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1" r:id="rId3"/>
    <p:sldId id="262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9E94A0C-B4A4-4275-8F7C-4FF885752C17}" type="datetimeFigureOut">
              <a:rPr lang="en-US" smtClean="0"/>
              <a:pPr/>
              <a:t>01/24/2016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E86EECA-B75F-4EC3-AED0-B034E8CF95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458200" cy="18288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Standing on the Promises of God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God’s Presence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Psalm 37:25</a:t>
            </a:r>
            <a:endParaRPr lang="en-US" dirty="0"/>
          </a:p>
          <a:p>
            <a:r>
              <a:rPr lang="en-US" sz="3600" b="1" dirty="0" smtClean="0"/>
              <a:t>Hebrews 13:5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II Peter 1:3-4 (KJV)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arenR" startAt="3"/>
            </a:pPr>
            <a:r>
              <a:rPr lang="en-US" sz="3200" dirty="0" smtClean="0"/>
              <a:t>According as his divine power hath given unto us all things that pertain unto life and godliness, through the knowledge of him that hath called us to glory and virtue:</a:t>
            </a:r>
          </a:p>
          <a:p>
            <a:pPr marL="624078" indent="-514350">
              <a:buFont typeface="+mj-lt"/>
              <a:buAutoNum type="arabicParenR" startAt="3"/>
            </a:pPr>
            <a:r>
              <a:rPr lang="en-US" sz="3200" dirty="0" smtClean="0"/>
              <a:t>Whereby are given unto us exceeding great and precious promises: that by these ye might be partakers of the divine nature, having escaped the corruption that is in the world through lust.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Put God’s promises in context to gain their full meaning  (they are precise)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Be  careful about claiming someone else’s promise  (they are personal)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Be willing to accept all of God’s promises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The ultimate aim of God’s promises is to glorify himself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Some of God’s promises are conditional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Promises must be appropriated and applied by faith</a:t>
            </a:r>
          </a:p>
          <a:p>
            <a:endParaRPr lang="en-US" sz="1500" b="1" i="1" dirty="0" smtClean="0"/>
          </a:p>
          <a:p>
            <a:r>
              <a:rPr lang="en-US" b="1" i="1" dirty="0" smtClean="0"/>
              <a:t>Don’t lose hope 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Psalm 37:25; Hebrews 13:5 (KJV)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 startAt="25"/>
            </a:pPr>
            <a:r>
              <a:rPr lang="en-US" sz="3200" dirty="0" smtClean="0"/>
              <a:t>I have been young, and now am old; yet have I not seen the righteous forsaken, nor his seed begging bread</a:t>
            </a:r>
            <a:r>
              <a:rPr lang="en-US" sz="3200" dirty="0" smtClean="0"/>
              <a:t>.</a:t>
            </a:r>
          </a:p>
          <a:p>
            <a:pPr marL="624078" indent="-514350">
              <a:buFont typeface="+mj-lt"/>
              <a:buAutoNum type="arabicParenR" startAt="25"/>
            </a:pPr>
            <a:endParaRPr lang="en-US" sz="3200" dirty="0" smtClean="0"/>
          </a:p>
          <a:p>
            <a:pPr marL="624078" indent="-514350">
              <a:buFont typeface="+mj-lt"/>
              <a:buAutoNum type="arabicParenR" startAt="25"/>
            </a:pPr>
            <a:endParaRPr lang="en-US" sz="3200" dirty="0" smtClean="0"/>
          </a:p>
          <a:p>
            <a:pPr marL="624078" indent="-514350">
              <a:buFont typeface="+mj-lt"/>
              <a:buAutoNum type="arabicParenR" startAt="5"/>
            </a:pPr>
            <a:r>
              <a:rPr lang="en-US" sz="3200" dirty="0" smtClean="0"/>
              <a:t>Let your conversation be without covetousness; and be content with such things as ye have: for he hath said, I will never leave thee, nor forsake thee.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715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This Promise Reflects on the Past</a:t>
            </a:r>
          </a:p>
          <a:p>
            <a:pPr>
              <a:buNone/>
            </a:pPr>
            <a:r>
              <a:rPr lang="en-US" b="1" i="1" dirty="0" smtClean="0"/>
              <a:t>  “I have been young…” </a:t>
            </a:r>
          </a:p>
          <a:p>
            <a:pPr>
              <a:buNone/>
            </a:pPr>
            <a:endParaRPr lang="en-US" sz="14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3200" b="1" i="1" dirty="0" smtClean="0"/>
              <a:t>This Promise Rests in the Present </a:t>
            </a:r>
          </a:p>
          <a:p>
            <a:pPr>
              <a:buNone/>
            </a:pPr>
            <a:r>
              <a:rPr lang="en-US" b="1" i="1" dirty="0" smtClean="0"/>
              <a:t>	“and now am old…”</a:t>
            </a:r>
          </a:p>
          <a:p>
            <a:endParaRPr lang="en-US" sz="1400" b="1" i="1" dirty="0" smtClean="0"/>
          </a:p>
          <a:p>
            <a:r>
              <a:rPr lang="en-US" sz="3200" b="1" i="1" dirty="0" smtClean="0"/>
              <a:t>This Promise is Rooted in Experience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i="1" dirty="0" smtClean="0"/>
              <a:t> “yet have I not the righteous forsaken…”</a:t>
            </a:r>
          </a:p>
          <a:p>
            <a:pPr>
              <a:buNone/>
            </a:pPr>
            <a:endParaRPr lang="en-US" sz="14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3200" b="1" i="1" dirty="0" smtClean="0"/>
              <a:t>This Promise Reassures the Next Generation</a:t>
            </a:r>
          </a:p>
          <a:p>
            <a:pPr>
              <a:buNone/>
            </a:pPr>
            <a:r>
              <a:rPr lang="en-US" dirty="0" smtClean="0"/>
              <a:t>	“</a:t>
            </a:r>
            <a:r>
              <a:rPr lang="en-US" b="1" i="1" dirty="0" smtClean="0"/>
              <a:t>nor his seed begging bread”</a:t>
            </a:r>
          </a:p>
          <a:p>
            <a:pPr>
              <a:buNone/>
            </a:pP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</TotalTime>
  <Words>229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Standing on the Promises of God God’s Presence</vt:lpstr>
      <vt:lpstr>II Peter 1:3-4 (KJV)</vt:lpstr>
      <vt:lpstr>Slide 3</vt:lpstr>
      <vt:lpstr>Psalm 37:25; Hebrews 13:5 (KJV)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Is Not Final</dc:title>
  <dc:creator>Paul Young</dc:creator>
  <cp:lastModifiedBy>xeon</cp:lastModifiedBy>
  <cp:revision>20</cp:revision>
  <dcterms:created xsi:type="dcterms:W3CDTF">2010-07-25T03:46:06Z</dcterms:created>
  <dcterms:modified xsi:type="dcterms:W3CDTF">2016-01-24T16:13:50Z</dcterms:modified>
</cp:coreProperties>
</file>