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67" r:id="rId4"/>
    <p:sldId id="279" r:id="rId5"/>
    <p:sldId id="280" r:id="rId6"/>
    <p:sldId id="281" r:id="rId7"/>
    <p:sldId id="277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87" autoAdjust="0"/>
  </p:normalViewPr>
  <p:slideViewPr>
    <p:cSldViewPr>
      <p:cViewPr varScale="1">
        <p:scale>
          <a:sx n="107" d="100"/>
          <a:sy n="107" d="100"/>
        </p:scale>
        <p:origin x="1128" y="1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03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11/23/19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11/23/19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11/23/19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11/23/19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11/23/19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71551"/>
            <a:ext cx="8458200" cy="1142999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Lessons Learned from a </a:t>
            </a:r>
            <a:br>
              <a:rPr lang="en-US" sz="4000" dirty="0"/>
            </a:br>
            <a:r>
              <a:rPr lang="en-US" sz="4000" dirty="0"/>
              <a:t>Thankful Leper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43250"/>
            <a:ext cx="7543800" cy="5715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4000" b="1" dirty="0"/>
              <a:t>Luke 17:11-19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A03BF-D901-0542-95FD-10BDE7867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800100"/>
          </a:xfrm>
        </p:spPr>
        <p:txBody>
          <a:bodyPr>
            <a:noAutofit/>
          </a:bodyPr>
          <a:lstStyle/>
          <a:p>
            <a:r>
              <a:rPr lang="en-US" sz="5400" dirty="0"/>
              <a:t>Luke 17:11-19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C088D-9BB3-B54B-998E-22EABFE27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14450"/>
            <a:ext cx="8229600" cy="3616452"/>
          </a:xfrm>
        </p:spPr>
        <p:txBody>
          <a:bodyPr>
            <a:normAutofit/>
          </a:bodyPr>
          <a:lstStyle/>
          <a:p>
            <a:pPr marL="852678" indent="-742950">
              <a:buFont typeface="+mj-lt"/>
              <a:buAutoNum type="arabicParenR" startAt="11"/>
            </a:pPr>
            <a:r>
              <a:rPr lang="en-US" sz="3600" dirty="0"/>
              <a:t>And it came to pass, as he went to Jerusalem, that he passed through the midst of Samaria and Galilee.</a:t>
            </a:r>
          </a:p>
          <a:p>
            <a:pPr marL="852678" indent="-742950">
              <a:buFont typeface="+mj-lt"/>
              <a:buAutoNum type="arabicParenR" startAt="11"/>
            </a:pPr>
            <a:r>
              <a:rPr lang="en-US" sz="3600" dirty="0"/>
              <a:t>And as he entered into a certain village, there met him ten men that were lepers, which stood afar off: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31220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340352"/>
          </a:xfrm>
        </p:spPr>
        <p:txBody>
          <a:bodyPr>
            <a:normAutofit/>
          </a:bodyPr>
          <a:lstStyle/>
          <a:p>
            <a:pPr marL="852678" indent="-742950">
              <a:buFont typeface="+mj-lt"/>
              <a:buAutoNum type="arabicParenR" startAt="13"/>
            </a:pPr>
            <a:r>
              <a:rPr lang="en-US" sz="3600" dirty="0"/>
              <a:t>And they lifted up their voices, and said, Jesus, Master, have mercy on us.</a:t>
            </a:r>
          </a:p>
          <a:p>
            <a:pPr marL="852678" indent="-742950">
              <a:buFont typeface="+mj-lt"/>
              <a:buAutoNum type="arabicParenR" startAt="13"/>
            </a:pPr>
            <a:r>
              <a:rPr lang="en-US" sz="3600" dirty="0"/>
              <a:t>And when he saw them, he said unto them, Go shew yourselves unto the priests. And it came to pass, that, as they went, they were cleansed.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340352"/>
          </a:xfrm>
        </p:spPr>
        <p:txBody>
          <a:bodyPr>
            <a:normAutofit/>
          </a:bodyPr>
          <a:lstStyle/>
          <a:p>
            <a:pPr marL="852678" indent="-742950">
              <a:buFont typeface="+mj-lt"/>
              <a:buAutoNum type="arabicParenR" startAt="15"/>
            </a:pPr>
            <a:r>
              <a:rPr lang="en-US" sz="3600" dirty="0"/>
              <a:t>And one of them, when he saw that he was healed, turned back, and with a loud voice glorified God,</a:t>
            </a:r>
          </a:p>
          <a:p>
            <a:pPr marL="852678" indent="-742950">
              <a:buFont typeface="+mj-lt"/>
              <a:buAutoNum type="arabicParenR" startAt="15"/>
            </a:pPr>
            <a:r>
              <a:rPr lang="en-US" sz="3600" dirty="0"/>
              <a:t>And fell down on his face at his feet, giving him thanks: and he was a Samaritan.</a:t>
            </a:r>
          </a:p>
          <a:p>
            <a:pPr algn="just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71859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340352"/>
          </a:xfrm>
        </p:spPr>
        <p:txBody>
          <a:bodyPr>
            <a:normAutofit/>
          </a:bodyPr>
          <a:lstStyle/>
          <a:p>
            <a:pPr marL="852678" indent="-742950">
              <a:buFont typeface="+mj-lt"/>
              <a:buAutoNum type="arabicParenR" startAt="17"/>
            </a:pPr>
            <a:r>
              <a:rPr lang="en-US" sz="3600" dirty="0"/>
              <a:t>And Jesus answering said, Were there not ten cleansed? but where are the nine?</a:t>
            </a:r>
          </a:p>
          <a:p>
            <a:pPr marL="852678" indent="-742950">
              <a:buFont typeface="+mj-lt"/>
              <a:buAutoNum type="arabicParenR" startAt="17"/>
            </a:pPr>
            <a:r>
              <a:rPr lang="en-US" sz="3600" dirty="0"/>
              <a:t>There are not found that returned to give glory to God, save this stranger.</a:t>
            </a:r>
          </a:p>
        </p:txBody>
      </p:sp>
    </p:spTree>
    <p:extLst>
      <p:ext uri="{BB962C8B-B14F-4D97-AF65-F5344CB8AC3E}">
        <p14:creationId xmlns:p14="http://schemas.microsoft.com/office/powerpoint/2010/main" val="3807569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340352"/>
          </a:xfrm>
        </p:spPr>
        <p:txBody>
          <a:bodyPr>
            <a:normAutofit/>
          </a:bodyPr>
          <a:lstStyle/>
          <a:p>
            <a:pPr marL="852678" indent="-742950">
              <a:buFont typeface="+mj-lt"/>
              <a:buAutoNum type="arabicParenR" startAt="19"/>
            </a:pPr>
            <a:r>
              <a:rPr lang="en-US" sz="3600" dirty="0"/>
              <a:t>And he said unto him, Arise, go thy way: thy faith hath made thee whole.</a:t>
            </a:r>
          </a:p>
          <a:p>
            <a:pPr algn="just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94207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66750"/>
            <a:ext cx="8229600" cy="426415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Give Thanks Because Our Need Is Great      vs. 11-13</a:t>
            </a:r>
          </a:p>
          <a:p>
            <a:endParaRPr lang="en-US" b="1" dirty="0"/>
          </a:p>
          <a:p>
            <a:r>
              <a:rPr lang="en-US" b="1" dirty="0"/>
              <a:t>Give Thanks Because God’s Mercy Is Greater than Our Need    vs. 14</a:t>
            </a:r>
          </a:p>
          <a:p>
            <a:pPr>
              <a:buFont typeface="Wingdings" pitchFamily="2" charset="2"/>
              <a:buChar char="q"/>
            </a:pPr>
            <a:endParaRPr lang="en-US" b="1" dirty="0"/>
          </a:p>
          <a:p>
            <a:r>
              <a:rPr lang="en-US" b="1" dirty="0"/>
              <a:t>Give Thanks To Whom It Is Due  vs. 15-16</a:t>
            </a:r>
          </a:p>
          <a:p>
            <a:pPr>
              <a:buFont typeface="Wingdings" pitchFamily="2" charset="2"/>
              <a:buChar char="q"/>
            </a:pPr>
            <a:endParaRPr lang="en-US" b="1" dirty="0"/>
          </a:p>
          <a:p>
            <a:r>
              <a:rPr lang="en-US" b="1" dirty="0"/>
              <a:t>Give Thanks When Others Ignore God’s Grace vs. 17-19</a:t>
            </a:r>
            <a:endParaRPr lang="en-US" sz="3200" dirty="0"/>
          </a:p>
          <a:p>
            <a:pPr lvl="0">
              <a:buNone/>
            </a:pPr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783</TotalTime>
  <Words>252</Words>
  <Application>Microsoft Macintosh PowerPoint</Application>
  <PresentationFormat>On-screen Show (16:9)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Georgia</vt:lpstr>
      <vt:lpstr>Trebuchet MS</vt:lpstr>
      <vt:lpstr>Wingdings</vt:lpstr>
      <vt:lpstr>Wingdings 2</vt:lpstr>
      <vt:lpstr>Urban</vt:lpstr>
      <vt:lpstr>Lessons Learned from a  Thankful Leper</vt:lpstr>
      <vt:lpstr>Luke 17:11-19 (KJV)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Young, Joel</cp:lastModifiedBy>
  <cp:revision>115</cp:revision>
  <dcterms:created xsi:type="dcterms:W3CDTF">2010-10-31T05:03:18Z</dcterms:created>
  <dcterms:modified xsi:type="dcterms:W3CDTF">2019-11-24T04:11:22Z</dcterms:modified>
</cp:coreProperties>
</file>