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A01245-CF09-47EB-8311-1C42950B4D4D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C0C0D1-C959-434F-ADEC-847D5EBE419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How to Turn a Curse into a Blessing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b="1" dirty="0"/>
              <a:t>II Kings 2:19-23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119634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dirty="0"/>
              <a:t>TEXT  II Kings 2:19-23</a:t>
            </a:r>
          </a:p>
          <a:p>
            <a:pPr>
              <a:buNone/>
            </a:pPr>
            <a:r>
              <a:rPr lang="en-US" sz="4400" b="1" baseline="30000" dirty="0"/>
              <a:t>19 </a:t>
            </a:r>
            <a:r>
              <a:rPr lang="en-US" sz="4400" b="1" dirty="0"/>
              <a:t>And the men of the city said unto Elisha, Behold, I pray thee, the situation of this city is pleasant, as my lord </a:t>
            </a:r>
            <a:r>
              <a:rPr lang="en-US" sz="4400" b="1" dirty="0" err="1"/>
              <a:t>seeth</a:t>
            </a:r>
            <a:r>
              <a:rPr lang="en-US" sz="4400" b="1" dirty="0"/>
              <a:t>: but the water is naught, and the ground barren.</a:t>
            </a:r>
          </a:p>
          <a:p>
            <a:pPr>
              <a:buNone/>
            </a:pPr>
            <a:r>
              <a:rPr lang="en-US" sz="4000" b="1" baseline="30000" dirty="0"/>
              <a:t>20 </a:t>
            </a:r>
            <a:r>
              <a:rPr lang="en-US" sz="4400" b="1" dirty="0"/>
              <a:t>And he said, Bring me a new cruse, and put salt therein. And they brought it to him</a:t>
            </a:r>
            <a:r>
              <a:rPr lang="en-US" sz="4400" dirty="0"/>
              <a:t>.</a:t>
            </a:r>
            <a:endParaRPr lang="en-US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119634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baseline="30000" dirty="0"/>
              <a:t>21 </a:t>
            </a:r>
            <a:r>
              <a:rPr lang="en-US" sz="4400" b="1" dirty="0"/>
              <a:t>And he went forth unto the spring of the waters, and cast the salt in there, and said, Thus saith the </a:t>
            </a:r>
            <a:r>
              <a:rPr lang="en-US" sz="4400" b="1" cap="small" dirty="0"/>
              <a:t>Lord</a:t>
            </a:r>
            <a:r>
              <a:rPr lang="en-US" sz="4400" b="1" dirty="0"/>
              <a:t>, I have healed these waters; there shall not be from thence any more death or barren land.</a:t>
            </a:r>
          </a:p>
          <a:p>
            <a:pPr>
              <a:buNone/>
            </a:pPr>
            <a:r>
              <a:rPr lang="en-US" sz="4400" b="1" baseline="30000" dirty="0"/>
              <a:t>22 </a:t>
            </a:r>
            <a:r>
              <a:rPr lang="en-US" sz="4400" b="1" dirty="0"/>
              <a:t>So the waters were healed unto this day, according to the saying of Elisha which he spake.</a:t>
            </a:r>
          </a:p>
        </p:txBody>
      </p:sp>
    </p:spTree>
    <p:extLst>
      <p:ext uri="{BB962C8B-B14F-4D97-AF65-F5344CB8AC3E}">
        <p14:creationId xmlns:p14="http://schemas.microsoft.com/office/powerpoint/2010/main" val="294335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113538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The Curse </a:t>
            </a:r>
          </a:p>
          <a:p>
            <a:pPr lvl="0"/>
            <a:r>
              <a:rPr lang="en-US" sz="4400" b="1" dirty="0"/>
              <a:t>Curses Described</a:t>
            </a:r>
          </a:p>
          <a:p>
            <a:pPr marL="0" lvl="0" indent="0">
              <a:buNone/>
            </a:pPr>
            <a:endParaRPr lang="en-US" sz="4400" b="1" dirty="0"/>
          </a:p>
          <a:p>
            <a:pPr marL="0" lvl="0" indent="0">
              <a:buNone/>
            </a:pPr>
            <a:endParaRPr lang="en-US" b="1" dirty="0"/>
          </a:p>
          <a:p>
            <a:r>
              <a:rPr lang="en-US" sz="4400" b="1" dirty="0"/>
              <a:t>Some Curses Identified</a:t>
            </a:r>
          </a:p>
          <a:p>
            <a:pPr lvl="1">
              <a:buFont typeface="Wingdings" pitchFamily="2" charset="2"/>
              <a:buChar char="ü"/>
            </a:pPr>
            <a:r>
              <a:rPr lang="en-US" sz="4400" b="1" i="1" dirty="0"/>
              <a:t>Situational Curses     </a:t>
            </a:r>
            <a:r>
              <a:rPr lang="en-US" sz="4400" b="1" dirty="0"/>
              <a:t>Josh. 6:26, I Kings 16:34</a:t>
            </a:r>
            <a:endParaRPr lang="en-US" b="1" dirty="0"/>
          </a:p>
          <a:p>
            <a:pPr marL="393192" lvl="1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sz="3600" dirty="0"/>
          </a:p>
          <a:p>
            <a:pPr>
              <a:buNone/>
            </a:pPr>
            <a:r>
              <a:rPr lang="en-US" sz="3600" b="1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11353800" cy="5867400"/>
          </a:xfrm>
        </p:spPr>
        <p:txBody>
          <a:bodyPr>
            <a:noAutofit/>
          </a:bodyPr>
          <a:lstStyle/>
          <a:p>
            <a:pPr marL="393192" lvl="1" indent="0">
              <a:buNone/>
            </a:pPr>
            <a:endParaRPr lang="en-US" sz="1400" b="1" dirty="0"/>
          </a:p>
          <a:p>
            <a:pPr lvl="1">
              <a:buFont typeface="Wingdings" pitchFamily="2" charset="2"/>
              <a:buChar char="ü"/>
            </a:pPr>
            <a:r>
              <a:rPr lang="en-US" sz="4400" b="1" dirty="0"/>
              <a:t> </a:t>
            </a:r>
            <a:r>
              <a:rPr lang="en-US" sz="4400" b="1" i="1" dirty="0"/>
              <a:t>Individual  Curses   </a:t>
            </a:r>
            <a:r>
              <a:rPr lang="en-US" sz="4400" b="1" dirty="0"/>
              <a:t>Gen. 3 (Serpent, Ground)   Gen. 4:10 (Curse of Cain) Gen.9:25 (Curse of Ham)</a:t>
            </a:r>
          </a:p>
          <a:p>
            <a:pPr marL="393192" lvl="1" indent="0">
              <a:buNone/>
            </a:pPr>
            <a:endParaRPr lang="en-US" sz="3200" b="1" dirty="0"/>
          </a:p>
          <a:p>
            <a:pPr marL="393192" lvl="1" indent="0">
              <a:buNone/>
            </a:pPr>
            <a:endParaRPr lang="en-US" sz="1400" b="1" dirty="0"/>
          </a:p>
          <a:p>
            <a:pPr lvl="1">
              <a:buFont typeface="Wingdings" pitchFamily="2" charset="2"/>
              <a:buChar char="ü"/>
            </a:pPr>
            <a:r>
              <a:rPr lang="en-US" sz="4400" b="1" i="1" dirty="0"/>
              <a:t>Generational Curses</a:t>
            </a:r>
            <a:r>
              <a:rPr lang="en-US" sz="4400" b="1" dirty="0"/>
              <a:t>   Ex. 20:4-6</a:t>
            </a:r>
          </a:p>
          <a:p>
            <a:pPr marL="393192" lvl="1" indent="0">
              <a:buNone/>
            </a:pPr>
            <a:endParaRPr lang="en-US" sz="3200" b="1" dirty="0"/>
          </a:p>
          <a:p>
            <a:pPr marL="393192" lvl="1" indent="0">
              <a:buNone/>
            </a:pPr>
            <a:endParaRPr lang="en-US" sz="1400" b="1" dirty="0"/>
          </a:p>
          <a:p>
            <a:pPr lvl="1">
              <a:buFont typeface="Wingdings" pitchFamily="2" charset="2"/>
              <a:buChar char="ü"/>
            </a:pPr>
            <a:r>
              <a:rPr lang="en-US" sz="4400" b="1" i="1" dirty="0"/>
              <a:t>Universal Curses   </a:t>
            </a:r>
            <a:r>
              <a:rPr lang="en-US" sz="4400" b="1" dirty="0"/>
              <a:t>Gen 3:14-19  </a:t>
            </a:r>
          </a:p>
          <a:p>
            <a:pPr lvl="1">
              <a:buFont typeface="Wingdings" pitchFamily="2" charset="2"/>
              <a:buChar char="ü"/>
            </a:pPr>
            <a:endParaRPr lang="en-US" sz="4400" dirty="0"/>
          </a:p>
          <a:p>
            <a:pPr marL="393192" lvl="1" indent="0">
              <a:buNone/>
            </a:pPr>
            <a:endParaRPr lang="en-US" b="1" dirty="0"/>
          </a:p>
          <a:p>
            <a:pPr marL="393192" lvl="1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endParaRPr lang="en-US" sz="3600" dirty="0"/>
          </a:p>
          <a:p>
            <a:pPr>
              <a:buNone/>
            </a:pPr>
            <a:r>
              <a:rPr lang="en-US" sz="3600" b="1" dirty="0"/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8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11963400" cy="556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5200" b="1" dirty="0"/>
              <a:t>The Cure</a:t>
            </a:r>
          </a:p>
          <a:p>
            <a:pPr>
              <a:buNone/>
            </a:pPr>
            <a:endParaRPr lang="en-US" sz="3600" b="1" dirty="0"/>
          </a:p>
          <a:p>
            <a:pPr lvl="0"/>
            <a:r>
              <a:rPr lang="en-US" sz="4800" b="1" dirty="0"/>
              <a:t>Identify the Source</a:t>
            </a:r>
          </a:p>
          <a:p>
            <a:pPr lvl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pPr lvl="0"/>
            <a:r>
              <a:rPr lang="en-US" sz="4800" b="1" dirty="0"/>
              <a:t>Discover the Remedy</a:t>
            </a:r>
          </a:p>
          <a:p>
            <a:pPr lvl="0"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 </a:t>
            </a:r>
          </a:p>
          <a:p>
            <a:pPr lvl="0"/>
            <a:r>
              <a:rPr lang="en-US" sz="4800" b="1" dirty="0"/>
              <a:t>Apply the Cure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212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Wingdings</vt:lpstr>
      <vt:lpstr>Wingdings 2</vt:lpstr>
      <vt:lpstr>Flow</vt:lpstr>
      <vt:lpstr>How to Turn a Curse into a Blessing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Turn a Curse into a Blessing</dc:title>
  <dc:creator>Paul</dc:creator>
  <cp:lastModifiedBy>Summers Baptist Church</cp:lastModifiedBy>
  <cp:revision>9</cp:revision>
  <dcterms:created xsi:type="dcterms:W3CDTF">2011-09-04T02:23:49Z</dcterms:created>
  <dcterms:modified xsi:type="dcterms:W3CDTF">2020-01-19T15:50:49Z</dcterms:modified>
</cp:coreProperties>
</file>