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2" r:id="rId5"/>
    <p:sldId id="266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F2942F-649E-48F0-AB68-C29D8D76C7F1}" type="datetimeFigureOut">
              <a:rPr lang="en-US" smtClean="0"/>
              <a:pPr/>
              <a:t>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8534400" cy="1600200"/>
          </a:xfrm>
        </p:spPr>
        <p:txBody>
          <a:bodyPr>
            <a:normAutofit/>
          </a:bodyPr>
          <a:lstStyle/>
          <a:p>
            <a:r>
              <a:rPr lang="en-US" sz="5000" b="1" dirty="0"/>
              <a:t>Matthew 28:18-20, Acts 1:8</a:t>
            </a:r>
            <a:endParaRPr lang="en-US" sz="50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10972800" cy="1470025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It’s Because We’re A Family </a:t>
            </a:r>
            <a:br>
              <a:rPr lang="en-US" sz="6000" b="1" dirty="0"/>
            </a:br>
            <a:r>
              <a:rPr lang="en-US" sz="6000" b="1" dirty="0"/>
              <a:t>Adding to the Family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533401"/>
            <a:ext cx="11125200" cy="5592763"/>
          </a:xfrm>
        </p:spPr>
        <p:txBody>
          <a:bodyPr>
            <a:normAutofit fontScale="92500" lnSpcReduction="10000"/>
          </a:bodyPr>
          <a:lstStyle/>
          <a:p>
            <a:r>
              <a:rPr lang="en-US" sz="5400" b="1" dirty="0"/>
              <a:t>Family Defined</a:t>
            </a:r>
          </a:p>
          <a:p>
            <a:r>
              <a:rPr lang="en-US" sz="5400" b="1" dirty="0"/>
              <a:t>Family in Scripture</a:t>
            </a:r>
          </a:p>
          <a:p>
            <a:r>
              <a:rPr lang="en-US" sz="5400" b="1" dirty="0"/>
              <a:t>Four Categories of Family </a:t>
            </a:r>
          </a:p>
          <a:p>
            <a:pPr lvl="1"/>
            <a:r>
              <a:rPr lang="en-US" sz="5200" i="1" dirty="0"/>
              <a:t>The Human family or the family of man</a:t>
            </a:r>
          </a:p>
          <a:p>
            <a:pPr lvl="1"/>
            <a:r>
              <a:rPr lang="en-US" sz="5400" i="1" dirty="0"/>
              <a:t>The “home” family, or your family of  origin</a:t>
            </a:r>
          </a:p>
          <a:p>
            <a:pPr lvl="1"/>
            <a:r>
              <a:rPr lang="en-US" sz="5400" i="1" dirty="0"/>
              <a:t>The heavenly family or the family of God</a:t>
            </a:r>
          </a:p>
          <a:p>
            <a:pPr lvl="1"/>
            <a:r>
              <a:rPr lang="en-US" sz="5400" i="1" dirty="0"/>
              <a:t>The “holy” family or your church family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3E587-ED08-4342-9344-9DFF5A480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Matthew 28:18-20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EA1B-9046-4601-9063-5A621BE2F1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11582400" cy="4572000"/>
          </a:xfrm>
        </p:spPr>
        <p:txBody>
          <a:bodyPr>
            <a:noAutofit/>
          </a:bodyPr>
          <a:lstStyle/>
          <a:p>
            <a:pPr marL="914400" indent="-914400">
              <a:buSzPct val="100000"/>
              <a:buFont typeface="+mj-lt"/>
              <a:buAutoNum type="arabicParenR" startAt="18"/>
            </a:pPr>
            <a:r>
              <a:rPr lang="en-US" sz="5400" dirty="0"/>
              <a:t>And Jesus came and </a:t>
            </a:r>
            <a:r>
              <a:rPr lang="en-US" sz="5400" dirty="0" err="1"/>
              <a:t>spake</a:t>
            </a:r>
            <a:r>
              <a:rPr lang="en-US" sz="5400" dirty="0"/>
              <a:t> unto them, saying, All power is given unto me in heaven and in earth.</a:t>
            </a:r>
          </a:p>
          <a:p>
            <a:pPr marL="914400" indent="-914400">
              <a:buSzPct val="100000"/>
              <a:buFont typeface="+mj-lt"/>
              <a:buAutoNum type="arabicParenR" startAt="18"/>
            </a:pPr>
            <a:r>
              <a:rPr lang="en-US" sz="5400" dirty="0"/>
              <a:t>Go ye therefore, and teach all nations, baptizing them in the name of the Father, and of the Son, and of the Holy Ghost:</a:t>
            </a:r>
          </a:p>
        </p:txBody>
      </p:sp>
    </p:spTree>
    <p:extLst>
      <p:ext uri="{BB962C8B-B14F-4D97-AF65-F5344CB8AC3E}">
        <p14:creationId xmlns:p14="http://schemas.microsoft.com/office/powerpoint/2010/main" val="258723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EA1B-9046-4601-9063-5A621BE2F1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19200" y="228600"/>
            <a:ext cx="10363200" cy="6400800"/>
          </a:xfrm>
        </p:spPr>
        <p:txBody>
          <a:bodyPr>
            <a:noAutofit/>
          </a:bodyPr>
          <a:lstStyle/>
          <a:p>
            <a:pPr marL="914400" indent="-914400">
              <a:buSzPct val="100000"/>
              <a:buFont typeface="+mj-lt"/>
              <a:buAutoNum type="arabicParenR" startAt="20"/>
            </a:pPr>
            <a:r>
              <a:rPr lang="en-US" sz="5400" dirty="0"/>
              <a:t>Teaching them to observe all things whatsoever I have commanded you: and, lo, I am with you always, even unto the end of the world. Amen.</a:t>
            </a:r>
          </a:p>
        </p:txBody>
      </p:sp>
    </p:spTree>
    <p:extLst>
      <p:ext uri="{BB962C8B-B14F-4D97-AF65-F5344CB8AC3E}">
        <p14:creationId xmlns:p14="http://schemas.microsoft.com/office/powerpoint/2010/main" val="100622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3E587-ED08-4342-9344-9DFF5A480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33703"/>
            <a:ext cx="10363200" cy="914400"/>
          </a:xfrm>
        </p:spPr>
        <p:txBody>
          <a:bodyPr>
            <a:normAutofit/>
          </a:bodyPr>
          <a:lstStyle/>
          <a:p>
            <a:r>
              <a:rPr lang="en-US" sz="5400" dirty="0"/>
              <a:t>Acts 1:8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EA1B-9046-4601-9063-5A621BE2F1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11430000" cy="4792717"/>
          </a:xfrm>
        </p:spPr>
        <p:txBody>
          <a:bodyPr>
            <a:noAutofit/>
          </a:bodyPr>
          <a:lstStyle/>
          <a:p>
            <a:pPr marL="914400" indent="-914400">
              <a:buSzPct val="100000"/>
              <a:buFont typeface="+mj-lt"/>
              <a:buAutoNum type="arabicParenR" startAt="8"/>
            </a:pPr>
            <a:r>
              <a:rPr lang="en-US" sz="5400" dirty="0"/>
              <a:t>But ye shall receive power, after that the Holy Ghost is come upon you: and ye shall be witnesses unto me both in Jerusalem, and in all Judaea, and in Samaria, and unto the uttermost part of the earth.</a:t>
            </a:r>
          </a:p>
        </p:txBody>
      </p:sp>
    </p:spTree>
    <p:extLst>
      <p:ext uri="{BB962C8B-B14F-4D97-AF65-F5344CB8AC3E}">
        <p14:creationId xmlns:p14="http://schemas.microsoft.com/office/powerpoint/2010/main" val="192926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9A854-CC77-4DFC-B2C1-0046E9A8F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Thoughts about sharing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5400" b="1" dirty="0"/>
              <a:t>We have lots of excuses</a:t>
            </a:r>
          </a:p>
          <a:p>
            <a:pPr lvl="0"/>
            <a:r>
              <a:rPr lang="en-US" sz="5400" b="1" dirty="0"/>
              <a:t>Hell is real</a:t>
            </a:r>
          </a:p>
          <a:p>
            <a:pPr lvl="0"/>
            <a:r>
              <a:rPr lang="en-US" sz="5400" b="1" dirty="0"/>
              <a:t>We are all called to the mission field</a:t>
            </a:r>
          </a:p>
          <a:p>
            <a:pPr lvl="0"/>
            <a:r>
              <a:rPr lang="en-US" sz="5400" b="1" dirty="0"/>
              <a:t>Never give up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</TotalTime>
  <Words>217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Franklin Gothic Book</vt:lpstr>
      <vt:lpstr>Perpetua</vt:lpstr>
      <vt:lpstr>Wingdings 2</vt:lpstr>
      <vt:lpstr>Equity</vt:lpstr>
      <vt:lpstr>It’s Because We’re A Family  Adding to the Family </vt:lpstr>
      <vt:lpstr>PowerPoint Presentation</vt:lpstr>
      <vt:lpstr>Matthew 28:18-20 (KJV)</vt:lpstr>
      <vt:lpstr>PowerPoint Presentation</vt:lpstr>
      <vt:lpstr>Acts 1:8 (KJV)</vt:lpstr>
      <vt:lpstr>Thoughts about sharing the Gospel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“Holy” Family or Your Church Family</dc:title>
  <dc:creator>Paul Young</dc:creator>
  <cp:lastModifiedBy>Young, Joel</cp:lastModifiedBy>
  <cp:revision>8</cp:revision>
  <dcterms:created xsi:type="dcterms:W3CDTF">2010-06-09T16:33:47Z</dcterms:created>
  <dcterms:modified xsi:type="dcterms:W3CDTF">2019-02-03T16:10:21Z</dcterms:modified>
</cp:coreProperties>
</file>