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queline Jeynes" userId="d9ff7eb303a1258f" providerId="LiveId" clId="{44DFCA88-6CC1-414F-A002-E2C7F38B3D65}"/>
    <pc:docChg chg="delSld">
      <pc:chgData name="Jacqueline Jeynes" userId="d9ff7eb303a1258f" providerId="LiveId" clId="{44DFCA88-6CC1-414F-A002-E2C7F38B3D65}" dt="2020-07-08T11:32:01.812" v="26" actId="47"/>
      <pc:docMkLst>
        <pc:docMk/>
      </pc:docMkLst>
      <pc:sldChg chg="del">
        <pc:chgData name="Jacqueline Jeynes" userId="d9ff7eb303a1258f" providerId="LiveId" clId="{44DFCA88-6CC1-414F-A002-E2C7F38B3D65}" dt="2020-07-08T11:31:20.526" v="0" actId="47"/>
        <pc:sldMkLst>
          <pc:docMk/>
          <pc:sldMk cId="63802368" sldId="256"/>
        </pc:sldMkLst>
      </pc:sldChg>
      <pc:sldChg chg="del">
        <pc:chgData name="Jacqueline Jeynes" userId="d9ff7eb303a1258f" providerId="LiveId" clId="{44DFCA88-6CC1-414F-A002-E2C7F38B3D65}" dt="2020-07-08T11:31:21.841" v="1" actId="47"/>
        <pc:sldMkLst>
          <pc:docMk/>
          <pc:sldMk cId="1472875050" sldId="257"/>
        </pc:sldMkLst>
      </pc:sldChg>
      <pc:sldChg chg="del">
        <pc:chgData name="Jacqueline Jeynes" userId="d9ff7eb303a1258f" providerId="LiveId" clId="{44DFCA88-6CC1-414F-A002-E2C7F38B3D65}" dt="2020-07-08T11:31:22.524" v="2" actId="47"/>
        <pc:sldMkLst>
          <pc:docMk/>
          <pc:sldMk cId="218340899" sldId="258"/>
        </pc:sldMkLst>
      </pc:sldChg>
      <pc:sldChg chg="del">
        <pc:chgData name="Jacqueline Jeynes" userId="d9ff7eb303a1258f" providerId="LiveId" clId="{44DFCA88-6CC1-414F-A002-E2C7F38B3D65}" dt="2020-07-08T11:31:23.820" v="4" actId="47"/>
        <pc:sldMkLst>
          <pc:docMk/>
          <pc:sldMk cId="3493325464" sldId="259"/>
        </pc:sldMkLst>
      </pc:sldChg>
      <pc:sldChg chg="del">
        <pc:chgData name="Jacqueline Jeynes" userId="d9ff7eb303a1258f" providerId="LiveId" clId="{44DFCA88-6CC1-414F-A002-E2C7F38B3D65}" dt="2020-07-08T11:31:23.114" v="3" actId="47"/>
        <pc:sldMkLst>
          <pc:docMk/>
          <pc:sldMk cId="3597765184" sldId="260"/>
        </pc:sldMkLst>
      </pc:sldChg>
      <pc:sldChg chg="del">
        <pc:chgData name="Jacqueline Jeynes" userId="d9ff7eb303a1258f" providerId="LiveId" clId="{44DFCA88-6CC1-414F-A002-E2C7F38B3D65}" dt="2020-07-08T11:31:24.305" v="5" actId="47"/>
        <pc:sldMkLst>
          <pc:docMk/>
          <pc:sldMk cId="992613519" sldId="261"/>
        </pc:sldMkLst>
      </pc:sldChg>
      <pc:sldChg chg="del">
        <pc:chgData name="Jacqueline Jeynes" userId="d9ff7eb303a1258f" providerId="LiveId" clId="{44DFCA88-6CC1-414F-A002-E2C7F38B3D65}" dt="2020-07-08T11:31:24.882" v="6" actId="47"/>
        <pc:sldMkLst>
          <pc:docMk/>
          <pc:sldMk cId="1512451237" sldId="262"/>
        </pc:sldMkLst>
      </pc:sldChg>
      <pc:sldChg chg="del">
        <pc:chgData name="Jacqueline Jeynes" userId="d9ff7eb303a1258f" providerId="LiveId" clId="{44DFCA88-6CC1-414F-A002-E2C7F38B3D65}" dt="2020-07-08T11:31:26.050" v="7" actId="47"/>
        <pc:sldMkLst>
          <pc:docMk/>
          <pc:sldMk cId="3623761008" sldId="263"/>
        </pc:sldMkLst>
      </pc:sldChg>
      <pc:sldChg chg="del">
        <pc:chgData name="Jacqueline Jeynes" userId="d9ff7eb303a1258f" providerId="LiveId" clId="{44DFCA88-6CC1-414F-A002-E2C7F38B3D65}" dt="2020-07-08T11:31:27.898" v="8" actId="47"/>
        <pc:sldMkLst>
          <pc:docMk/>
          <pc:sldMk cId="751905205" sldId="264"/>
        </pc:sldMkLst>
      </pc:sldChg>
      <pc:sldChg chg="del">
        <pc:chgData name="Jacqueline Jeynes" userId="d9ff7eb303a1258f" providerId="LiveId" clId="{44DFCA88-6CC1-414F-A002-E2C7F38B3D65}" dt="2020-07-08T11:31:28.659" v="9" actId="47"/>
        <pc:sldMkLst>
          <pc:docMk/>
          <pc:sldMk cId="3121725814" sldId="265"/>
        </pc:sldMkLst>
      </pc:sldChg>
      <pc:sldChg chg="del">
        <pc:chgData name="Jacqueline Jeynes" userId="d9ff7eb303a1258f" providerId="LiveId" clId="{44DFCA88-6CC1-414F-A002-E2C7F38B3D65}" dt="2020-07-08T11:31:29.658" v="11" actId="47"/>
        <pc:sldMkLst>
          <pc:docMk/>
          <pc:sldMk cId="4270903509" sldId="266"/>
        </pc:sldMkLst>
      </pc:sldChg>
      <pc:sldChg chg="del">
        <pc:chgData name="Jacqueline Jeynes" userId="d9ff7eb303a1258f" providerId="LiveId" clId="{44DFCA88-6CC1-414F-A002-E2C7F38B3D65}" dt="2020-07-08T11:31:29.185" v="10" actId="47"/>
        <pc:sldMkLst>
          <pc:docMk/>
          <pc:sldMk cId="2003007711" sldId="267"/>
        </pc:sldMkLst>
      </pc:sldChg>
      <pc:sldChg chg="del">
        <pc:chgData name="Jacqueline Jeynes" userId="d9ff7eb303a1258f" providerId="LiveId" clId="{44DFCA88-6CC1-414F-A002-E2C7F38B3D65}" dt="2020-07-08T11:31:30.178" v="12" actId="47"/>
        <pc:sldMkLst>
          <pc:docMk/>
          <pc:sldMk cId="2426475235" sldId="268"/>
        </pc:sldMkLst>
      </pc:sldChg>
      <pc:sldChg chg="del">
        <pc:chgData name="Jacqueline Jeynes" userId="d9ff7eb303a1258f" providerId="LiveId" clId="{44DFCA88-6CC1-414F-A002-E2C7F38B3D65}" dt="2020-07-08T11:31:31.493" v="13" actId="47"/>
        <pc:sldMkLst>
          <pc:docMk/>
          <pc:sldMk cId="3286984988" sldId="269"/>
        </pc:sldMkLst>
      </pc:sldChg>
      <pc:sldChg chg="del">
        <pc:chgData name="Jacqueline Jeynes" userId="d9ff7eb303a1258f" providerId="LiveId" clId="{44DFCA88-6CC1-414F-A002-E2C7F38B3D65}" dt="2020-07-08T11:31:32.001" v="14" actId="47"/>
        <pc:sldMkLst>
          <pc:docMk/>
          <pc:sldMk cId="3717466121" sldId="270"/>
        </pc:sldMkLst>
      </pc:sldChg>
      <pc:sldChg chg="del">
        <pc:chgData name="Jacqueline Jeynes" userId="d9ff7eb303a1258f" providerId="LiveId" clId="{44DFCA88-6CC1-414F-A002-E2C7F38B3D65}" dt="2020-07-08T11:31:33.795" v="15" actId="47"/>
        <pc:sldMkLst>
          <pc:docMk/>
          <pc:sldMk cId="298724004" sldId="271"/>
        </pc:sldMkLst>
      </pc:sldChg>
      <pc:sldChg chg="del">
        <pc:chgData name="Jacqueline Jeynes" userId="d9ff7eb303a1258f" providerId="LiveId" clId="{44DFCA88-6CC1-414F-A002-E2C7F38B3D65}" dt="2020-07-08T11:31:34.467" v="16" actId="47"/>
        <pc:sldMkLst>
          <pc:docMk/>
          <pc:sldMk cId="3594885968" sldId="272"/>
        </pc:sldMkLst>
      </pc:sldChg>
      <pc:sldChg chg="del">
        <pc:chgData name="Jacqueline Jeynes" userId="d9ff7eb303a1258f" providerId="LiveId" clId="{44DFCA88-6CC1-414F-A002-E2C7F38B3D65}" dt="2020-07-08T11:31:35.499" v="17" actId="47"/>
        <pc:sldMkLst>
          <pc:docMk/>
          <pc:sldMk cId="3596007410" sldId="273"/>
        </pc:sldMkLst>
      </pc:sldChg>
      <pc:sldChg chg="del">
        <pc:chgData name="Jacqueline Jeynes" userId="d9ff7eb303a1258f" providerId="LiveId" clId="{44DFCA88-6CC1-414F-A002-E2C7F38B3D65}" dt="2020-07-08T11:31:36.090" v="18" actId="47"/>
        <pc:sldMkLst>
          <pc:docMk/>
          <pc:sldMk cId="318692085" sldId="274"/>
        </pc:sldMkLst>
      </pc:sldChg>
      <pc:sldChg chg="del">
        <pc:chgData name="Jacqueline Jeynes" userId="d9ff7eb303a1258f" providerId="LiveId" clId="{44DFCA88-6CC1-414F-A002-E2C7F38B3D65}" dt="2020-07-08T11:31:36.842" v="19" actId="47"/>
        <pc:sldMkLst>
          <pc:docMk/>
          <pc:sldMk cId="2467550749" sldId="275"/>
        </pc:sldMkLst>
      </pc:sldChg>
      <pc:sldChg chg="del">
        <pc:chgData name="Jacqueline Jeynes" userId="d9ff7eb303a1258f" providerId="LiveId" clId="{44DFCA88-6CC1-414F-A002-E2C7F38B3D65}" dt="2020-07-08T11:32:01.812" v="26" actId="47"/>
        <pc:sldMkLst>
          <pc:docMk/>
          <pc:sldMk cId="1985933144" sldId="279"/>
        </pc:sldMkLst>
      </pc:sldChg>
      <pc:sldChg chg="del">
        <pc:chgData name="Jacqueline Jeynes" userId="d9ff7eb303a1258f" providerId="LiveId" clId="{44DFCA88-6CC1-414F-A002-E2C7F38B3D65}" dt="2020-07-08T11:31:58.436" v="25" actId="47"/>
        <pc:sldMkLst>
          <pc:docMk/>
          <pc:sldMk cId="1823615386" sldId="280"/>
        </pc:sldMkLst>
      </pc:sldChg>
      <pc:sldChg chg="del">
        <pc:chgData name="Jacqueline Jeynes" userId="d9ff7eb303a1258f" providerId="LiveId" clId="{44DFCA88-6CC1-414F-A002-E2C7F38B3D65}" dt="2020-07-08T11:31:48.417" v="20" actId="47"/>
        <pc:sldMkLst>
          <pc:docMk/>
          <pc:sldMk cId="2212580137" sldId="281"/>
        </pc:sldMkLst>
      </pc:sldChg>
      <pc:sldChg chg="del">
        <pc:chgData name="Jacqueline Jeynes" userId="d9ff7eb303a1258f" providerId="LiveId" clId="{44DFCA88-6CC1-414F-A002-E2C7F38B3D65}" dt="2020-07-08T11:31:51.562" v="21" actId="47"/>
        <pc:sldMkLst>
          <pc:docMk/>
          <pc:sldMk cId="4116905280" sldId="282"/>
        </pc:sldMkLst>
      </pc:sldChg>
      <pc:sldChg chg="del">
        <pc:chgData name="Jacqueline Jeynes" userId="d9ff7eb303a1258f" providerId="LiveId" clId="{44DFCA88-6CC1-414F-A002-E2C7F38B3D65}" dt="2020-07-08T11:31:52.332" v="22" actId="47"/>
        <pc:sldMkLst>
          <pc:docMk/>
          <pc:sldMk cId="3595050329" sldId="283"/>
        </pc:sldMkLst>
      </pc:sldChg>
      <pc:sldChg chg="del">
        <pc:chgData name="Jacqueline Jeynes" userId="d9ff7eb303a1258f" providerId="LiveId" clId="{44DFCA88-6CC1-414F-A002-E2C7F38B3D65}" dt="2020-07-08T11:31:53.124" v="23" actId="47"/>
        <pc:sldMkLst>
          <pc:docMk/>
          <pc:sldMk cId="3362313892" sldId="284"/>
        </pc:sldMkLst>
      </pc:sldChg>
      <pc:sldChg chg="del">
        <pc:chgData name="Jacqueline Jeynes" userId="d9ff7eb303a1258f" providerId="LiveId" clId="{44DFCA88-6CC1-414F-A002-E2C7F38B3D65}" dt="2020-07-08T11:31:55.021" v="24" actId="47"/>
        <pc:sldMkLst>
          <pc:docMk/>
          <pc:sldMk cId="4196370014" sldId="28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80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78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01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18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2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93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92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37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13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22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64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0EEA2-AEF9-40F7-A14D-19DEBB6F5BC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88DDB-713E-44E8-8E32-99B6F4C1D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13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Hungary – both traditional and modern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1772816"/>
            <a:ext cx="5040560" cy="3775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343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Budapest hotels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/>
              <a:t>Kempinski</a:t>
            </a:r>
            <a:r>
              <a:rPr lang="en-GB" dirty="0"/>
              <a:t> is a typical spa hotel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Buddha-Bar is very hi-</a:t>
            </a:r>
            <a:r>
              <a:rPr lang="en-GB" dirty="0" err="1"/>
              <a:t>tec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36912"/>
            <a:ext cx="2897317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36912"/>
            <a:ext cx="3231987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492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Superb food at The </a:t>
            </a:r>
            <a:r>
              <a:rPr lang="en-GB" dirty="0" err="1"/>
              <a:t>Gundel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                Duck Leg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Cottage Cheese Dumplings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80928"/>
            <a:ext cx="3514255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80928"/>
            <a:ext cx="325935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4208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29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Hungary – both traditional and modern</vt:lpstr>
      <vt:lpstr>Budapest hotels</vt:lpstr>
      <vt:lpstr>Superb food at The Gundel</vt:lpstr>
    </vt:vector>
  </TitlesOfParts>
  <Company>Coleg Ceredigion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Thessaloniki   – a buzzing, lively city worth a visit</dc:title>
  <dc:creator>Jacqueline</dc:creator>
  <cp:lastModifiedBy>Jacqueline Jeynes</cp:lastModifiedBy>
  <cp:revision>14</cp:revision>
  <dcterms:created xsi:type="dcterms:W3CDTF">2015-03-04T17:11:52Z</dcterms:created>
  <dcterms:modified xsi:type="dcterms:W3CDTF">2020-07-08T11:32:18Z</dcterms:modified>
</cp:coreProperties>
</file>