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512F4-29B0-49BE-8585-F07DA51531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 Seemed Like the Right Thing to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35904-42F4-47D2-A2CB-FFE6C8A150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II Samuel 6:1-7</a:t>
            </a:r>
          </a:p>
        </p:txBody>
      </p:sp>
    </p:spTree>
    <p:extLst>
      <p:ext uri="{BB962C8B-B14F-4D97-AF65-F5344CB8AC3E}">
        <p14:creationId xmlns:p14="http://schemas.microsoft.com/office/powerpoint/2010/main" val="199780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4D9CF-209E-4A50-93B6-ACA673B7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Opening Thoughts…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67CE4-7FCD-4F04-8C54-0E862B96B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92943" cy="4195481"/>
          </a:xfrm>
        </p:spPr>
        <p:txBody>
          <a:bodyPr/>
          <a:lstStyle/>
          <a:p>
            <a:r>
              <a:rPr lang="en-US" altLang="en-US" sz="4000" dirty="0"/>
              <a:t>God doesn’t always “make sense” to me</a:t>
            </a:r>
          </a:p>
          <a:p>
            <a:r>
              <a:rPr lang="en-US" altLang="en-US" sz="4000" dirty="0"/>
              <a:t>I’m not God! (neither are you!)</a:t>
            </a:r>
          </a:p>
          <a:p>
            <a:r>
              <a:rPr lang="en-US" altLang="en-US" sz="4000" dirty="0"/>
              <a:t>God is good (all the time)</a:t>
            </a:r>
          </a:p>
          <a:p>
            <a:r>
              <a:rPr lang="en-US" altLang="en-US" sz="4000" dirty="0"/>
              <a:t>Trust and Obey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047AF-FB31-4EDC-AB1A-9AC768E6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II Samuel 6:1-7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6E27-EB3E-4DD9-8B93-C448D7EF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37856"/>
            <a:ext cx="10936289" cy="4710544"/>
          </a:xfrm>
        </p:spPr>
        <p:txBody>
          <a:bodyPr>
            <a:normAutofit lnSpcReduction="10000"/>
          </a:bodyPr>
          <a:lstStyle/>
          <a:p>
            <a:pPr marL="633222" indent="-514350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4000" dirty="0"/>
              <a:t>Again, David gathered together all the chosen men of Israel, thirty thousand.</a:t>
            </a:r>
          </a:p>
          <a:p>
            <a:pPr marL="633222" indent="-514350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4000" dirty="0"/>
              <a:t>And David arose, and went with all the people that were with him from </a:t>
            </a:r>
            <a:r>
              <a:rPr lang="en-US" sz="4000" dirty="0" err="1"/>
              <a:t>Baale</a:t>
            </a:r>
            <a:r>
              <a:rPr lang="en-US" sz="4000" dirty="0"/>
              <a:t> of Judah, to bring up from thence the ark of God, whose name is called by the name of the </a:t>
            </a:r>
            <a:r>
              <a:rPr lang="en-US" sz="4000" cap="small" dirty="0"/>
              <a:t>Lord</a:t>
            </a:r>
            <a:r>
              <a:rPr lang="en-US" sz="4000" dirty="0"/>
              <a:t> of hosts that dwelleth between the </a:t>
            </a:r>
            <a:r>
              <a:rPr lang="en-US" sz="4000" dirty="0" err="1"/>
              <a:t>cherubims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498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6E27-EB3E-4DD9-8B93-C448D7EF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74617"/>
            <a:ext cx="10936289" cy="5361709"/>
          </a:xfrm>
        </p:spPr>
        <p:txBody>
          <a:bodyPr>
            <a:normAutofit lnSpcReduction="10000"/>
          </a:bodyPr>
          <a:lstStyle/>
          <a:p>
            <a:pPr marL="861822" indent="-742950">
              <a:spcBef>
                <a:spcPts val="0"/>
              </a:spcBef>
              <a:buFont typeface="+mj-lt"/>
              <a:buAutoNum type="arabicParenR" startAt="3"/>
              <a:defRPr/>
            </a:pPr>
            <a:r>
              <a:rPr lang="en-US" sz="4000" dirty="0"/>
              <a:t>And they set the ark of God upon a new cart, and brought it out of the house of </a:t>
            </a:r>
            <a:r>
              <a:rPr lang="en-US" sz="4000" dirty="0" err="1"/>
              <a:t>Abinadab</a:t>
            </a:r>
            <a:r>
              <a:rPr lang="en-US" sz="4000" dirty="0"/>
              <a:t> that was in Gibeah: and Uzzah and </a:t>
            </a:r>
            <a:r>
              <a:rPr lang="en-US" sz="4000" dirty="0" err="1"/>
              <a:t>Ahio</a:t>
            </a:r>
            <a:r>
              <a:rPr lang="en-US" sz="4000" dirty="0"/>
              <a:t>, the sons of </a:t>
            </a:r>
            <a:r>
              <a:rPr lang="en-US" sz="4000" dirty="0" err="1"/>
              <a:t>Abinadab</a:t>
            </a:r>
            <a:r>
              <a:rPr lang="en-US" sz="4000" dirty="0"/>
              <a:t>, </a:t>
            </a:r>
            <a:r>
              <a:rPr lang="en-US" sz="4000" dirty="0" err="1"/>
              <a:t>drave</a:t>
            </a:r>
            <a:r>
              <a:rPr lang="en-US" sz="4000" dirty="0"/>
              <a:t> the new cart.</a:t>
            </a:r>
          </a:p>
          <a:p>
            <a:pPr marL="861822" indent="-742950">
              <a:spcBef>
                <a:spcPts val="0"/>
              </a:spcBef>
              <a:buFont typeface="+mj-lt"/>
              <a:buAutoNum type="arabicParenR" startAt="3"/>
              <a:defRPr/>
            </a:pPr>
            <a:r>
              <a:rPr lang="en-US" sz="4000" dirty="0"/>
              <a:t>And they brought it out of the house of </a:t>
            </a:r>
            <a:r>
              <a:rPr lang="en-US" sz="4000" dirty="0" err="1"/>
              <a:t>Abinadab</a:t>
            </a:r>
            <a:r>
              <a:rPr lang="en-US" sz="4000" dirty="0"/>
              <a:t> which was at Gibeah, accompanying the ark of God: and </a:t>
            </a:r>
            <a:r>
              <a:rPr lang="en-US" sz="4000" dirty="0" err="1"/>
              <a:t>Ahio</a:t>
            </a:r>
            <a:r>
              <a:rPr lang="en-US" sz="4000" dirty="0"/>
              <a:t> went before the ark.</a:t>
            </a:r>
          </a:p>
          <a:p>
            <a:pPr marL="861822" indent="-742950">
              <a:spcBef>
                <a:spcPts val="0"/>
              </a:spcBef>
              <a:buFont typeface="+mj-lt"/>
              <a:buAutoNum type="arabicParenR" startAt="3"/>
              <a:defRPr/>
            </a:pPr>
            <a:endParaRPr lang="en-US" sz="4000" dirty="0"/>
          </a:p>
          <a:p>
            <a:pPr marL="742950" indent="-742950">
              <a:buFont typeface="+mj-lt"/>
              <a:buAutoNum type="arabicParenR" startAt="3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845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6E27-EB3E-4DD9-8B93-C448D7EF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74617"/>
            <a:ext cx="10936289" cy="5361709"/>
          </a:xfrm>
        </p:spPr>
        <p:txBody>
          <a:bodyPr>
            <a:normAutofit fontScale="92500" lnSpcReduction="20000"/>
          </a:bodyPr>
          <a:lstStyle/>
          <a:p>
            <a:pPr marL="861822" indent="-742950">
              <a:spcBef>
                <a:spcPts val="0"/>
              </a:spcBef>
              <a:buFont typeface="+mj-lt"/>
              <a:buAutoNum type="arabicParenR" startAt="5"/>
              <a:defRPr/>
            </a:pPr>
            <a:r>
              <a:rPr lang="en-US" sz="4300" dirty="0"/>
              <a:t>And David and all the house of Israel played before the </a:t>
            </a:r>
            <a:r>
              <a:rPr lang="en-US" sz="4300" cap="small" dirty="0"/>
              <a:t>Lord</a:t>
            </a:r>
            <a:r>
              <a:rPr lang="en-US" sz="4300" dirty="0"/>
              <a:t> on all manner of instruments made of fir wood, even on harps, and on psalteries, and on </a:t>
            </a:r>
            <a:r>
              <a:rPr lang="en-US" sz="4300" dirty="0" err="1"/>
              <a:t>timbrels</a:t>
            </a:r>
            <a:r>
              <a:rPr lang="en-US" sz="4300" dirty="0"/>
              <a:t>, and on cornets, and on cymbals.</a:t>
            </a:r>
          </a:p>
          <a:p>
            <a:pPr marL="861822" indent="-742950">
              <a:spcBef>
                <a:spcPts val="0"/>
              </a:spcBef>
              <a:buFont typeface="+mj-lt"/>
              <a:buAutoNum type="arabicParenR" startAt="5"/>
              <a:defRPr/>
            </a:pPr>
            <a:r>
              <a:rPr lang="en-US" sz="4300" dirty="0"/>
              <a:t>And when they came to </a:t>
            </a:r>
            <a:r>
              <a:rPr lang="en-US" sz="4300" dirty="0" err="1"/>
              <a:t>Nachon's</a:t>
            </a:r>
            <a:r>
              <a:rPr lang="en-US" sz="4300" dirty="0"/>
              <a:t> </a:t>
            </a:r>
            <a:r>
              <a:rPr lang="en-US" sz="4300" dirty="0" err="1"/>
              <a:t>threshingfloor</a:t>
            </a:r>
            <a:r>
              <a:rPr lang="en-US" sz="4300" dirty="0"/>
              <a:t>, Uzzah put forth his hand to the ark of God, and took hold of it; for the oxen shook it.</a:t>
            </a:r>
          </a:p>
          <a:p>
            <a:pPr marL="742950" indent="-742950">
              <a:buFont typeface="+mj-lt"/>
              <a:buAutoNum type="arabicParenR" startAt="3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717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6E27-EB3E-4DD9-8B93-C448D7EF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74617"/>
            <a:ext cx="10936289" cy="5361709"/>
          </a:xfrm>
        </p:spPr>
        <p:txBody>
          <a:bodyPr>
            <a:normAutofit/>
          </a:bodyPr>
          <a:lstStyle/>
          <a:p>
            <a:pPr marL="633222" indent="-514350">
              <a:spcBef>
                <a:spcPts val="0"/>
              </a:spcBef>
              <a:buFont typeface="+mj-lt"/>
              <a:buAutoNum type="arabicParenR" startAt="7"/>
              <a:defRPr/>
            </a:pPr>
            <a:r>
              <a:rPr lang="en-US" sz="4000" dirty="0"/>
              <a:t>And the anger of the </a:t>
            </a:r>
            <a:r>
              <a:rPr lang="en-US" sz="4000" cap="small" dirty="0"/>
              <a:t>Lord</a:t>
            </a:r>
            <a:r>
              <a:rPr lang="en-US" sz="4000" dirty="0"/>
              <a:t> was kindled against Uzzah; and God smote him there for his error; and there he died by the ark of God.</a:t>
            </a:r>
          </a:p>
          <a:p>
            <a:pPr marL="742950" indent="-742950">
              <a:buFont typeface="+mj-lt"/>
              <a:buAutoNum type="arabicParenR" startAt="3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691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C0A1-C440-4E09-8034-FE3B06F8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About the Text…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E2819-0FFF-4A18-B414-161F531C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34506" cy="4195481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The Ark was not shown the respect commanded (read Numbers 6 and 7)</a:t>
            </a:r>
          </a:p>
          <a:p>
            <a:r>
              <a:rPr lang="en-US" altLang="en-US" sz="4000" dirty="0"/>
              <a:t>The commands of God were forgotten</a:t>
            </a:r>
          </a:p>
          <a:p>
            <a:r>
              <a:rPr lang="en-US" altLang="en-US" sz="4000" dirty="0"/>
              <a:t>A rash decision resulted in an immediate consequence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312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C0A1-C440-4E09-8034-FE3B06F8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Our Response…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E2819-0FFF-4A18-B414-161F531C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4836"/>
            <a:ext cx="10534506" cy="4613563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Read the Word</a:t>
            </a:r>
          </a:p>
          <a:p>
            <a:r>
              <a:rPr lang="en-US" altLang="en-US" sz="4000" dirty="0"/>
              <a:t>Follow the Word</a:t>
            </a:r>
          </a:p>
          <a:p>
            <a:r>
              <a:rPr lang="en-US" altLang="en-US" sz="4000" dirty="0"/>
              <a:t>Turn and Repent</a:t>
            </a:r>
          </a:p>
          <a:p>
            <a:r>
              <a:rPr lang="en-US" altLang="en-US" sz="4000" dirty="0"/>
              <a:t>Give Him the Glory</a:t>
            </a:r>
          </a:p>
        </p:txBody>
      </p:sp>
    </p:spTree>
    <p:extLst>
      <p:ext uri="{BB962C8B-B14F-4D97-AF65-F5344CB8AC3E}">
        <p14:creationId xmlns:p14="http://schemas.microsoft.com/office/powerpoint/2010/main" val="11502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C0A1-C440-4E09-8034-FE3B06F8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About the Text…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E2819-0FFF-4A18-B414-161F531C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34506" cy="4195481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The Ark was not shown the respect commanded (read Numbers 6 and 7)</a:t>
            </a:r>
          </a:p>
          <a:p>
            <a:r>
              <a:rPr lang="en-US" altLang="en-US" sz="4000" dirty="0"/>
              <a:t>The commands of God were forgotten</a:t>
            </a:r>
          </a:p>
          <a:p>
            <a:r>
              <a:rPr lang="en-US" altLang="en-US" sz="4000" dirty="0"/>
              <a:t>A rash decision resulted in an immediate consequence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290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365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It Seemed Like the Right Thing to Do</vt:lpstr>
      <vt:lpstr>Opening Thoughts…</vt:lpstr>
      <vt:lpstr>II Samuel 6:1-7 (KJV)</vt:lpstr>
      <vt:lpstr>PowerPoint Presentation</vt:lpstr>
      <vt:lpstr>PowerPoint Presentation</vt:lpstr>
      <vt:lpstr>PowerPoint Presentation</vt:lpstr>
      <vt:lpstr>About the Text…</vt:lpstr>
      <vt:lpstr>Our Response…</vt:lpstr>
      <vt:lpstr>About the Text…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Seemed Like the Right Thing to Do</dc:title>
  <dc:creator>Young, Joel</dc:creator>
  <cp:lastModifiedBy>Young, Joel</cp:lastModifiedBy>
  <cp:revision>3</cp:revision>
  <dcterms:created xsi:type="dcterms:W3CDTF">2018-09-16T02:55:02Z</dcterms:created>
  <dcterms:modified xsi:type="dcterms:W3CDTF">2018-09-16T03:13:56Z</dcterms:modified>
</cp:coreProperties>
</file>