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6" y="802299"/>
            <a:ext cx="6477805" cy="2541431"/>
          </a:xfrm>
        </p:spPr>
        <p:txBody>
          <a:bodyPr bIns="0" anchor="b">
            <a:normAutofit/>
          </a:bodyPr>
          <a:lstStyle>
            <a:lvl1pPr algn="l"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3531204"/>
            <a:ext cx="6477804" cy="977621"/>
          </a:xfrm>
        </p:spPr>
        <p:txBody>
          <a:bodyPr tIns="68580" bIns="68580">
            <a:normAutofit/>
          </a:bodyPr>
          <a:lstStyle>
            <a:lvl1pPr marL="0" indent="0" algn="l">
              <a:buNone/>
              <a:defRPr sz="14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4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329309"/>
            <a:ext cx="3730436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798973"/>
            <a:ext cx="608264" cy="503579"/>
          </a:xfrm>
        </p:spPr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3528543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5367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705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4" y="798974"/>
            <a:ext cx="121180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798974"/>
            <a:ext cx="5871623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164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156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756130"/>
            <a:ext cx="6482366" cy="1887951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80" y="3806197"/>
            <a:ext cx="6472835" cy="1012929"/>
          </a:xfrm>
        </p:spPr>
        <p:txBody>
          <a:bodyPr tIns="68580">
            <a:norm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80" y="3804985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825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804890"/>
            <a:ext cx="7204226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2010879"/>
            <a:ext cx="348386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2017343"/>
            <a:ext cx="348386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1313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804165"/>
            <a:ext cx="7205746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2019550"/>
            <a:ext cx="348386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824270"/>
            <a:ext cx="348386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2023004"/>
            <a:ext cx="348386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821492"/>
            <a:ext cx="348386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5030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713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5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798973"/>
            <a:ext cx="2454824" cy="2247117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6" y="798973"/>
            <a:ext cx="4509353" cy="4658827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3205492"/>
            <a:ext cx="2456260" cy="224818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3205491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488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82171"/>
            <a:ext cx="3055900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1129513"/>
            <a:ext cx="4149246" cy="183058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1122543"/>
            <a:ext cx="209337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8" y="3145993"/>
            <a:ext cx="4143303" cy="2003743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8" y="5469857"/>
            <a:ext cx="4145513" cy="320123"/>
          </a:xfrm>
        </p:spPr>
        <p:txBody>
          <a:bodyPr/>
          <a:lstStyle>
            <a:lvl1pPr algn="l">
              <a:defRPr/>
            </a:lvl1pPr>
          </a:lstStyle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8" y="318641"/>
            <a:ext cx="41557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8" y="3143605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5420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1"/>
            <a:ext cx="9144000" cy="7429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804520"/>
            <a:ext cx="7202456" cy="1049235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2015732"/>
            <a:ext cx="7202456" cy="34506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330372"/>
            <a:ext cx="2625536" cy="3092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3365-D96C-4C82-B8FA-E30454E3DBAA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5" y="329309"/>
            <a:ext cx="4454127" cy="3092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798973"/>
            <a:ext cx="608264" cy="50357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5488E14D-ABA9-4156-AC46-91351D4D046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3667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Just who is this Jesus?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John 14:1-14</a:t>
            </a:r>
          </a:p>
        </p:txBody>
      </p:sp>
    </p:spTree>
    <p:extLst>
      <p:ext uri="{BB962C8B-B14F-4D97-AF65-F5344CB8AC3E}">
        <p14:creationId xmlns="" xmlns:p14="http://schemas.microsoft.com/office/powerpoint/2010/main" val="142873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/>
              <a:t>I. Those who did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Peter (Matthew 16:16)</a:t>
            </a:r>
          </a:p>
          <a:p>
            <a:r>
              <a:rPr lang="en-US" sz="3600" dirty="0"/>
              <a:t>John (Luke 1:41)</a:t>
            </a:r>
          </a:p>
        </p:txBody>
      </p:sp>
    </p:spTree>
    <p:extLst>
      <p:ext uri="{BB962C8B-B14F-4D97-AF65-F5344CB8AC3E}">
        <p14:creationId xmlns="" xmlns:p14="http://schemas.microsoft.com/office/powerpoint/2010/main" val="120161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5" y="804520"/>
            <a:ext cx="7431861" cy="1049235"/>
          </a:xfrm>
        </p:spPr>
        <p:txBody>
          <a:bodyPr>
            <a:normAutofit fontScale="90000"/>
          </a:bodyPr>
          <a:lstStyle/>
          <a:p>
            <a:r>
              <a:rPr lang="en-US" sz="4500" dirty="0"/>
              <a:t>II. Those who didn’t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His disciples (Luke 7:20, John 14)</a:t>
            </a:r>
          </a:p>
          <a:p>
            <a:r>
              <a:rPr lang="en-US" sz="3600" dirty="0"/>
              <a:t>His family (Mark 3:21)</a:t>
            </a:r>
          </a:p>
        </p:txBody>
      </p:sp>
    </p:spTree>
    <p:extLst>
      <p:ext uri="{BB962C8B-B14F-4D97-AF65-F5344CB8AC3E}">
        <p14:creationId xmlns="" xmlns:p14="http://schemas.microsoft.com/office/powerpoint/2010/main" val="326129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/>
              <a:t>III. Do you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Of Him (Matthew 7:21)</a:t>
            </a:r>
          </a:p>
          <a:p>
            <a:r>
              <a:rPr lang="en-US" sz="3600" dirty="0"/>
              <a:t>Him (John 14:6)</a:t>
            </a:r>
          </a:p>
        </p:txBody>
      </p:sp>
    </p:spTree>
    <p:extLst>
      <p:ext uri="{BB962C8B-B14F-4D97-AF65-F5344CB8AC3E}">
        <p14:creationId xmlns="" xmlns:p14="http://schemas.microsoft.com/office/powerpoint/2010/main" val="345681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61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Gallery</vt:lpstr>
      <vt:lpstr>Just who is this Jesus?</vt:lpstr>
      <vt:lpstr>I. Those who did know</vt:lpstr>
      <vt:lpstr>II. Those who didn’t know</vt:lpstr>
      <vt:lpstr>III. Do you know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who is this jesus?</dc:title>
  <dc:creator>Joel P Young</dc:creator>
  <cp:lastModifiedBy>xeon</cp:lastModifiedBy>
  <cp:revision>8</cp:revision>
  <dcterms:created xsi:type="dcterms:W3CDTF">2016-10-16T00:46:16Z</dcterms:created>
  <dcterms:modified xsi:type="dcterms:W3CDTF">2016-10-16T15:18:24Z</dcterms:modified>
</cp:coreProperties>
</file>