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87" r:id="rId4"/>
    <p:sldId id="288" r:id="rId5"/>
    <p:sldId id="265" r:id="rId6"/>
    <p:sldId id="292" r:id="rId7"/>
    <p:sldId id="293" r:id="rId8"/>
    <p:sldId id="294" r:id="rId9"/>
    <p:sldId id="261" r:id="rId10"/>
    <p:sldId id="290" r:id="rId11"/>
    <p:sldId id="295" r:id="rId12"/>
    <p:sldId id="296" r:id="rId13"/>
    <p:sldId id="289" r:id="rId14"/>
    <p:sldId id="291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5" autoAdjust="0"/>
  </p:normalViewPr>
  <p:slideViewPr>
    <p:cSldViewPr>
      <p:cViewPr varScale="1">
        <p:scale>
          <a:sx n="98" d="100"/>
          <a:sy n="98" d="100"/>
        </p:scale>
        <p:origin x="200" y="7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4/20/19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4/20/19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4/20/19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4/20/19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4/20/19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4/20/19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5400" i="1" dirty="0"/>
              <a:t>The Resurrection According To Job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Autofit/>
          </a:bodyPr>
          <a:lstStyle/>
          <a:p>
            <a:r>
              <a:rPr lang="en-US" sz="4400" b="1" dirty="0"/>
              <a:t>Job 14:10-14 19:23-27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47D52-F0E4-1246-B43E-240FEF8AA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731" y="438150"/>
            <a:ext cx="8229600" cy="800100"/>
          </a:xfrm>
        </p:spPr>
        <p:txBody>
          <a:bodyPr/>
          <a:lstStyle/>
          <a:p>
            <a:r>
              <a:rPr lang="en-US" dirty="0"/>
              <a:t>Job 19:23-27 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38250"/>
            <a:ext cx="8686800" cy="3692652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23"/>
            </a:pPr>
            <a:r>
              <a:rPr lang="en-US" sz="4000" dirty="0"/>
              <a:t>Oh that my words were now written! oh that they were printed in a book!</a:t>
            </a:r>
          </a:p>
          <a:p>
            <a:pPr marL="852678" indent="-742950">
              <a:buFont typeface="+mj-lt"/>
              <a:buAutoNum type="arabicParenR" startAt="23"/>
            </a:pPr>
            <a:r>
              <a:rPr lang="en-US" sz="4000" dirty="0"/>
              <a:t>That they were graven with an iron pen and lead in the rock for ever!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686800" cy="4416552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25"/>
            </a:pPr>
            <a:r>
              <a:rPr lang="en-US" sz="4000" dirty="0"/>
              <a:t>For I know that my redeemer </a:t>
            </a:r>
            <a:r>
              <a:rPr lang="en-US" sz="4000" dirty="0" err="1"/>
              <a:t>liveth</a:t>
            </a:r>
            <a:r>
              <a:rPr lang="en-US" sz="4000" dirty="0"/>
              <a:t>, and that he shall stand at the latter day upon the earth:</a:t>
            </a:r>
          </a:p>
          <a:p>
            <a:pPr marL="852678" indent="-742950">
              <a:buFont typeface="+mj-lt"/>
              <a:buAutoNum type="arabicParenR" startAt="25"/>
            </a:pPr>
            <a:r>
              <a:rPr lang="en-US" sz="4000" dirty="0"/>
              <a:t>And though after my skin worms destroy this body, yet in my flesh shall I see God:</a:t>
            </a:r>
          </a:p>
        </p:txBody>
      </p:sp>
    </p:spTree>
    <p:extLst>
      <p:ext uri="{BB962C8B-B14F-4D97-AF65-F5344CB8AC3E}">
        <p14:creationId xmlns:p14="http://schemas.microsoft.com/office/powerpoint/2010/main" val="2453143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686800" cy="4416552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27"/>
            </a:pPr>
            <a:r>
              <a:rPr lang="en-US" sz="4000" dirty="0"/>
              <a:t>Whom I shall see for myself, and mine eyes shall behold, and not another; though my reins be consumed within me.</a:t>
            </a:r>
          </a:p>
        </p:txBody>
      </p:sp>
    </p:spTree>
    <p:extLst>
      <p:ext uri="{BB962C8B-B14F-4D97-AF65-F5344CB8AC3E}">
        <p14:creationId xmlns:p14="http://schemas.microsoft.com/office/powerpoint/2010/main" val="4239403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38150"/>
            <a:ext cx="8610600" cy="762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A Bold Statement of Faith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00150"/>
            <a:ext cx="8763000" cy="3829050"/>
          </a:xfrm>
        </p:spPr>
        <p:txBody>
          <a:bodyPr>
            <a:noAutofit/>
          </a:bodyPr>
          <a:lstStyle/>
          <a:p>
            <a:r>
              <a:rPr lang="en-US" sz="4000" b="1" dirty="0"/>
              <a:t>His Need for Redemption vs. 25a </a:t>
            </a:r>
          </a:p>
          <a:p>
            <a:r>
              <a:rPr lang="en-US" sz="4000" b="1" dirty="0"/>
              <a:t>His Belief in the Lord’s Return vs. 25b </a:t>
            </a:r>
          </a:p>
          <a:p>
            <a:r>
              <a:rPr lang="en-US" sz="4000" b="1" dirty="0"/>
              <a:t>His Belief in the Resurrection vs. 26-27 </a:t>
            </a:r>
          </a:p>
          <a:p>
            <a:pPr lvl="1"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DDE04-B1A4-4B49-B048-DE6CC0367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800100"/>
          </a:xfrm>
        </p:spPr>
        <p:txBody>
          <a:bodyPr/>
          <a:lstStyle/>
          <a:p>
            <a:r>
              <a:rPr lang="en-US" dirty="0"/>
              <a:t>Revelation 1:18 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14450"/>
            <a:ext cx="8686800" cy="3616452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18"/>
            </a:pPr>
            <a:r>
              <a:rPr lang="en-US" sz="4000" b="1" dirty="0"/>
              <a:t>I am he that </a:t>
            </a:r>
            <a:r>
              <a:rPr lang="en-US" sz="4000" b="1" dirty="0" err="1"/>
              <a:t>liveth</a:t>
            </a:r>
            <a:r>
              <a:rPr lang="en-US" sz="4000" b="1" dirty="0"/>
              <a:t>, and was dead; and, behold, I am alive for evermore, Amen; and have the keys of hell and of death.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61950"/>
            <a:ext cx="8229600" cy="762000"/>
          </a:xfrm>
        </p:spPr>
        <p:txBody>
          <a:bodyPr/>
          <a:lstStyle/>
          <a:p>
            <a:pPr algn="ctr"/>
            <a:r>
              <a:rPr lang="en-US" b="1" dirty="0"/>
              <a:t>Some General Speculations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0752"/>
          </a:xfrm>
        </p:spPr>
        <p:txBody>
          <a:bodyPr>
            <a:normAutofit fontScale="92500" lnSpcReduction="10000"/>
          </a:bodyPr>
          <a:lstStyle/>
          <a:p>
            <a:r>
              <a:rPr lang="en-US" sz="4300" b="1" dirty="0"/>
              <a:t>Some Think Job Is the Oldest Book in the Bible</a:t>
            </a:r>
          </a:p>
          <a:p>
            <a:r>
              <a:rPr lang="en-US" sz="4300" b="1" dirty="0"/>
              <a:t>Chronologically Job Would Follow Genesis</a:t>
            </a:r>
          </a:p>
          <a:p>
            <a:r>
              <a:rPr lang="en-US" sz="4300" b="1" dirty="0"/>
              <a:t>Most Agree Job Lived During Abraham’s Day</a:t>
            </a:r>
          </a:p>
          <a:p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5503" y="361950"/>
            <a:ext cx="8229600" cy="762000"/>
          </a:xfrm>
        </p:spPr>
        <p:txBody>
          <a:bodyPr/>
          <a:lstStyle/>
          <a:p>
            <a:pPr algn="ctr"/>
            <a:r>
              <a:rPr lang="en-US" b="1" dirty="0"/>
              <a:t>Some Things We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3950"/>
            <a:ext cx="8229600" cy="3806952"/>
          </a:xfrm>
        </p:spPr>
        <p:txBody>
          <a:bodyPr>
            <a:normAutofit/>
          </a:bodyPr>
          <a:lstStyle/>
          <a:p>
            <a:r>
              <a:rPr lang="en-US" sz="4000" b="1" dirty="0"/>
              <a:t>Job Was a Real Person</a:t>
            </a:r>
          </a:p>
          <a:p>
            <a:r>
              <a:rPr lang="en-US" sz="4000" b="1" dirty="0"/>
              <a:t>He Was a Morally Good Man</a:t>
            </a:r>
          </a:p>
          <a:p>
            <a:r>
              <a:rPr lang="en-US" sz="4000" b="1" dirty="0"/>
              <a:t>Satan Accused Him To God</a:t>
            </a:r>
          </a:p>
          <a:p>
            <a:r>
              <a:rPr lang="en-US" sz="4000" b="1" dirty="0"/>
              <a:t>God Allowed His Afflictions</a:t>
            </a:r>
          </a:p>
          <a:p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61950"/>
            <a:ext cx="8229600" cy="838200"/>
          </a:xfrm>
        </p:spPr>
        <p:txBody>
          <a:bodyPr/>
          <a:lstStyle/>
          <a:p>
            <a:pPr algn="ctr"/>
            <a:r>
              <a:rPr lang="en-US" b="1" dirty="0"/>
              <a:t>Some Things We See In Job’s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0752"/>
          </a:xfrm>
        </p:spPr>
        <p:txBody>
          <a:bodyPr>
            <a:normAutofit/>
          </a:bodyPr>
          <a:lstStyle/>
          <a:p>
            <a:r>
              <a:rPr lang="en-US" sz="4000" b="1" dirty="0"/>
              <a:t>Job Refused to Curse God</a:t>
            </a:r>
          </a:p>
          <a:p>
            <a:r>
              <a:rPr lang="en-US" sz="4000" b="1" dirty="0"/>
              <a:t>When He Was Accused by His Friends He Didn’t Waver</a:t>
            </a:r>
          </a:p>
          <a:p>
            <a:r>
              <a:rPr lang="en-US" sz="4000" b="1" dirty="0"/>
              <a:t>When God Was Silent Job Stayed His Course</a:t>
            </a:r>
          </a:p>
          <a:p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36532-2E77-D244-A59F-DAA0BA114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800100"/>
          </a:xfrm>
        </p:spPr>
        <p:txBody>
          <a:bodyPr/>
          <a:lstStyle/>
          <a:p>
            <a:r>
              <a:rPr lang="en-US" dirty="0"/>
              <a:t>Job 14:10-14 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14450"/>
            <a:ext cx="8686800" cy="3616452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10"/>
            </a:pPr>
            <a:r>
              <a:rPr lang="en-US" sz="4000" dirty="0"/>
              <a:t>But man </a:t>
            </a:r>
            <a:r>
              <a:rPr lang="en-US" sz="4000" dirty="0" err="1"/>
              <a:t>dieth</a:t>
            </a:r>
            <a:r>
              <a:rPr lang="en-US" sz="4000" dirty="0"/>
              <a:t>, and </a:t>
            </a:r>
            <a:r>
              <a:rPr lang="en-US" sz="4000" dirty="0" err="1"/>
              <a:t>wasteth</a:t>
            </a:r>
            <a:r>
              <a:rPr lang="en-US" sz="4000" dirty="0"/>
              <a:t> away: yea, man giveth up the ghost, and where is he?</a:t>
            </a:r>
          </a:p>
          <a:p>
            <a:pPr marL="852678" indent="-742950">
              <a:buFont typeface="+mj-lt"/>
              <a:buAutoNum type="arabicParenR" startAt="10"/>
            </a:pPr>
            <a:r>
              <a:rPr lang="en-US" sz="4000" dirty="0"/>
              <a:t>As the waters fail from the sea, and the flood </a:t>
            </a:r>
            <a:r>
              <a:rPr lang="en-US" sz="4000" dirty="0" err="1"/>
              <a:t>decayeth</a:t>
            </a:r>
            <a:r>
              <a:rPr lang="en-US" sz="4000" dirty="0"/>
              <a:t> and </a:t>
            </a:r>
            <a:r>
              <a:rPr lang="en-US" sz="4000" dirty="0" err="1"/>
              <a:t>drieth</a:t>
            </a:r>
            <a:r>
              <a:rPr lang="en-US" sz="4000" dirty="0"/>
              <a:t> up:</a:t>
            </a:r>
            <a:endParaRPr lang="en-US" sz="4000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43403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12"/>
            </a:pPr>
            <a:r>
              <a:rPr lang="en-US" sz="4000" dirty="0"/>
              <a:t>So man </a:t>
            </a:r>
            <a:r>
              <a:rPr lang="en-US" sz="4000" dirty="0" err="1"/>
              <a:t>lieth</a:t>
            </a:r>
            <a:r>
              <a:rPr lang="en-US" sz="4000" dirty="0"/>
              <a:t> down, and </a:t>
            </a:r>
            <a:r>
              <a:rPr lang="en-US" sz="4000" dirty="0" err="1"/>
              <a:t>riseth</a:t>
            </a:r>
            <a:r>
              <a:rPr lang="en-US" sz="4000" dirty="0"/>
              <a:t> not: till the heavens be no more, they shall not awake, nor be raised out of their sleep.</a:t>
            </a:r>
          </a:p>
        </p:txBody>
      </p:sp>
    </p:spTree>
    <p:extLst>
      <p:ext uri="{BB962C8B-B14F-4D97-AF65-F5344CB8AC3E}">
        <p14:creationId xmlns:p14="http://schemas.microsoft.com/office/powerpoint/2010/main" val="1845325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43403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13"/>
            </a:pPr>
            <a:r>
              <a:rPr lang="en-US" sz="4000" dirty="0"/>
              <a:t>O that thou </a:t>
            </a:r>
            <a:r>
              <a:rPr lang="en-US" sz="4000" dirty="0" err="1"/>
              <a:t>wouldest</a:t>
            </a:r>
            <a:r>
              <a:rPr lang="en-US" sz="4000" dirty="0"/>
              <a:t> hide me in the grave, that thou </a:t>
            </a:r>
            <a:r>
              <a:rPr lang="en-US" sz="4000" dirty="0" err="1"/>
              <a:t>wouldest</a:t>
            </a:r>
            <a:r>
              <a:rPr lang="en-US" sz="4000" dirty="0"/>
              <a:t> keep me secret, until thy wrath be past, that thou </a:t>
            </a:r>
            <a:r>
              <a:rPr lang="en-US" sz="4000" dirty="0" err="1"/>
              <a:t>wouldest</a:t>
            </a:r>
            <a:r>
              <a:rPr lang="en-US" sz="4000" dirty="0"/>
              <a:t> appoint me a set time, and remember me!</a:t>
            </a:r>
          </a:p>
        </p:txBody>
      </p:sp>
    </p:spTree>
    <p:extLst>
      <p:ext uri="{BB962C8B-B14F-4D97-AF65-F5344CB8AC3E}">
        <p14:creationId xmlns:p14="http://schemas.microsoft.com/office/powerpoint/2010/main" val="2382232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43403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14"/>
            </a:pPr>
            <a:r>
              <a:rPr lang="en-US" sz="4000" dirty="0"/>
              <a:t>If a man die, shall he live again? all the days of my appointed time will I wait, till my change come.</a:t>
            </a:r>
          </a:p>
        </p:txBody>
      </p:sp>
    </p:spTree>
    <p:extLst>
      <p:ext uri="{BB962C8B-B14F-4D97-AF65-F5344CB8AC3E}">
        <p14:creationId xmlns:p14="http://schemas.microsoft.com/office/powerpoint/2010/main" val="3398221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1950"/>
            <a:ext cx="8610600" cy="762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A Deep Theological Question vs. 14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23950"/>
            <a:ext cx="8763000" cy="3905250"/>
          </a:xfrm>
        </p:spPr>
        <p:txBody>
          <a:bodyPr>
            <a:noAutofit/>
          </a:bodyPr>
          <a:lstStyle/>
          <a:p>
            <a:r>
              <a:rPr lang="en-US" sz="4000" b="1" dirty="0"/>
              <a:t>Job’s Subject Was Death</a:t>
            </a:r>
          </a:p>
          <a:p>
            <a:r>
              <a:rPr lang="en-US" sz="4000" b="1" dirty="0"/>
              <a:t>He Asked the Question for the Ages</a:t>
            </a:r>
          </a:p>
          <a:p>
            <a:r>
              <a:rPr lang="en-US" sz="4000" b="1" dirty="0"/>
              <a:t>He Is Struggling for Hope </a:t>
            </a:r>
          </a:p>
          <a:p>
            <a:pPr lvl="1"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673</TotalTime>
  <Words>412</Words>
  <Application>Microsoft Macintosh PowerPoint</Application>
  <PresentationFormat>On-screen Show (16:9)</PresentationFormat>
  <Paragraphs>51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Georgia</vt:lpstr>
      <vt:lpstr>Trebuchet MS</vt:lpstr>
      <vt:lpstr>Wingdings 2</vt:lpstr>
      <vt:lpstr>Urban</vt:lpstr>
      <vt:lpstr>The Resurrection According To Job</vt:lpstr>
      <vt:lpstr>Some General Speculations</vt:lpstr>
      <vt:lpstr>Some Things We Know</vt:lpstr>
      <vt:lpstr>Some Things We See In Job’s Life</vt:lpstr>
      <vt:lpstr>Job 14:10-14 (KJV)</vt:lpstr>
      <vt:lpstr>PowerPoint Presentation</vt:lpstr>
      <vt:lpstr>PowerPoint Presentation</vt:lpstr>
      <vt:lpstr>PowerPoint Presentation</vt:lpstr>
      <vt:lpstr>A Deep Theological Question vs. 14</vt:lpstr>
      <vt:lpstr>Job 19:23-27 (KJV)</vt:lpstr>
      <vt:lpstr>PowerPoint Presentation</vt:lpstr>
      <vt:lpstr>PowerPoint Presentation</vt:lpstr>
      <vt:lpstr>A Bold Statement of Faith </vt:lpstr>
      <vt:lpstr>Revelation 1:18 (KJV)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Young, Joel</cp:lastModifiedBy>
  <cp:revision>81</cp:revision>
  <dcterms:created xsi:type="dcterms:W3CDTF">2010-10-31T05:03:18Z</dcterms:created>
  <dcterms:modified xsi:type="dcterms:W3CDTF">2019-04-21T03:02:10Z</dcterms:modified>
</cp:coreProperties>
</file>