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57" r:id="rId17"/>
    <p:sldId id="25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87"/>
  </p:normalViewPr>
  <p:slideViewPr>
    <p:cSldViewPr>
      <p:cViewPr varScale="1">
        <p:scale>
          <a:sx n="74" d="100"/>
          <a:sy n="74" d="100"/>
        </p:scale>
        <p:origin x="176"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7D021A6-FA41-4025-83EC-16AC00E558B4}" type="datetimeFigureOut">
              <a:rPr lang="en-US" smtClean="0"/>
              <a:pPr/>
              <a:t>1/4/20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21E069F-1525-41DB-9BFA-B4E5C0100E2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D021A6-FA41-4025-83EC-16AC00E558B4}" type="datetimeFigureOut">
              <a:rPr lang="en-US" smtClean="0"/>
              <a:pPr/>
              <a:t>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E069F-1525-41DB-9BFA-B4E5C0100E2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D021A6-FA41-4025-83EC-16AC00E558B4}" type="datetimeFigureOut">
              <a:rPr lang="en-US" smtClean="0"/>
              <a:pPr/>
              <a:t>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E069F-1525-41DB-9BFA-B4E5C0100E2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D021A6-FA41-4025-83EC-16AC00E558B4}" type="datetimeFigureOut">
              <a:rPr lang="en-US" smtClean="0"/>
              <a:pPr/>
              <a:t>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E069F-1525-41DB-9BFA-B4E5C0100E28}" type="slidenum">
              <a:rPr lang="en-US" smtClean="0"/>
              <a:pPr/>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7D021A6-FA41-4025-83EC-16AC00E558B4}" type="datetimeFigureOut">
              <a:rPr lang="en-US" smtClean="0"/>
              <a:pPr/>
              <a:t>1/4/20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1E069F-1525-41DB-9BFA-B4E5C0100E28}" type="slidenum">
              <a:rPr lang="en-US" smtClean="0"/>
              <a:pPr/>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7D021A6-FA41-4025-83EC-16AC00E558B4}" type="datetimeFigureOut">
              <a:rPr lang="en-US" smtClean="0"/>
              <a:pPr/>
              <a:t>1/4/20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1E069F-1525-41DB-9BFA-B4E5C0100E28}"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7D021A6-FA41-4025-83EC-16AC00E558B4}" type="datetimeFigureOut">
              <a:rPr lang="en-US" smtClean="0"/>
              <a:pPr/>
              <a:t>1/4/20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21E069F-1525-41DB-9BFA-B4E5C0100E2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7D021A6-FA41-4025-83EC-16AC00E558B4}" type="datetimeFigureOut">
              <a:rPr lang="en-US" smtClean="0"/>
              <a:pPr/>
              <a:t>1/4/20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21E069F-1525-41DB-9BFA-B4E5C0100E28}"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021A6-FA41-4025-83EC-16AC00E558B4}" type="datetimeFigureOut">
              <a:rPr lang="en-US" smtClean="0"/>
              <a:pPr/>
              <a:t>1/4/20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21E069F-1525-41DB-9BFA-B4E5C0100E2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07D021A6-FA41-4025-83EC-16AC00E558B4}" type="datetimeFigureOut">
              <a:rPr lang="en-US" smtClean="0"/>
              <a:pPr/>
              <a:t>1/4/20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1E069F-1525-41DB-9BFA-B4E5C0100E28}"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07D021A6-FA41-4025-83EC-16AC00E558B4}" type="datetimeFigureOut">
              <a:rPr lang="en-US" smtClean="0"/>
              <a:pPr/>
              <a:t>1/4/20</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21E069F-1525-41DB-9BFA-B4E5C0100E28}" type="slidenum">
              <a:rPr lang="en-US" smtClean="0"/>
              <a:pPr/>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0" name="Right Triangle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dirty="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dirty="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07D021A6-FA41-4025-83EC-16AC00E558B4}" type="datetimeFigureOut">
              <a:rPr lang="en-US" smtClean="0"/>
              <a:pPr/>
              <a:t>1/4/20</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621E069F-1525-41DB-9BFA-B4E5C0100E2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533400"/>
            <a:ext cx="11734800" cy="3048963"/>
          </a:xfrm>
        </p:spPr>
        <p:txBody>
          <a:bodyPr>
            <a:normAutofit fontScale="90000"/>
          </a:bodyPr>
          <a:lstStyle/>
          <a:p>
            <a:pPr algn="ctr"/>
            <a:r>
              <a:rPr lang="en-US" sz="6700" b="1" dirty="0"/>
              <a:t>Abundant Life: A “Double Portion”</a:t>
            </a:r>
            <a:br>
              <a:rPr lang="en-US" dirty="0"/>
            </a:br>
            <a:endParaRPr lang="en-US" dirty="0"/>
          </a:p>
        </p:txBody>
      </p:sp>
      <p:sp>
        <p:nvSpPr>
          <p:cNvPr id="3" name="Subtitle 2"/>
          <p:cNvSpPr>
            <a:spLocks noGrp="1"/>
          </p:cNvSpPr>
          <p:nvPr>
            <p:ph type="subTitle" idx="1"/>
          </p:nvPr>
        </p:nvSpPr>
        <p:spPr>
          <a:xfrm>
            <a:off x="2895600" y="3886200"/>
            <a:ext cx="6400800" cy="1219200"/>
          </a:xfrm>
        </p:spPr>
        <p:txBody>
          <a:bodyPr/>
          <a:lstStyle/>
          <a:p>
            <a:pPr algn="ctr"/>
            <a:r>
              <a:rPr lang="en-US" sz="4800" b="1" dirty="0"/>
              <a:t>II Kings 2:1-15</a:t>
            </a:r>
            <a:endParaRPr lang="en-US" sz="4800"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10"/>
            </a:pPr>
            <a:r>
              <a:rPr lang="en-US" sz="4400" b="1" dirty="0"/>
              <a:t>And he said, Thou hast asked a hard thing: nevertheless, if thou see me when I am taken from thee, it shall be so unto thee; but if not, it shall not be so.</a:t>
            </a:r>
          </a:p>
        </p:txBody>
      </p:sp>
    </p:spTree>
    <p:extLst>
      <p:ext uri="{BB962C8B-B14F-4D97-AF65-F5344CB8AC3E}">
        <p14:creationId xmlns:p14="http://schemas.microsoft.com/office/powerpoint/2010/main" val="668831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11"/>
            </a:pPr>
            <a:r>
              <a:rPr lang="en-US" sz="4400" b="1" dirty="0"/>
              <a:t>And it came to pass, as they still went on, and talked, that, behold, there appeared a chariot of fire, and horses of fire, and parted them both asunder; and Elijah went up by a whirlwind into heaven.</a:t>
            </a:r>
          </a:p>
        </p:txBody>
      </p:sp>
    </p:spTree>
    <p:extLst>
      <p:ext uri="{BB962C8B-B14F-4D97-AF65-F5344CB8AC3E}">
        <p14:creationId xmlns:p14="http://schemas.microsoft.com/office/powerpoint/2010/main" val="1255217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12"/>
            </a:pPr>
            <a:r>
              <a:rPr lang="en-US" sz="4400" b="1" dirty="0"/>
              <a:t>And Elisha saw it, and he cried, My father, my father, the chariot of Israel, and the horsemen thereof. And he saw him no more: and he took hold of his own clothes, and rent them in two pieces.</a:t>
            </a:r>
          </a:p>
        </p:txBody>
      </p:sp>
    </p:spTree>
    <p:extLst>
      <p:ext uri="{BB962C8B-B14F-4D97-AF65-F5344CB8AC3E}">
        <p14:creationId xmlns:p14="http://schemas.microsoft.com/office/powerpoint/2010/main" val="821437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13"/>
            </a:pPr>
            <a:r>
              <a:rPr lang="en-US" sz="4400" b="1" dirty="0"/>
              <a:t>He took up also the mantle of Elijah that fell from him, and went back, and stood by the bank of Jordan;</a:t>
            </a:r>
          </a:p>
        </p:txBody>
      </p:sp>
    </p:spTree>
    <p:extLst>
      <p:ext uri="{BB962C8B-B14F-4D97-AF65-F5344CB8AC3E}">
        <p14:creationId xmlns:p14="http://schemas.microsoft.com/office/powerpoint/2010/main" val="759791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14"/>
            </a:pPr>
            <a:r>
              <a:rPr lang="en-US" sz="4400" b="1" dirty="0"/>
              <a:t>And he took the mantle of Elijah that fell from him, and smote the waters, and said, Where is the Lord God of Elijah? and when he also had smitten the waters, they parted hither and thither: and Elisha went over.</a:t>
            </a:r>
          </a:p>
        </p:txBody>
      </p:sp>
    </p:spTree>
    <p:extLst>
      <p:ext uri="{BB962C8B-B14F-4D97-AF65-F5344CB8AC3E}">
        <p14:creationId xmlns:p14="http://schemas.microsoft.com/office/powerpoint/2010/main" val="3457043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15"/>
            </a:pPr>
            <a:r>
              <a:rPr lang="en-US" sz="4400" b="1" dirty="0"/>
              <a:t>And when the sons of the prophets which were to view at Jericho saw him, they said, The spirit of Elijah doth rest on Elisha. And they came to meet him, and bowed themselves to the ground before him.</a:t>
            </a:r>
          </a:p>
        </p:txBody>
      </p:sp>
    </p:spTree>
    <p:extLst>
      <p:ext uri="{BB962C8B-B14F-4D97-AF65-F5344CB8AC3E}">
        <p14:creationId xmlns:p14="http://schemas.microsoft.com/office/powerpoint/2010/main" val="1924498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11734800" cy="6248400"/>
          </a:xfrm>
        </p:spPr>
        <p:txBody>
          <a:bodyPr>
            <a:normAutofit/>
          </a:bodyPr>
          <a:lstStyle/>
          <a:p>
            <a:pPr lvl="0">
              <a:buFont typeface="Wingdings" pitchFamily="2" charset="2"/>
              <a:buChar char="Ø"/>
            </a:pPr>
            <a:r>
              <a:rPr lang="en-US" sz="4400" b="1" dirty="0"/>
              <a:t>Elijah proclaimed God’s message without compromise </a:t>
            </a:r>
            <a:endParaRPr lang="en-US" sz="4400" b="1" i="1" dirty="0"/>
          </a:p>
          <a:p>
            <a:pPr lvl="0">
              <a:buFont typeface="Wingdings" pitchFamily="2" charset="2"/>
              <a:buChar char="Ø"/>
            </a:pPr>
            <a:r>
              <a:rPr lang="en-US" sz="4400" b="1" dirty="0"/>
              <a:t>Elijah transferred his great faith to others</a:t>
            </a:r>
            <a:endParaRPr lang="en-US" sz="4400" b="1" i="1" dirty="0"/>
          </a:p>
          <a:p>
            <a:pPr lvl="0">
              <a:buFont typeface="Wingdings" pitchFamily="2" charset="2"/>
              <a:buChar char="Ø"/>
            </a:pPr>
            <a:r>
              <a:rPr lang="en-US" sz="4400" b="1" dirty="0"/>
              <a:t>Elijah ministered with supernatural power</a:t>
            </a:r>
            <a:endParaRPr lang="en-US" sz="4400" b="1" i="1" dirty="0"/>
          </a:p>
          <a:p>
            <a:pPr lvl="0">
              <a:buFont typeface="Wingdings" pitchFamily="2" charset="2"/>
              <a:buChar char="Ø"/>
            </a:pPr>
            <a:r>
              <a:rPr lang="en-US" sz="4400" b="1" dirty="0"/>
              <a:t>Elijah finished strong</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11811000" cy="5943600"/>
          </a:xfrm>
        </p:spPr>
        <p:txBody>
          <a:bodyPr>
            <a:normAutofit/>
          </a:bodyPr>
          <a:lstStyle/>
          <a:p>
            <a:pPr lvl="0">
              <a:buFont typeface="Wingdings" pitchFamily="2" charset="2"/>
              <a:buChar char="Ø"/>
            </a:pPr>
            <a:r>
              <a:rPr lang="en-US" sz="4400" b="1" dirty="0"/>
              <a:t>An Honest Evaluation of the Prophet</a:t>
            </a:r>
            <a:endParaRPr lang="en-US" sz="4400" dirty="0"/>
          </a:p>
          <a:p>
            <a:pPr lvl="0">
              <a:buFont typeface="Wingdings" pitchFamily="2" charset="2"/>
              <a:buChar char="Ø"/>
            </a:pPr>
            <a:r>
              <a:rPr lang="en-US" sz="4400" b="1" dirty="0"/>
              <a:t>A Humble Demonstration of Humility</a:t>
            </a:r>
            <a:endParaRPr lang="en-US" sz="4400" dirty="0"/>
          </a:p>
          <a:p>
            <a:pPr lvl="0">
              <a:buFont typeface="Wingdings" pitchFamily="2" charset="2"/>
              <a:buChar char="Ø"/>
            </a:pPr>
            <a:r>
              <a:rPr lang="en-US" sz="4400" b="1" dirty="0"/>
              <a:t>A  Holy Translation into Glory</a:t>
            </a:r>
            <a:endParaRPr lang="en-US" sz="4400"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52678" indent="-742950">
              <a:buSzPct val="100000"/>
              <a:buFont typeface="+mj-lt"/>
              <a:buAutoNum type="arabicParenR"/>
            </a:pPr>
            <a:r>
              <a:rPr lang="en-US" sz="4400" b="1" dirty="0"/>
              <a:t>And it came to pass, when the Lord would take up Elijah into heaven by a whirlwind, that Elijah went with Elisha from Gilgal.</a:t>
            </a:r>
          </a:p>
        </p:txBody>
      </p:sp>
      <p:sp>
        <p:nvSpPr>
          <p:cNvPr id="2" name="Title 1">
            <a:extLst>
              <a:ext uri="{FF2B5EF4-FFF2-40B4-BE49-F238E27FC236}">
                <a16:creationId xmlns:a16="http://schemas.microsoft.com/office/drawing/2014/main" id="{5CBFB927-AD16-F140-A8EB-7672471E4FA7}"/>
              </a:ext>
            </a:extLst>
          </p:cNvPr>
          <p:cNvSpPr>
            <a:spLocks noGrp="1"/>
          </p:cNvSpPr>
          <p:nvPr>
            <p:ph type="title"/>
          </p:nvPr>
        </p:nvSpPr>
        <p:spPr/>
        <p:txBody>
          <a:bodyPr>
            <a:normAutofit/>
          </a:bodyPr>
          <a:lstStyle/>
          <a:p>
            <a:r>
              <a:rPr lang="en-US" sz="5400" dirty="0"/>
              <a:t>II Kings 2:1-15 (KJV)</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rmAutofit/>
          </a:bodyPr>
          <a:lstStyle/>
          <a:p>
            <a:pPr marL="852678" indent="-742950">
              <a:buSzPct val="100000"/>
              <a:buFont typeface="+mj-lt"/>
              <a:buAutoNum type="arabicParenR" startAt="2"/>
            </a:pPr>
            <a:r>
              <a:rPr lang="en-US" sz="4400" b="1" dirty="0"/>
              <a:t>And Elijah said unto Elisha, Tarry here, I pray thee; for the Lord hath sent me to Bethel. And Elisha said unto him, As the Lord </a:t>
            </a:r>
            <a:r>
              <a:rPr lang="en-US" sz="4400" b="1" dirty="0" err="1"/>
              <a:t>liveth</a:t>
            </a:r>
            <a:r>
              <a:rPr lang="en-US" sz="4400" b="1" dirty="0"/>
              <a:t>, and as thy soul </a:t>
            </a:r>
            <a:r>
              <a:rPr lang="en-US" sz="4400" b="1" dirty="0" err="1"/>
              <a:t>liveth</a:t>
            </a:r>
            <a:r>
              <a:rPr lang="en-US" sz="4400" b="1" dirty="0"/>
              <a:t>, I will not leave thee. So they went down to Bethel.</a:t>
            </a:r>
          </a:p>
        </p:txBody>
      </p:sp>
    </p:spTree>
    <p:extLst>
      <p:ext uri="{BB962C8B-B14F-4D97-AF65-F5344CB8AC3E}">
        <p14:creationId xmlns:p14="http://schemas.microsoft.com/office/powerpoint/2010/main" val="3324434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3"/>
            </a:pPr>
            <a:r>
              <a:rPr lang="en-US" sz="4400" b="1" dirty="0"/>
              <a:t>And the sons of the prophets that were at Bethel came forth to Elisha, and said unto him, </a:t>
            </a:r>
            <a:r>
              <a:rPr lang="en-US" sz="4400" b="1" dirty="0" err="1"/>
              <a:t>Knowest</a:t>
            </a:r>
            <a:r>
              <a:rPr lang="en-US" sz="4400" b="1" dirty="0"/>
              <a:t> thou that the </a:t>
            </a:r>
            <a:r>
              <a:rPr lang="en-US" sz="4400" b="1" cap="small" dirty="0"/>
              <a:t>Lord</a:t>
            </a:r>
            <a:r>
              <a:rPr lang="en-US" sz="4400" b="1" dirty="0"/>
              <a:t> will take away thy master from thy head to day? And he said, Yea, I know it; hold ye your peace.</a:t>
            </a:r>
          </a:p>
        </p:txBody>
      </p:sp>
    </p:spTree>
    <p:extLst>
      <p:ext uri="{BB962C8B-B14F-4D97-AF65-F5344CB8AC3E}">
        <p14:creationId xmlns:p14="http://schemas.microsoft.com/office/powerpoint/2010/main" val="31587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4"/>
            </a:pPr>
            <a:r>
              <a:rPr lang="en-US" sz="4400" b="1" dirty="0"/>
              <a:t>And Elijah said unto him, Elisha, tarry here, I pray thee; for the </a:t>
            </a:r>
            <a:r>
              <a:rPr lang="en-US" sz="4400" b="1" cap="small" dirty="0"/>
              <a:t>Lord</a:t>
            </a:r>
            <a:r>
              <a:rPr lang="en-US" sz="4400" b="1" dirty="0"/>
              <a:t> hath sent me to Jericho. And he said, As the </a:t>
            </a:r>
            <a:r>
              <a:rPr lang="en-US" sz="4400" b="1" cap="small" dirty="0"/>
              <a:t>Lord</a:t>
            </a:r>
            <a:r>
              <a:rPr lang="en-US" sz="4400" b="1" dirty="0"/>
              <a:t> </a:t>
            </a:r>
            <a:r>
              <a:rPr lang="en-US" sz="4400" b="1" dirty="0" err="1"/>
              <a:t>liveth</a:t>
            </a:r>
            <a:r>
              <a:rPr lang="en-US" sz="4400" b="1" dirty="0"/>
              <a:t>, and as thy soul </a:t>
            </a:r>
            <a:r>
              <a:rPr lang="en-US" sz="4400" b="1" dirty="0" err="1"/>
              <a:t>liveth</a:t>
            </a:r>
            <a:r>
              <a:rPr lang="en-US" sz="4400" b="1" dirty="0"/>
              <a:t>, I will not leave thee. So they came to Jericho.</a:t>
            </a:r>
          </a:p>
        </p:txBody>
      </p:sp>
    </p:spTree>
    <p:extLst>
      <p:ext uri="{BB962C8B-B14F-4D97-AF65-F5344CB8AC3E}">
        <p14:creationId xmlns:p14="http://schemas.microsoft.com/office/powerpoint/2010/main" val="3430682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5"/>
            </a:pPr>
            <a:r>
              <a:rPr lang="en-US" sz="4400" b="1" dirty="0"/>
              <a:t>And the sons of the prophets that were at Jericho came to Elisha, and said unto him, </a:t>
            </a:r>
            <a:r>
              <a:rPr lang="en-US" sz="4400" b="1" dirty="0" err="1"/>
              <a:t>Knowest</a:t>
            </a:r>
            <a:r>
              <a:rPr lang="en-US" sz="4400" b="1" dirty="0"/>
              <a:t> thou that the Lord will take away thy master from thy head to day? And he answered, Yea, I know it; hold ye your peace.</a:t>
            </a:r>
          </a:p>
        </p:txBody>
      </p:sp>
    </p:spTree>
    <p:extLst>
      <p:ext uri="{BB962C8B-B14F-4D97-AF65-F5344CB8AC3E}">
        <p14:creationId xmlns:p14="http://schemas.microsoft.com/office/powerpoint/2010/main" val="2775826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6"/>
            </a:pPr>
            <a:r>
              <a:rPr lang="en-US" sz="4400" b="1" dirty="0"/>
              <a:t>And Elijah said unto him, Tarry, I pray thee, here; for the Lord hath sent me to Jordan. And he said, As the Lord </a:t>
            </a:r>
            <a:r>
              <a:rPr lang="en-US" sz="4400" b="1" dirty="0" err="1"/>
              <a:t>liveth</a:t>
            </a:r>
            <a:r>
              <a:rPr lang="en-US" sz="4400" b="1" dirty="0"/>
              <a:t>, and as thy soul </a:t>
            </a:r>
            <a:r>
              <a:rPr lang="en-US" sz="4400" b="1" dirty="0" err="1"/>
              <a:t>liveth</a:t>
            </a:r>
            <a:r>
              <a:rPr lang="en-US" sz="4400" b="1" dirty="0"/>
              <a:t>, I will not leave thee. And they two went on.</a:t>
            </a:r>
          </a:p>
        </p:txBody>
      </p:sp>
    </p:spTree>
    <p:extLst>
      <p:ext uri="{BB962C8B-B14F-4D97-AF65-F5344CB8AC3E}">
        <p14:creationId xmlns:p14="http://schemas.microsoft.com/office/powerpoint/2010/main" val="3928720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7"/>
            </a:pPr>
            <a:r>
              <a:rPr lang="en-US" sz="4400" b="1" dirty="0"/>
              <a:t>And fifty men of the sons of the prophets went, and stood to view afar off: and they two stood by Jordan.</a:t>
            </a:r>
          </a:p>
          <a:p>
            <a:pPr marL="852678" indent="-742950">
              <a:buSzPct val="100000"/>
              <a:buFont typeface="+mj-lt"/>
              <a:buAutoNum type="arabicParenR" startAt="7"/>
            </a:pPr>
            <a:r>
              <a:rPr lang="en-US" sz="4400" b="1" dirty="0"/>
              <a:t>And Elijah took his mantle, and wrapped it together, and smote the waters, and they were divided hither and thither, so that they two went over on dry ground.</a:t>
            </a:r>
          </a:p>
        </p:txBody>
      </p:sp>
    </p:spTree>
    <p:extLst>
      <p:ext uri="{BB962C8B-B14F-4D97-AF65-F5344CB8AC3E}">
        <p14:creationId xmlns:p14="http://schemas.microsoft.com/office/powerpoint/2010/main" val="675875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1"/>
            <a:ext cx="11582400" cy="5702492"/>
          </a:xfrm>
        </p:spPr>
        <p:txBody>
          <a:bodyPr>
            <a:noAutofit/>
          </a:bodyPr>
          <a:lstStyle/>
          <a:p>
            <a:pPr marL="852678" indent="-742950">
              <a:buSzPct val="100000"/>
              <a:buFont typeface="+mj-lt"/>
              <a:buAutoNum type="arabicParenR" startAt="9"/>
            </a:pPr>
            <a:r>
              <a:rPr lang="en-US" sz="4400" b="1" dirty="0"/>
              <a:t>And it came to pass, when they were gone over, that Elijah said unto Elisha, Ask what I shall do for thee, before I be taken away from thee. And Elisha said, I pray thee, let a double portion of thy spirit be upon me.</a:t>
            </a:r>
          </a:p>
        </p:txBody>
      </p:sp>
    </p:spTree>
    <p:extLst>
      <p:ext uri="{BB962C8B-B14F-4D97-AF65-F5344CB8AC3E}">
        <p14:creationId xmlns:p14="http://schemas.microsoft.com/office/powerpoint/2010/main" val="3647660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58</TotalTime>
  <Words>701</Words>
  <Application>Microsoft Macintosh PowerPoint</Application>
  <PresentationFormat>Widescreen</PresentationFormat>
  <Paragraphs>25</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Lucida Sans Unicode</vt:lpstr>
      <vt:lpstr>Verdana</vt:lpstr>
      <vt:lpstr>Wingdings</vt:lpstr>
      <vt:lpstr>Wingdings 2</vt:lpstr>
      <vt:lpstr>Wingdings 3</vt:lpstr>
      <vt:lpstr>Concourse</vt:lpstr>
      <vt:lpstr>Abundant Life: A “Double Portion” </vt:lpstr>
      <vt:lpstr>II Kings 2:1-15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Abundant Life: A “Double Portion” </dc:title>
  <dc:creator>Paul</dc:creator>
  <cp:lastModifiedBy>Joel P Young</cp:lastModifiedBy>
  <cp:revision>6</cp:revision>
  <dcterms:created xsi:type="dcterms:W3CDTF">2011-08-06T03:37:39Z</dcterms:created>
  <dcterms:modified xsi:type="dcterms:W3CDTF">2020-01-05T02:59:56Z</dcterms:modified>
</cp:coreProperties>
</file>