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9" r:id="rId4"/>
    <p:sldId id="260" r:id="rId5"/>
    <p:sldId id="263" r:id="rId6"/>
    <p:sldId id="262" r:id="rId7"/>
    <p:sldId id="267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29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64"/>
  </p:normalViewPr>
  <p:slideViewPr>
    <p:cSldViewPr snapToGrid="0" snapToObjects="1">
      <p:cViewPr varScale="1">
        <p:scale>
          <a:sx n="100" d="100"/>
          <a:sy n="100" d="100"/>
        </p:scale>
        <p:origin x="46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75468-A0A0-0A4C-B8A3-2613A2F2150D}" type="datetimeFigureOut">
              <a:rPr lang="en-US" smtClean="0"/>
              <a:t>5/24/19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00E90-F3C9-C148-A8D6-6F925D1E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02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68D67-8003-5040-8CFE-ECCDC165A517}" type="datetimeFigureOut">
              <a:rPr lang="en-US" smtClean="0"/>
              <a:t>5/24/19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AED7F02-BD80-B946-9568-23306900283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68D67-8003-5040-8CFE-ECCDC165A517}" type="datetimeFigureOut">
              <a:rPr lang="en-US" smtClean="0"/>
              <a:t>5/24/19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D7F02-BD80-B946-9568-23306900283E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68D67-8003-5040-8CFE-ECCDC165A517}" type="datetimeFigureOut">
              <a:rPr lang="en-US" smtClean="0"/>
              <a:t>5/24/19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D7F02-BD80-B946-9568-23306900283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68D67-8003-5040-8CFE-ECCDC165A517}" type="datetimeFigureOut">
              <a:rPr lang="en-US" smtClean="0"/>
              <a:t>5/24/19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D7F02-BD80-B946-9568-23306900283E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68D67-8003-5040-8CFE-ECCDC165A517}" type="datetimeFigureOut">
              <a:rPr lang="en-US" smtClean="0"/>
              <a:t>5/24/19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D7F02-BD80-B946-9568-23306900283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68D67-8003-5040-8CFE-ECCDC165A517}" type="datetimeFigureOut">
              <a:rPr lang="en-US" smtClean="0"/>
              <a:t>5/24/19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D7F02-BD80-B946-9568-23306900283E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68D67-8003-5040-8CFE-ECCDC165A517}" type="datetimeFigureOut">
              <a:rPr lang="en-US" smtClean="0"/>
              <a:t>5/24/19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D7F02-BD80-B946-9568-23306900283E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68D67-8003-5040-8CFE-ECCDC165A517}" type="datetimeFigureOut">
              <a:rPr lang="en-US" smtClean="0"/>
              <a:t>5/24/19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D7F02-BD80-B946-9568-23306900283E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68D67-8003-5040-8CFE-ECCDC165A517}" type="datetimeFigureOut">
              <a:rPr lang="en-US" smtClean="0"/>
              <a:t>5/24/19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D7F02-BD80-B946-9568-2330690028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68D67-8003-5040-8CFE-ECCDC165A517}" type="datetimeFigureOut">
              <a:rPr lang="en-US" smtClean="0"/>
              <a:t>5/24/19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D7F02-BD80-B946-9568-23306900283E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9E68D67-8003-5040-8CFE-ECCDC165A517}" type="datetimeFigureOut">
              <a:rPr lang="en-US" smtClean="0"/>
              <a:t>5/24/19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D7F02-BD80-B946-9568-23306900283E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68D67-8003-5040-8CFE-ECCDC165A517}" type="datetimeFigureOut">
              <a:rPr lang="en-US" smtClean="0"/>
              <a:t>5/24/19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AED7F02-BD80-B946-9568-23306900283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34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Physical Planting for learning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Barbara J. Smith, PhD</a:t>
            </a:r>
          </a:p>
          <a:p>
            <a:r>
              <a:rPr lang="en-US" dirty="0" err="1" smtClean="0"/>
              <a:t>Zpd</a:t>
            </a:r>
            <a:r>
              <a:rPr lang="en-US" dirty="0" smtClean="0"/>
              <a:t> school &amp; curriculum design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4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4000" b="1" dirty="0">
                <a:solidFill>
                  <a:srgbClr val="2429B5"/>
                </a:solidFill>
              </a:rPr>
              <a:t>4 Commonplaces for Learning</a:t>
            </a:r>
            <a:endParaRPr lang="en-US" sz="4000" dirty="0">
              <a:solidFill>
                <a:srgbClr val="2429B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z="3200" dirty="0">
                <a:solidFill>
                  <a:srgbClr val="2429B5"/>
                </a:solidFill>
              </a:rPr>
              <a:t>Teacher</a:t>
            </a:r>
          </a:p>
          <a:p>
            <a:r>
              <a:rPr lang="en-GB" altLang="en-US" sz="3200" dirty="0">
                <a:solidFill>
                  <a:srgbClr val="2429B5"/>
                </a:solidFill>
              </a:rPr>
              <a:t>Student</a:t>
            </a:r>
          </a:p>
          <a:p>
            <a:r>
              <a:rPr lang="en-GB" altLang="en-US" sz="3200" dirty="0">
                <a:solidFill>
                  <a:srgbClr val="2429B5"/>
                </a:solidFill>
              </a:rPr>
              <a:t>Curriculum</a:t>
            </a:r>
          </a:p>
          <a:p>
            <a:r>
              <a:rPr lang="en-GB" altLang="en-US" sz="3200" b="1" dirty="0">
                <a:solidFill>
                  <a:srgbClr val="FF0000"/>
                </a:solidFill>
              </a:rPr>
              <a:t>MILIEU (classroom &amp; school environment)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4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912" y="431986"/>
            <a:ext cx="9603275" cy="1049235"/>
          </a:xfrm>
        </p:spPr>
        <p:txBody>
          <a:bodyPr/>
          <a:lstStyle/>
          <a:p>
            <a:r>
              <a:rPr lang="en-US" dirty="0" smtClean="0"/>
              <a:t>Learning Multiples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4601" y="0"/>
            <a:ext cx="5174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65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2267" y="804519"/>
            <a:ext cx="5689600" cy="1049235"/>
          </a:xfrm>
        </p:spPr>
        <p:txBody>
          <a:bodyPr/>
          <a:lstStyle/>
          <a:p>
            <a:r>
              <a:rPr lang="en-US" smtClean="0"/>
              <a:t>STAIRWAY TO BELONGING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762" y="47749"/>
            <a:ext cx="5449237" cy="594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92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7" y="804519"/>
            <a:ext cx="2743201" cy="1041214"/>
          </a:xfrm>
        </p:spPr>
        <p:txBody>
          <a:bodyPr/>
          <a:lstStyle/>
          <a:p>
            <a:r>
              <a:rPr lang="en-US" smtClean="0"/>
              <a:t>COOL CEILINGS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4946" y="153459"/>
            <a:ext cx="7818561" cy="545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12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6380" y="533586"/>
            <a:ext cx="2036688" cy="1049235"/>
          </a:xfrm>
        </p:spPr>
        <p:txBody>
          <a:bodyPr/>
          <a:lstStyle/>
          <a:p>
            <a:r>
              <a:rPr lang="en-US" dirty="0" smtClean="0"/>
              <a:t>BOOK BOATS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5543" y="110253"/>
            <a:ext cx="5919523" cy="591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93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113" y="347319"/>
            <a:ext cx="4864554" cy="1049235"/>
          </a:xfrm>
        </p:spPr>
        <p:txBody>
          <a:bodyPr/>
          <a:lstStyle/>
          <a:p>
            <a:r>
              <a:rPr lang="en-US" dirty="0" smtClean="0"/>
              <a:t>BOOK ‘BAG ORGANZIERS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6562" y="0"/>
            <a:ext cx="7535438" cy="50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438879" y="1807634"/>
            <a:ext cx="9910688" cy="5740399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sz="4000" dirty="0" smtClean="0">
                <a:latin typeface="Bangla MN" charset="0"/>
                <a:ea typeface="Bangla MN" charset="0"/>
                <a:cs typeface="Bangla MN" charset="0"/>
              </a:rPr>
              <a:t>”You can’t just give someone a creativity injection. You have to create an environment for curiosity and a way to encourage people and get the best out of them. ~ Dr. Ken Robinson</a:t>
            </a:r>
          </a:p>
        </p:txBody>
      </p:sp>
    </p:spTree>
    <p:extLst>
      <p:ext uri="{BB962C8B-B14F-4D97-AF65-F5344CB8AC3E}">
        <p14:creationId xmlns:p14="http://schemas.microsoft.com/office/powerpoint/2010/main" val="205271415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708</TotalTime>
  <Words>80</Words>
  <Application>Microsoft Macintosh PowerPoint</Application>
  <PresentationFormat>Widescreen</PresentationFormat>
  <Paragraphs>14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Bangla MN</vt:lpstr>
      <vt:lpstr>Calibri</vt:lpstr>
      <vt:lpstr>Gill Sans MT</vt:lpstr>
      <vt:lpstr>Mangal</vt:lpstr>
      <vt:lpstr>Arial</vt:lpstr>
      <vt:lpstr>Gallery</vt:lpstr>
      <vt:lpstr>Physical Planting for learning</vt:lpstr>
      <vt:lpstr>4 Commonplaces for Learning</vt:lpstr>
      <vt:lpstr>Learning Multiples…</vt:lpstr>
      <vt:lpstr>STAIRWAY TO BELONGING</vt:lpstr>
      <vt:lpstr>COOL CEILINGS</vt:lpstr>
      <vt:lpstr>BOOK BOATS</vt:lpstr>
      <vt:lpstr>BOOK ‘BAG ORGANZIERS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Planting for learning</dc:title>
  <dc:subject/>
  <dc:creator>Barb Smith</dc:creator>
  <cp:keywords/>
  <dc:description/>
  <cp:lastModifiedBy>Barb Smith</cp:lastModifiedBy>
  <cp:revision>16</cp:revision>
  <dcterms:created xsi:type="dcterms:W3CDTF">2018-12-10T00:20:41Z</dcterms:created>
  <dcterms:modified xsi:type="dcterms:W3CDTF">2019-05-24T11:57:06Z</dcterms:modified>
  <cp:category/>
</cp:coreProperties>
</file>