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5" r:id="rId4"/>
    <p:sldId id="278" r:id="rId5"/>
    <p:sldId id="276" r:id="rId6"/>
    <p:sldId id="261" r:id="rId7"/>
    <p:sldId id="280" r:id="rId8"/>
    <p:sldId id="277" r:id="rId9"/>
    <p:sldId id="279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 autoAdjust="0"/>
    <p:restoredTop sz="94697" autoAdjust="0"/>
  </p:normalViewPr>
  <p:slideViewPr>
    <p:cSldViewPr>
      <p:cViewPr varScale="1">
        <p:scale>
          <a:sx n="98" d="100"/>
          <a:sy n="98" d="100"/>
        </p:scale>
        <p:origin x="200" y="10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3/24/18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When Jesus Comes Riding Into Town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/>
              <a:t>John 12:12-16</a:t>
            </a:r>
            <a:endParaRPr lang="en-US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596" y="438150"/>
            <a:ext cx="8229600" cy="628650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/>
              <a:t>The Chronology of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3950"/>
            <a:ext cx="8763000" cy="38100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200" b="1" dirty="0"/>
              <a:t>Zacchaeus’ salvation</a:t>
            </a:r>
          </a:p>
          <a:p>
            <a:pPr>
              <a:buFont typeface="Wingdings" pitchFamily="2" charset="2"/>
              <a:buChar char="ü"/>
            </a:pPr>
            <a:r>
              <a:rPr lang="en-US" sz="4200" b="1" dirty="0"/>
              <a:t>Healing of the ten lepers</a:t>
            </a:r>
          </a:p>
          <a:p>
            <a:pPr>
              <a:buFont typeface="Wingdings" pitchFamily="2" charset="2"/>
              <a:buChar char="ü"/>
            </a:pPr>
            <a:r>
              <a:rPr lang="en-US" sz="4200" b="1" dirty="0"/>
              <a:t>Bartimaeus is healed of blindness</a:t>
            </a:r>
          </a:p>
          <a:p>
            <a:pPr lvl="0">
              <a:buFont typeface="Wingdings" pitchFamily="2" charset="2"/>
              <a:buChar char="ü"/>
            </a:pPr>
            <a:r>
              <a:rPr lang="en-US" sz="4200" b="1" dirty="0"/>
              <a:t>Blessing of the little children</a:t>
            </a:r>
          </a:p>
          <a:p>
            <a:pPr>
              <a:buFont typeface="Wingdings" pitchFamily="2" charset="2"/>
              <a:buChar char="ü"/>
            </a:pPr>
            <a:endParaRPr lang="en-US" sz="3200" b="1" dirty="0"/>
          </a:p>
          <a:p>
            <a:pPr>
              <a:buFont typeface="Wingdings" pitchFamily="2" charset="2"/>
              <a:buChar char="ü"/>
            </a:pPr>
            <a:endParaRPr lang="en-US" sz="3200" dirty="0"/>
          </a:p>
          <a:p>
            <a:pPr lvl="2">
              <a:buNone/>
            </a:pPr>
            <a:endParaRPr lang="en-US" sz="2800" b="1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8229600" cy="62865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Why the Crowds Were Cheering for Jesus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90750"/>
            <a:ext cx="8686800" cy="27432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200" b="1" dirty="0"/>
              <a:t>They had witnessed his miracles</a:t>
            </a:r>
            <a:r>
              <a:rPr lang="en-US" sz="4200" dirty="0"/>
              <a:t> </a:t>
            </a:r>
            <a:endParaRPr lang="en-US" sz="4200" b="1" dirty="0"/>
          </a:p>
          <a:p>
            <a:pPr lvl="0">
              <a:buFont typeface="Wingdings" pitchFamily="2" charset="2"/>
              <a:buChar char="ü"/>
            </a:pPr>
            <a:r>
              <a:rPr lang="en-US" sz="4200" b="1" dirty="0"/>
              <a:t>They were ready for a revolution</a:t>
            </a:r>
          </a:p>
          <a:p>
            <a:pPr>
              <a:buFont typeface="Wingdings" pitchFamily="2" charset="2"/>
              <a:buChar char="ü"/>
            </a:pPr>
            <a:endParaRPr lang="en-US" sz="3200" b="1" dirty="0"/>
          </a:p>
          <a:p>
            <a:pPr>
              <a:buFont typeface="Wingdings" pitchFamily="2" charset="2"/>
              <a:buChar char="ü"/>
            </a:pPr>
            <a:endParaRPr lang="en-US" sz="3200" dirty="0"/>
          </a:p>
          <a:p>
            <a:pPr lvl="2">
              <a:buNone/>
            </a:pPr>
            <a:endParaRPr lang="en-US" sz="2800" b="1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FAF74-72BF-B646-8526-027BC59F8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en-US" sz="4200" b="1" dirty="0"/>
              <a:t>They understood the prophesies</a:t>
            </a:r>
            <a:r>
              <a:rPr lang="en-US" sz="4200" dirty="0"/>
              <a:t> </a:t>
            </a:r>
            <a:endParaRPr lang="en-US" sz="4200" b="1" dirty="0"/>
          </a:p>
          <a:p>
            <a:pPr>
              <a:buFont typeface="Wingdings" pitchFamily="2" charset="2"/>
              <a:buChar char="ü"/>
            </a:pPr>
            <a:r>
              <a:rPr lang="en-US" sz="4200" b="1" dirty="0"/>
              <a:t>They believed the traditions</a:t>
            </a:r>
            <a:r>
              <a:rPr lang="en-US" sz="4200" dirty="0"/>
              <a:t>  </a:t>
            </a:r>
            <a:endParaRPr lang="en-US" sz="4200" b="1" dirty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0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ul W Young\Documents\view-of-tm-from-mt-olives-cropp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3085" y="742950"/>
            <a:ext cx="6217830" cy="418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42950"/>
            <a:ext cx="8610600" cy="99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Jesus’ First Triumphal Entry Into Jerusalem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38350"/>
            <a:ext cx="8763000" cy="28956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200" b="1" dirty="0"/>
              <a:t>Their motives were shallow   </a:t>
            </a:r>
          </a:p>
          <a:p>
            <a:pPr marL="109728" lvl="0" indent="0">
              <a:buNone/>
            </a:pPr>
            <a:r>
              <a:rPr lang="en-US" sz="4200" b="1" dirty="0"/>
              <a:t>  John 12:17-18</a:t>
            </a:r>
            <a:endParaRPr lang="en-US" sz="4200" dirty="0"/>
          </a:p>
          <a:p>
            <a:pPr lvl="0">
              <a:buFont typeface="Wingdings" pitchFamily="2" charset="2"/>
              <a:buChar char="ü"/>
            </a:pPr>
            <a:r>
              <a:rPr lang="en-US" sz="4200" b="1" dirty="0"/>
              <a:t>They misunderstood His purpose John 12:23-33</a:t>
            </a:r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763000" cy="43624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200" b="1" dirty="0"/>
              <a:t>They did not comprehend judgment   John 12:37-40</a:t>
            </a:r>
            <a:endParaRPr lang="en-US" sz="42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327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42950"/>
            <a:ext cx="8610600" cy="99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Jesus’ Next Triumphal Entry Into Jerusalem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90750"/>
            <a:ext cx="8763000" cy="28384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200" b="1" dirty="0"/>
              <a:t>He will come with purpose Revelation 19:11</a:t>
            </a:r>
            <a:endParaRPr lang="en-US" sz="4200" dirty="0"/>
          </a:p>
          <a:p>
            <a:pPr lvl="0">
              <a:buFont typeface="Wingdings" pitchFamily="2" charset="2"/>
              <a:buChar char="ü"/>
            </a:pPr>
            <a:r>
              <a:rPr lang="en-US" sz="4200" b="1" dirty="0"/>
              <a:t>He will come with power Revelation 19:15</a:t>
            </a:r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763000" cy="443865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200" b="1" dirty="0"/>
              <a:t>He will come in judgment Revelation 19:19-21</a:t>
            </a:r>
            <a:endParaRPr lang="en-US" sz="42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369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558</TotalTime>
  <Words>111</Words>
  <Application>Microsoft Macintosh PowerPoint</Application>
  <PresentationFormat>On-screen Show (16:9)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Georgia</vt:lpstr>
      <vt:lpstr>Trebuchet MS</vt:lpstr>
      <vt:lpstr>Wingdings</vt:lpstr>
      <vt:lpstr>Wingdings 2</vt:lpstr>
      <vt:lpstr>Urban</vt:lpstr>
      <vt:lpstr>When Jesus Comes Riding Into Town</vt:lpstr>
      <vt:lpstr>The Chronology of Events</vt:lpstr>
      <vt:lpstr>Why the Crowds Were Cheering for Jesus</vt:lpstr>
      <vt:lpstr>PowerPoint Presentation</vt:lpstr>
      <vt:lpstr>PowerPoint Presentation</vt:lpstr>
      <vt:lpstr>Jesus’ First Triumphal Entry Into Jerusalem</vt:lpstr>
      <vt:lpstr>PowerPoint Presentation</vt:lpstr>
      <vt:lpstr>Jesus’ Next Triumphal Entry Into Jerusalem </vt:lpstr>
      <vt:lpstr>PowerPoint Presentation</vt:lpstr>
    </vt:vector>
  </TitlesOfParts>
  <Company>Hewlett-Packard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65</cp:revision>
  <dcterms:created xsi:type="dcterms:W3CDTF">2010-10-31T05:03:18Z</dcterms:created>
  <dcterms:modified xsi:type="dcterms:W3CDTF">2018-03-25T03:28:25Z</dcterms:modified>
</cp:coreProperties>
</file>