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103"/>
  </p:notesMasterIdLst>
  <p:sldIdLst>
    <p:sldId id="256" r:id="rId2"/>
    <p:sldId id="290" r:id="rId3"/>
    <p:sldId id="258" r:id="rId4"/>
    <p:sldId id="259" r:id="rId5"/>
    <p:sldId id="260" r:id="rId6"/>
    <p:sldId id="269" r:id="rId7"/>
    <p:sldId id="261" r:id="rId8"/>
    <p:sldId id="262" r:id="rId9"/>
    <p:sldId id="263" r:id="rId10"/>
    <p:sldId id="264" r:id="rId11"/>
    <p:sldId id="265" r:id="rId12"/>
    <p:sldId id="266" r:id="rId13"/>
    <p:sldId id="267" r:id="rId14"/>
    <p:sldId id="270" r:id="rId15"/>
    <p:sldId id="26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4" r:id="rId30"/>
    <p:sldId id="286" r:id="rId31"/>
    <p:sldId id="288" r:id="rId32"/>
    <p:sldId id="291" r:id="rId33"/>
    <p:sldId id="289"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52"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3" r:id="rId95"/>
    <p:sldId id="354" r:id="rId96"/>
    <p:sldId id="356" r:id="rId97"/>
    <p:sldId id="355" r:id="rId98"/>
    <p:sldId id="357" r:id="rId99"/>
    <p:sldId id="359" r:id="rId100"/>
    <p:sldId id="360" r:id="rId101"/>
    <p:sldId id="361"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680"/>
    <p:restoredTop sz="78764"/>
  </p:normalViewPr>
  <p:slideViewPr>
    <p:cSldViewPr snapToGrid="0" snapToObjects="1">
      <p:cViewPr varScale="1">
        <p:scale>
          <a:sx n="29" d="100"/>
          <a:sy n="29" d="100"/>
        </p:scale>
        <p:origin x="232"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3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6" Type="http://schemas.openxmlformats.org/officeDocument/2006/relationships/image" Target="../media/image63.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ata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25.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svg"/><Relationship Id="rId1" Type="http://schemas.openxmlformats.org/officeDocument/2006/relationships/image" Target="../media/image32.png"/><Relationship Id="rId6" Type="http://schemas.openxmlformats.org/officeDocument/2006/relationships/image" Target="../media/image31.svg"/><Relationship Id="rId5" Type="http://schemas.openxmlformats.org/officeDocument/2006/relationships/image" Target="../media/image34.png"/><Relationship Id="rId4" Type="http://schemas.openxmlformats.org/officeDocument/2006/relationships/image" Target="../media/image29.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3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6" Type="http://schemas.openxmlformats.org/officeDocument/2006/relationships/image" Target="../media/image63.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rawing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5.svg"/><Relationship Id="rId1" Type="http://schemas.openxmlformats.org/officeDocument/2006/relationships/image" Target="../media/image70.png"/><Relationship Id="rId6" Type="http://schemas.openxmlformats.org/officeDocument/2006/relationships/image" Target="../media/image69.svg"/><Relationship Id="rId5" Type="http://schemas.openxmlformats.org/officeDocument/2006/relationships/image" Target="../media/image72.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D3B4F-FF6C-485D-8E4B-6137FB80F01E}"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F240E390-AFA6-4A31-B581-A038E8EE6D20}">
      <dgm:prSet/>
      <dgm:spPr/>
      <dgm:t>
        <a:bodyPr/>
        <a:lstStyle/>
        <a:p>
          <a:pPr>
            <a:lnSpc>
              <a:spcPct val="100000"/>
            </a:lnSpc>
          </a:pPr>
          <a:r>
            <a:rPr lang="en-US" dirty="0"/>
            <a:t>Formation/Orientation</a:t>
          </a:r>
        </a:p>
      </dgm:t>
    </dgm:pt>
    <dgm:pt modelId="{5337352E-4381-45A7-92CA-58841C4C5BE1}" type="parTrans" cxnId="{41E1AE05-562B-45A0-A475-F8BBDCFFAF2D}">
      <dgm:prSet/>
      <dgm:spPr/>
      <dgm:t>
        <a:bodyPr/>
        <a:lstStyle/>
        <a:p>
          <a:endParaRPr lang="en-US"/>
        </a:p>
      </dgm:t>
    </dgm:pt>
    <dgm:pt modelId="{075781E4-86BA-4782-873E-630D4E2DCE6F}" type="sibTrans" cxnId="{41E1AE05-562B-45A0-A475-F8BBDCFFAF2D}">
      <dgm:prSet/>
      <dgm:spPr/>
      <dgm:t>
        <a:bodyPr/>
        <a:lstStyle/>
        <a:p>
          <a:endParaRPr lang="en-US"/>
        </a:p>
      </dgm:t>
    </dgm:pt>
    <dgm:pt modelId="{8CE90DDA-1C3E-4578-B2F3-C94A4697DCA7}">
      <dgm:prSet/>
      <dgm:spPr/>
      <dgm:t>
        <a:bodyPr/>
        <a:lstStyle/>
        <a:p>
          <a:pPr>
            <a:lnSpc>
              <a:spcPct val="100000"/>
            </a:lnSpc>
          </a:pPr>
          <a:r>
            <a:rPr lang="en-US" dirty="0"/>
            <a:t>Transition</a:t>
          </a:r>
        </a:p>
      </dgm:t>
    </dgm:pt>
    <dgm:pt modelId="{3DB85E5B-4B5A-4B8C-A9EA-B0312606449C}" type="parTrans" cxnId="{7C89C130-9ABC-448A-B6E9-59606A283B5F}">
      <dgm:prSet/>
      <dgm:spPr/>
      <dgm:t>
        <a:bodyPr/>
        <a:lstStyle/>
        <a:p>
          <a:endParaRPr lang="en-US"/>
        </a:p>
      </dgm:t>
    </dgm:pt>
    <dgm:pt modelId="{DE3E42D1-F84E-4276-8F83-6890E792C051}" type="sibTrans" cxnId="{7C89C130-9ABC-448A-B6E9-59606A283B5F}">
      <dgm:prSet/>
      <dgm:spPr/>
      <dgm:t>
        <a:bodyPr/>
        <a:lstStyle/>
        <a:p>
          <a:endParaRPr lang="en-US"/>
        </a:p>
      </dgm:t>
    </dgm:pt>
    <dgm:pt modelId="{11407314-821E-4617-90B6-7646DC176535}">
      <dgm:prSet/>
      <dgm:spPr/>
      <dgm:t>
        <a:bodyPr/>
        <a:lstStyle/>
        <a:p>
          <a:pPr>
            <a:lnSpc>
              <a:spcPct val="100000"/>
            </a:lnSpc>
          </a:pPr>
          <a:r>
            <a:rPr lang="en-US" dirty="0"/>
            <a:t>Storming</a:t>
          </a:r>
        </a:p>
      </dgm:t>
    </dgm:pt>
    <dgm:pt modelId="{392AF63F-597F-461C-BD6C-A76239064DFB}" type="parTrans" cxnId="{4F5240BF-FFBF-4871-91C2-AEDCE8A3E48A}">
      <dgm:prSet/>
      <dgm:spPr/>
      <dgm:t>
        <a:bodyPr/>
        <a:lstStyle/>
        <a:p>
          <a:endParaRPr lang="en-US"/>
        </a:p>
      </dgm:t>
    </dgm:pt>
    <dgm:pt modelId="{4CB01DB2-23C4-4EEF-8C75-3131C3E131F0}" type="sibTrans" cxnId="{4F5240BF-FFBF-4871-91C2-AEDCE8A3E48A}">
      <dgm:prSet/>
      <dgm:spPr/>
      <dgm:t>
        <a:bodyPr/>
        <a:lstStyle/>
        <a:p>
          <a:endParaRPr lang="en-US"/>
        </a:p>
      </dgm:t>
    </dgm:pt>
    <dgm:pt modelId="{1BC15556-6D6E-4702-B5C1-809809DA114D}">
      <dgm:prSet/>
      <dgm:spPr/>
      <dgm:t>
        <a:bodyPr/>
        <a:lstStyle/>
        <a:p>
          <a:pPr>
            <a:lnSpc>
              <a:spcPct val="100000"/>
            </a:lnSpc>
          </a:pPr>
          <a:r>
            <a:rPr lang="en-US" dirty="0"/>
            <a:t>Norming</a:t>
          </a:r>
        </a:p>
      </dgm:t>
    </dgm:pt>
    <dgm:pt modelId="{19779E10-7CEB-4376-9280-BDB07266D99E}" type="parTrans" cxnId="{B938923D-04E2-46BB-9736-EFA337FB3DDE}">
      <dgm:prSet/>
      <dgm:spPr/>
      <dgm:t>
        <a:bodyPr/>
        <a:lstStyle/>
        <a:p>
          <a:endParaRPr lang="en-US"/>
        </a:p>
      </dgm:t>
    </dgm:pt>
    <dgm:pt modelId="{0A7F1749-B664-4784-9289-8C7ACFD63BDE}" type="sibTrans" cxnId="{B938923D-04E2-46BB-9736-EFA337FB3DDE}">
      <dgm:prSet/>
      <dgm:spPr/>
      <dgm:t>
        <a:bodyPr/>
        <a:lstStyle/>
        <a:p>
          <a:endParaRPr lang="en-US"/>
        </a:p>
      </dgm:t>
    </dgm:pt>
    <dgm:pt modelId="{B088F61F-89F1-47A9-8025-9ACC706E3D2F}">
      <dgm:prSet/>
      <dgm:spPr/>
      <dgm:t>
        <a:bodyPr/>
        <a:lstStyle/>
        <a:p>
          <a:pPr>
            <a:lnSpc>
              <a:spcPct val="100000"/>
            </a:lnSpc>
          </a:pPr>
          <a:r>
            <a:rPr lang="en-US" dirty="0"/>
            <a:t>Performing/Working</a:t>
          </a:r>
        </a:p>
      </dgm:t>
    </dgm:pt>
    <dgm:pt modelId="{C7739858-922B-4643-BF24-90637B59D1CA}" type="parTrans" cxnId="{2C87947A-D5DF-457B-BCC6-E0864761B8FB}">
      <dgm:prSet/>
      <dgm:spPr/>
      <dgm:t>
        <a:bodyPr/>
        <a:lstStyle/>
        <a:p>
          <a:endParaRPr lang="en-US"/>
        </a:p>
      </dgm:t>
    </dgm:pt>
    <dgm:pt modelId="{A3B5234F-6BF5-487E-A9FD-00BF55BABA5C}" type="sibTrans" cxnId="{2C87947A-D5DF-457B-BCC6-E0864761B8FB}">
      <dgm:prSet/>
      <dgm:spPr/>
      <dgm:t>
        <a:bodyPr/>
        <a:lstStyle/>
        <a:p>
          <a:endParaRPr lang="en-US"/>
        </a:p>
      </dgm:t>
    </dgm:pt>
    <dgm:pt modelId="{F5115A9D-5E25-402E-ABE9-34935A59F632}">
      <dgm:prSet/>
      <dgm:spPr/>
      <dgm:t>
        <a:bodyPr/>
        <a:lstStyle/>
        <a:p>
          <a:pPr>
            <a:lnSpc>
              <a:spcPct val="100000"/>
            </a:lnSpc>
          </a:pPr>
          <a:r>
            <a:rPr lang="en-US" dirty="0"/>
            <a:t>Mourning/Closing</a:t>
          </a:r>
        </a:p>
      </dgm:t>
    </dgm:pt>
    <dgm:pt modelId="{64213FF9-485B-4AB3-87D6-616949D8A665}" type="parTrans" cxnId="{494648D6-05C3-4BF3-99B2-BF01F859A8FF}">
      <dgm:prSet/>
      <dgm:spPr/>
      <dgm:t>
        <a:bodyPr/>
        <a:lstStyle/>
        <a:p>
          <a:endParaRPr lang="en-US"/>
        </a:p>
      </dgm:t>
    </dgm:pt>
    <dgm:pt modelId="{1509D1A9-D5DB-452B-8D2F-9EA733CFDC0B}" type="sibTrans" cxnId="{494648D6-05C3-4BF3-99B2-BF01F859A8FF}">
      <dgm:prSet/>
      <dgm:spPr/>
      <dgm:t>
        <a:bodyPr/>
        <a:lstStyle/>
        <a:p>
          <a:endParaRPr lang="en-US"/>
        </a:p>
      </dgm:t>
    </dgm:pt>
    <dgm:pt modelId="{7C32F24B-8DC5-D94D-B31D-CD65BD125C9B}" type="pres">
      <dgm:prSet presAssocID="{C87D3B4F-FF6C-485D-8E4B-6137FB80F01E}" presName="hierChild1" presStyleCnt="0">
        <dgm:presLayoutVars>
          <dgm:chPref val="1"/>
          <dgm:dir/>
          <dgm:animOne val="branch"/>
          <dgm:animLvl val="lvl"/>
          <dgm:resizeHandles/>
        </dgm:presLayoutVars>
      </dgm:prSet>
      <dgm:spPr/>
    </dgm:pt>
    <dgm:pt modelId="{A0B17F7A-FA77-FE46-8A39-93C8EE0AB881}" type="pres">
      <dgm:prSet presAssocID="{F240E390-AFA6-4A31-B581-A038E8EE6D20}" presName="hierRoot1" presStyleCnt="0"/>
      <dgm:spPr/>
    </dgm:pt>
    <dgm:pt modelId="{BBD69370-EFE7-724F-879C-5695C8C322C4}" type="pres">
      <dgm:prSet presAssocID="{F240E390-AFA6-4A31-B581-A038E8EE6D20}" presName="composite" presStyleCnt="0"/>
      <dgm:spPr/>
    </dgm:pt>
    <dgm:pt modelId="{0DE61BA0-F21A-E244-A6F0-F95F8318C891}" type="pres">
      <dgm:prSet presAssocID="{F240E390-AFA6-4A31-B581-A038E8EE6D20}" presName="background" presStyleLbl="node0" presStyleIdx="0" presStyleCnt="4"/>
      <dgm:spPr/>
    </dgm:pt>
    <dgm:pt modelId="{6E15B932-9708-EF4B-A8DB-EE5A12B811F7}" type="pres">
      <dgm:prSet presAssocID="{F240E390-AFA6-4A31-B581-A038E8EE6D20}" presName="text" presStyleLbl="fgAcc0" presStyleIdx="0" presStyleCnt="4">
        <dgm:presLayoutVars>
          <dgm:chPref val="3"/>
        </dgm:presLayoutVars>
      </dgm:prSet>
      <dgm:spPr/>
    </dgm:pt>
    <dgm:pt modelId="{DF92D328-619D-E244-829B-A56DC1DE8C2A}" type="pres">
      <dgm:prSet presAssocID="{F240E390-AFA6-4A31-B581-A038E8EE6D20}" presName="hierChild2" presStyleCnt="0"/>
      <dgm:spPr/>
    </dgm:pt>
    <dgm:pt modelId="{821D3DB9-ADD7-0C4C-88DB-7AF1EA455B37}" type="pres">
      <dgm:prSet presAssocID="{8CE90DDA-1C3E-4578-B2F3-C94A4697DCA7}" presName="hierRoot1" presStyleCnt="0"/>
      <dgm:spPr/>
    </dgm:pt>
    <dgm:pt modelId="{920FFE12-7BEF-7146-8F6D-816CC5055FC2}" type="pres">
      <dgm:prSet presAssocID="{8CE90DDA-1C3E-4578-B2F3-C94A4697DCA7}" presName="composite" presStyleCnt="0"/>
      <dgm:spPr/>
    </dgm:pt>
    <dgm:pt modelId="{969B561E-6EB7-2049-A859-1D7441D9A912}" type="pres">
      <dgm:prSet presAssocID="{8CE90DDA-1C3E-4578-B2F3-C94A4697DCA7}" presName="background" presStyleLbl="node0" presStyleIdx="1" presStyleCnt="4"/>
      <dgm:spPr/>
    </dgm:pt>
    <dgm:pt modelId="{FD124B18-C589-A141-93AF-76F265DD45F2}" type="pres">
      <dgm:prSet presAssocID="{8CE90DDA-1C3E-4578-B2F3-C94A4697DCA7}" presName="text" presStyleLbl="fgAcc0" presStyleIdx="1" presStyleCnt="4">
        <dgm:presLayoutVars>
          <dgm:chPref val="3"/>
        </dgm:presLayoutVars>
      </dgm:prSet>
      <dgm:spPr/>
    </dgm:pt>
    <dgm:pt modelId="{5A2CCDB7-90BD-4D43-B88D-0C3188A83415}" type="pres">
      <dgm:prSet presAssocID="{8CE90DDA-1C3E-4578-B2F3-C94A4697DCA7}" presName="hierChild2" presStyleCnt="0"/>
      <dgm:spPr/>
    </dgm:pt>
    <dgm:pt modelId="{534E829E-6B92-B94D-A4DD-8A0720A53564}" type="pres">
      <dgm:prSet presAssocID="{392AF63F-597F-461C-BD6C-A76239064DFB}" presName="Name10" presStyleLbl="parChTrans1D2" presStyleIdx="0" presStyleCnt="2"/>
      <dgm:spPr/>
    </dgm:pt>
    <dgm:pt modelId="{C4338FCF-D7A2-CC45-A26C-A0B144B2950B}" type="pres">
      <dgm:prSet presAssocID="{11407314-821E-4617-90B6-7646DC176535}" presName="hierRoot2" presStyleCnt="0"/>
      <dgm:spPr/>
    </dgm:pt>
    <dgm:pt modelId="{2629C158-EF2E-5D48-9950-2B97096886FF}" type="pres">
      <dgm:prSet presAssocID="{11407314-821E-4617-90B6-7646DC176535}" presName="composite2" presStyleCnt="0"/>
      <dgm:spPr/>
    </dgm:pt>
    <dgm:pt modelId="{4584E03A-6227-7540-977B-1880700065BA}" type="pres">
      <dgm:prSet presAssocID="{11407314-821E-4617-90B6-7646DC176535}" presName="background2" presStyleLbl="node2" presStyleIdx="0" presStyleCnt="2"/>
      <dgm:spPr/>
    </dgm:pt>
    <dgm:pt modelId="{391252F1-D4DA-654B-873D-5F6ABCD9323D}" type="pres">
      <dgm:prSet presAssocID="{11407314-821E-4617-90B6-7646DC176535}" presName="text2" presStyleLbl="fgAcc2" presStyleIdx="0" presStyleCnt="2">
        <dgm:presLayoutVars>
          <dgm:chPref val="3"/>
        </dgm:presLayoutVars>
      </dgm:prSet>
      <dgm:spPr/>
    </dgm:pt>
    <dgm:pt modelId="{C74DCCBC-6B0C-D74D-ACF1-E827DFD1324A}" type="pres">
      <dgm:prSet presAssocID="{11407314-821E-4617-90B6-7646DC176535}" presName="hierChild3" presStyleCnt="0"/>
      <dgm:spPr/>
    </dgm:pt>
    <dgm:pt modelId="{391EEC7C-025E-A84A-891F-71DA99285595}" type="pres">
      <dgm:prSet presAssocID="{19779E10-7CEB-4376-9280-BDB07266D99E}" presName="Name10" presStyleLbl="parChTrans1D2" presStyleIdx="1" presStyleCnt="2"/>
      <dgm:spPr/>
    </dgm:pt>
    <dgm:pt modelId="{AEE2CB94-3E25-0249-864B-2A072E3B6C1C}" type="pres">
      <dgm:prSet presAssocID="{1BC15556-6D6E-4702-B5C1-809809DA114D}" presName="hierRoot2" presStyleCnt="0"/>
      <dgm:spPr/>
    </dgm:pt>
    <dgm:pt modelId="{970B732F-6BF7-0940-8989-60D84A282366}" type="pres">
      <dgm:prSet presAssocID="{1BC15556-6D6E-4702-B5C1-809809DA114D}" presName="composite2" presStyleCnt="0"/>
      <dgm:spPr/>
    </dgm:pt>
    <dgm:pt modelId="{2DFF3183-2E3A-8F40-AD46-0F814FD2F513}" type="pres">
      <dgm:prSet presAssocID="{1BC15556-6D6E-4702-B5C1-809809DA114D}" presName="background2" presStyleLbl="node2" presStyleIdx="1" presStyleCnt="2"/>
      <dgm:spPr/>
    </dgm:pt>
    <dgm:pt modelId="{FF7D4B17-B028-F148-B0B3-CB490BF0EC07}" type="pres">
      <dgm:prSet presAssocID="{1BC15556-6D6E-4702-B5C1-809809DA114D}" presName="text2" presStyleLbl="fgAcc2" presStyleIdx="1" presStyleCnt="2">
        <dgm:presLayoutVars>
          <dgm:chPref val="3"/>
        </dgm:presLayoutVars>
      </dgm:prSet>
      <dgm:spPr/>
    </dgm:pt>
    <dgm:pt modelId="{DD2217E5-1A6A-0B48-9656-E7CC934CEA54}" type="pres">
      <dgm:prSet presAssocID="{1BC15556-6D6E-4702-B5C1-809809DA114D}" presName="hierChild3" presStyleCnt="0"/>
      <dgm:spPr/>
    </dgm:pt>
    <dgm:pt modelId="{DAFDF4C7-98C7-CC48-BD3D-EC24EA2EA7BA}" type="pres">
      <dgm:prSet presAssocID="{B088F61F-89F1-47A9-8025-9ACC706E3D2F}" presName="hierRoot1" presStyleCnt="0"/>
      <dgm:spPr/>
    </dgm:pt>
    <dgm:pt modelId="{430AD2DF-DEC0-F34C-851E-81AF4B12286B}" type="pres">
      <dgm:prSet presAssocID="{B088F61F-89F1-47A9-8025-9ACC706E3D2F}" presName="composite" presStyleCnt="0"/>
      <dgm:spPr/>
    </dgm:pt>
    <dgm:pt modelId="{403D0051-41BD-9E44-90BB-60E888638C7B}" type="pres">
      <dgm:prSet presAssocID="{B088F61F-89F1-47A9-8025-9ACC706E3D2F}" presName="background" presStyleLbl="node0" presStyleIdx="2" presStyleCnt="4"/>
      <dgm:spPr/>
    </dgm:pt>
    <dgm:pt modelId="{138FA144-93D8-1F46-A409-4E1801271A4C}" type="pres">
      <dgm:prSet presAssocID="{B088F61F-89F1-47A9-8025-9ACC706E3D2F}" presName="text" presStyleLbl="fgAcc0" presStyleIdx="2" presStyleCnt="4">
        <dgm:presLayoutVars>
          <dgm:chPref val="3"/>
        </dgm:presLayoutVars>
      </dgm:prSet>
      <dgm:spPr/>
    </dgm:pt>
    <dgm:pt modelId="{CB30B5B6-C753-914F-B63F-54B136C16A93}" type="pres">
      <dgm:prSet presAssocID="{B088F61F-89F1-47A9-8025-9ACC706E3D2F}" presName="hierChild2" presStyleCnt="0"/>
      <dgm:spPr/>
    </dgm:pt>
    <dgm:pt modelId="{3A786922-AD18-8148-8DEF-06E7244EF95A}" type="pres">
      <dgm:prSet presAssocID="{F5115A9D-5E25-402E-ABE9-34935A59F632}" presName="hierRoot1" presStyleCnt="0"/>
      <dgm:spPr/>
    </dgm:pt>
    <dgm:pt modelId="{0B9245CA-F1EE-BC4C-988A-9346696E474C}" type="pres">
      <dgm:prSet presAssocID="{F5115A9D-5E25-402E-ABE9-34935A59F632}" presName="composite" presStyleCnt="0"/>
      <dgm:spPr/>
    </dgm:pt>
    <dgm:pt modelId="{475A4BFD-FAF2-D14B-8B96-97CA5D511555}" type="pres">
      <dgm:prSet presAssocID="{F5115A9D-5E25-402E-ABE9-34935A59F632}" presName="background" presStyleLbl="node0" presStyleIdx="3" presStyleCnt="4"/>
      <dgm:spPr/>
    </dgm:pt>
    <dgm:pt modelId="{AFDE6934-CDD8-C744-AE86-03B11E310BF5}" type="pres">
      <dgm:prSet presAssocID="{F5115A9D-5E25-402E-ABE9-34935A59F632}" presName="text" presStyleLbl="fgAcc0" presStyleIdx="3" presStyleCnt="4">
        <dgm:presLayoutVars>
          <dgm:chPref val="3"/>
        </dgm:presLayoutVars>
      </dgm:prSet>
      <dgm:spPr/>
    </dgm:pt>
    <dgm:pt modelId="{82C6F3D2-E153-D24C-A2E4-A5D2ED7A4777}" type="pres">
      <dgm:prSet presAssocID="{F5115A9D-5E25-402E-ABE9-34935A59F632}" presName="hierChild2" presStyleCnt="0"/>
      <dgm:spPr/>
    </dgm:pt>
  </dgm:ptLst>
  <dgm:cxnLst>
    <dgm:cxn modelId="{41E1AE05-562B-45A0-A475-F8BBDCFFAF2D}" srcId="{C87D3B4F-FF6C-485D-8E4B-6137FB80F01E}" destId="{F240E390-AFA6-4A31-B581-A038E8EE6D20}" srcOrd="0" destOrd="0" parTransId="{5337352E-4381-45A7-92CA-58841C4C5BE1}" sibTransId="{075781E4-86BA-4782-873E-630D4E2DCE6F}"/>
    <dgm:cxn modelId="{EB5DFF06-C6D9-6747-8466-1CE55CBF932E}" type="presOf" srcId="{8CE90DDA-1C3E-4578-B2F3-C94A4697DCA7}" destId="{FD124B18-C589-A141-93AF-76F265DD45F2}" srcOrd="0" destOrd="0" presId="urn:microsoft.com/office/officeart/2005/8/layout/hierarchy1"/>
    <dgm:cxn modelId="{7E001409-7E45-0B44-8DC5-D21FA7CE4D25}" type="presOf" srcId="{1BC15556-6D6E-4702-B5C1-809809DA114D}" destId="{FF7D4B17-B028-F148-B0B3-CB490BF0EC07}" srcOrd="0" destOrd="0" presId="urn:microsoft.com/office/officeart/2005/8/layout/hierarchy1"/>
    <dgm:cxn modelId="{2F887319-8566-F846-BBDC-CE96F200B63E}" type="presOf" srcId="{19779E10-7CEB-4376-9280-BDB07266D99E}" destId="{391EEC7C-025E-A84A-891F-71DA99285595}" srcOrd="0" destOrd="0" presId="urn:microsoft.com/office/officeart/2005/8/layout/hierarchy1"/>
    <dgm:cxn modelId="{8C6F132C-C19E-3D40-A610-48552F3391DB}" type="presOf" srcId="{B088F61F-89F1-47A9-8025-9ACC706E3D2F}" destId="{138FA144-93D8-1F46-A409-4E1801271A4C}" srcOrd="0" destOrd="0" presId="urn:microsoft.com/office/officeart/2005/8/layout/hierarchy1"/>
    <dgm:cxn modelId="{7C89C130-9ABC-448A-B6E9-59606A283B5F}" srcId="{C87D3B4F-FF6C-485D-8E4B-6137FB80F01E}" destId="{8CE90DDA-1C3E-4578-B2F3-C94A4697DCA7}" srcOrd="1" destOrd="0" parTransId="{3DB85E5B-4B5A-4B8C-A9EA-B0312606449C}" sibTransId="{DE3E42D1-F84E-4276-8F83-6890E792C051}"/>
    <dgm:cxn modelId="{B938923D-04E2-46BB-9736-EFA337FB3DDE}" srcId="{8CE90DDA-1C3E-4578-B2F3-C94A4697DCA7}" destId="{1BC15556-6D6E-4702-B5C1-809809DA114D}" srcOrd="1" destOrd="0" parTransId="{19779E10-7CEB-4376-9280-BDB07266D99E}" sibTransId="{0A7F1749-B664-4784-9289-8C7ACFD63BDE}"/>
    <dgm:cxn modelId="{D342A465-76FB-8A46-A88E-9D46B46A41EC}" type="presOf" srcId="{392AF63F-597F-461C-BD6C-A76239064DFB}" destId="{534E829E-6B92-B94D-A4DD-8A0720A53564}" srcOrd="0" destOrd="0" presId="urn:microsoft.com/office/officeart/2005/8/layout/hierarchy1"/>
    <dgm:cxn modelId="{42BC006A-ABAD-A44F-B789-C285BA5AF9EF}" type="presOf" srcId="{F5115A9D-5E25-402E-ABE9-34935A59F632}" destId="{AFDE6934-CDD8-C744-AE86-03B11E310BF5}" srcOrd="0" destOrd="0" presId="urn:microsoft.com/office/officeart/2005/8/layout/hierarchy1"/>
    <dgm:cxn modelId="{2C87947A-D5DF-457B-BCC6-E0864761B8FB}" srcId="{C87D3B4F-FF6C-485D-8E4B-6137FB80F01E}" destId="{B088F61F-89F1-47A9-8025-9ACC706E3D2F}" srcOrd="2" destOrd="0" parTransId="{C7739858-922B-4643-BF24-90637B59D1CA}" sibTransId="{A3B5234F-6BF5-487E-A9FD-00BF55BABA5C}"/>
    <dgm:cxn modelId="{FCA1E37E-D2DD-5E47-95D7-61CEED2767EB}" type="presOf" srcId="{F240E390-AFA6-4A31-B581-A038E8EE6D20}" destId="{6E15B932-9708-EF4B-A8DB-EE5A12B811F7}" srcOrd="0" destOrd="0" presId="urn:microsoft.com/office/officeart/2005/8/layout/hierarchy1"/>
    <dgm:cxn modelId="{15D9FF83-FBEA-D245-AA07-E887C18D0D87}" type="presOf" srcId="{11407314-821E-4617-90B6-7646DC176535}" destId="{391252F1-D4DA-654B-873D-5F6ABCD9323D}" srcOrd="0" destOrd="0" presId="urn:microsoft.com/office/officeart/2005/8/layout/hierarchy1"/>
    <dgm:cxn modelId="{4F5240BF-FFBF-4871-91C2-AEDCE8A3E48A}" srcId="{8CE90DDA-1C3E-4578-B2F3-C94A4697DCA7}" destId="{11407314-821E-4617-90B6-7646DC176535}" srcOrd="0" destOrd="0" parTransId="{392AF63F-597F-461C-BD6C-A76239064DFB}" sibTransId="{4CB01DB2-23C4-4EEF-8C75-3131C3E131F0}"/>
    <dgm:cxn modelId="{494648D6-05C3-4BF3-99B2-BF01F859A8FF}" srcId="{C87D3B4F-FF6C-485D-8E4B-6137FB80F01E}" destId="{F5115A9D-5E25-402E-ABE9-34935A59F632}" srcOrd="3" destOrd="0" parTransId="{64213FF9-485B-4AB3-87D6-616949D8A665}" sibTransId="{1509D1A9-D5DB-452B-8D2F-9EA733CFDC0B}"/>
    <dgm:cxn modelId="{C70F42D9-F808-D342-BAA4-7727860A2A00}" type="presOf" srcId="{C87D3B4F-FF6C-485D-8E4B-6137FB80F01E}" destId="{7C32F24B-8DC5-D94D-B31D-CD65BD125C9B}" srcOrd="0" destOrd="0" presId="urn:microsoft.com/office/officeart/2005/8/layout/hierarchy1"/>
    <dgm:cxn modelId="{E918C721-7CD2-8743-8EE0-6ACB5DF13485}" type="presParOf" srcId="{7C32F24B-8DC5-D94D-B31D-CD65BD125C9B}" destId="{A0B17F7A-FA77-FE46-8A39-93C8EE0AB881}" srcOrd="0" destOrd="0" presId="urn:microsoft.com/office/officeart/2005/8/layout/hierarchy1"/>
    <dgm:cxn modelId="{36EC3060-7143-E941-8AD6-1CCB2A2EBAE7}" type="presParOf" srcId="{A0B17F7A-FA77-FE46-8A39-93C8EE0AB881}" destId="{BBD69370-EFE7-724F-879C-5695C8C322C4}" srcOrd="0" destOrd="0" presId="urn:microsoft.com/office/officeart/2005/8/layout/hierarchy1"/>
    <dgm:cxn modelId="{6996B2CD-0743-654E-A64C-EF2F6AA6C747}" type="presParOf" srcId="{BBD69370-EFE7-724F-879C-5695C8C322C4}" destId="{0DE61BA0-F21A-E244-A6F0-F95F8318C891}" srcOrd="0" destOrd="0" presId="urn:microsoft.com/office/officeart/2005/8/layout/hierarchy1"/>
    <dgm:cxn modelId="{A100DA26-9C44-2145-8BF9-27A162C1F5DC}" type="presParOf" srcId="{BBD69370-EFE7-724F-879C-5695C8C322C4}" destId="{6E15B932-9708-EF4B-A8DB-EE5A12B811F7}" srcOrd="1" destOrd="0" presId="urn:microsoft.com/office/officeart/2005/8/layout/hierarchy1"/>
    <dgm:cxn modelId="{30DEFAC5-D7F1-F845-B5F4-199B0CF28BA0}" type="presParOf" srcId="{A0B17F7A-FA77-FE46-8A39-93C8EE0AB881}" destId="{DF92D328-619D-E244-829B-A56DC1DE8C2A}" srcOrd="1" destOrd="0" presId="urn:microsoft.com/office/officeart/2005/8/layout/hierarchy1"/>
    <dgm:cxn modelId="{BDFF5FFD-4130-E042-9DD1-113C74AA5234}" type="presParOf" srcId="{7C32F24B-8DC5-D94D-B31D-CD65BD125C9B}" destId="{821D3DB9-ADD7-0C4C-88DB-7AF1EA455B37}" srcOrd="1" destOrd="0" presId="urn:microsoft.com/office/officeart/2005/8/layout/hierarchy1"/>
    <dgm:cxn modelId="{1B8A879A-6B78-614D-9404-528286EBF0D8}" type="presParOf" srcId="{821D3DB9-ADD7-0C4C-88DB-7AF1EA455B37}" destId="{920FFE12-7BEF-7146-8F6D-816CC5055FC2}" srcOrd="0" destOrd="0" presId="urn:microsoft.com/office/officeart/2005/8/layout/hierarchy1"/>
    <dgm:cxn modelId="{9817AAC0-6C09-224F-92E4-4A2101C81786}" type="presParOf" srcId="{920FFE12-7BEF-7146-8F6D-816CC5055FC2}" destId="{969B561E-6EB7-2049-A859-1D7441D9A912}" srcOrd="0" destOrd="0" presId="urn:microsoft.com/office/officeart/2005/8/layout/hierarchy1"/>
    <dgm:cxn modelId="{ADE4DE81-29CD-EB46-9A85-7EC726558031}" type="presParOf" srcId="{920FFE12-7BEF-7146-8F6D-816CC5055FC2}" destId="{FD124B18-C589-A141-93AF-76F265DD45F2}" srcOrd="1" destOrd="0" presId="urn:microsoft.com/office/officeart/2005/8/layout/hierarchy1"/>
    <dgm:cxn modelId="{0C633A5A-E692-AE43-B408-39381AD72F81}" type="presParOf" srcId="{821D3DB9-ADD7-0C4C-88DB-7AF1EA455B37}" destId="{5A2CCDB7-90BD-4D43-B88D-0C3188A83415}" srcOrd="1" destOrd="0" presId="urn:microsoft.com/office/officeart/2005/8/layout/hierarchy1"/>
    <dgm:cxn modelId="{90A1B0B6-18EC-CF41-8A4F-92FB6096E6BA}" type="presParOf" srcId="{5A2CCDB7-90BD-4D43-B88D-0C3188A83415}" destId="{534E829E-6B92-B94D-A4DD-8A0720A53564}" srcOrd="0" destOrd="0" presId="urn:microsoft.com/office/officeart/2005/8/layout/hierarchy1"/>
    <dgm:cxn modelId="{24E196CC-FCB3-8E4B-BF0A-C7632FC7DF93}" type="presParOf" srcId="{5A2CCDB7-90BD-4D43-B88D-0C3188A83415}" destId="{C4338FCF-D7A2-CC45-A26C-A0B144B2950B}" srcOrd="1" destOrd="0" presId="urn:microsoft.com/office/officeart/2005/8/layout/hierarchy1"/>
    <dgm:cxn modelId="{7913BD7A-DEF1-8A4D-83B5-0FCDCACDDE34}" type="presParOf" srcId="{C4338FCF-D7A2-CC45-A26C-A0B144B2950B}" destId="{2629C158-EF2E-5D48-9950-2B97096886FF}" srcOrd="0" destOrd="0" presId="urn:microsoft.com/office/officeart/2005/8/layout/hierarchy1"/>
    <dgm:cxn modelId="{260377DA-5B66-A84A-9E68-E16D3B9FDD2E}" type="presParOf" srcId="{2629C158-EF2E-5D48-9950-2B97096886FF}" destId="{4584E03A-6227-7540-977B-1880700065BA}" srcOrd="0" destOrd="0" presId="urn:microsoft.com/office/officeart/2005/8/layout/hierarchy1"/>
    <dgm:cxn modelId="{16D951C8-BDC9-8645-BDAC-8AEDFB332B85}" type="presParOf" srcId="{2629C158-EF2E-5D48-9950-2B97096886FF}" destId="{391252F1-D4DA-654B-873D-5F6ABCD9323D}" srcOrd="1" destOrd="0" presId="urn:microsoft.com/office/officeart/2005/8/layout/hierarchy1"/>
    <dgm:cxn modelId="{5E591741-5A45-B540-B3AE-CFE3994528C0}" type="presParOf" srcId="{C4338FCF-D7A2-CC45-A26C-A0B144B2950B}" destId="{C74DCCBC-6B0C-D74D-ACF1-E827DFD1324A}" srcOrd="1" destOrd="0" presId="urn:microsoft.com/office/officeart/2005/8/layout/hierarchy1"/>
    <dgm:cxn modelId="{ADF987FD-1182-8F44-8B2B-507C8E8096FA}" type="presParOf" srcId="{5A2CCDB7-90BD-4D43-B88D-0C3188A83415}" destId="{391EEC7C-025E-A84A-891F-71DA99285595}" srcOrd="2" destOrd="0" presId="urn:microsoft.com/office/officeart/2005/8/layout/hierarchy1"/>
    <dgm:cxn modelId="{5591CDE2-6C34-5245-AD82-8C4F56E1DB31}" type="presParOf" srcId="{5A2CCDB7-90BD-4D43-B88D-0C3188A83415}" destId="{AEE2CB94-3E25-0249-864B-2A072E3B6C1C}" srcOrd="3" destOrd="0" presId="urn:microsoft.com/office/officeart/2005/8/layout/hierarchy1"/>
    <dgm:cxn modelId="{352AF79C-5163-9D49-9FB6-44091D79E55B}" type="presParOf" srcId="{AEE2CB94-3E25-0249-864B-2A072E3B6C1C}" destId="{970B732F-6BF7-0940-8989-60D84A282366}" srcOrd="0" destOrd="0" presId="urn:microsoft.com/office/officeart/2005/8/layout/hierarchy1"/>
    <dgm:cxn modelId="{7848154A-ABA8-604A-AEE6-6A5EEE4006E3}" type="presParOf" srcId="{970B732F-6BF7-0940-8989-60D84A282366}" destId="{2DFF3183-2E3A-8F40-AD46-0F814FD2F513}" srcOrd="0" destOrd="0" presId="urn:microsoft.com/office/officeart/2005/8/layout/hierarchy1"/>
    <dgm:cxn modelId="{59BB4569-D24E-9D42-9CA0-73199E715106}" type="presParOf" srcId="{970B732F-6BF7-0940-8989-60D84A282366}" destId="{FF7D4B17-B028-F148-B0B3-CB490BF0EC07}" srcOrd="1" destOrd="0" presId="urn:microsoft.com/office/officeart/2005/8/layout/hierarchy1"/>
    <dgm:cxn modelId="{0D64D4D6-9EDD-714C-AB83-A35A66437285}" type="presParOf" srcId="{AEE2CB94-3E25-0249-864B-2A072E3B6C1C}" destId="{DD2217E5-1A6A-0B48-9656-E7CC934CEA54}" srcOrd="1" destOrd="0" presId="urn:microsoft.com/office/officeart/2005/8/layout/hierarchy1"/>
    <dgm:cxn modelId="{514843F0-BA87-404A-AE1B-F9F2056FEBB2}" type="presParOf" srcId="{7C32F24B-8DC5-D94D-B31D-CD65BD125C9B}" destId="{DAFDF4C7-98C7-CC48-BD3D-EC24EA2EA7BA}" srcOrd="2" destOrd="0" presId="urn:microsoft.com/office/officeart/2005/8/layout/hierarchy1"/>
    <dgm:cxn modelId="{294E6930-D975-D04F-ACCE-2878C18C384E}" type="presParOf" srcId="{DAFDF4C7-98C7-CC48-BD3D-EC24EA2EA7BA}" destId="{430AD2DF-DEC0-F34C-851E-81AF4B12286B}" srcOrd="0" destOrd="0" presId="urn:microsoft.com/office/officeart/2005/8/layout/hierarchy1"/>
    <dgm:cxn modelId="{AEC1C35A-E178-FD42-A6C0-E2154D76213B}" type="presParOf" srcId="{430AD2DF-DEC0-F34C-851E-81AF4B12286B}" destId="{403D0051-41BD-9E44-90BB-60E888638C7B}" srcOrd="0" destOrd="0" presId="urn:microsoft.com/office/officeart/2005/8/layout/hierarchy1"/>
    <dgm:cxn modelId="{A60BE536-A691-8244-9659-8FF9405039D7}" type="presParOf" srcId="{430AD2DF-DEC0-F34C-851E-81AF4B12286B}" destId="{138FA144-93D8-1F46-A409-4E1801271A4C}" srcOrd="1" destOrd="0" presId="urn:microsoft.com/office/officeart/2005/8/layout/hierarchy1"/>
    <dgm:cxn modelId="{80D680A2-BB64-5D4E-A17A-DB4A708C2FF8}" type="presParOf" srcId="{DAFDF4C7-98C7-CC48-BD3D-EC24EA2EA7BA}" destId="{CB30B5B6-C753-914F-B63F-54B136C16A93}" srcOrd="1" destOrd="0" presId="urn:microsoft.com/office/officeart/2005/8/layout/hierarchy1"/>
    <dgm:cxn modelId="{00209102-9EFA-A444-8AEA-D344A9C7B674}" type="presParOf" srcId="{7C32F24B-8DC5-D94D-B31D-CD65BD125C9B}" destId="{3A786922-AD18-8148-8DEF-06E7244EF95A}" srcOrd="3" destOrd="0" presId="urn:microsoft.com/office/officeart/2005/8/layout/hierarchy1"/>
    <dgm:cxn modelId="{102741C8-B0BA-ED4F-B5F8-B86CD10E39A2}" type="presParOf" srcId="{3A786922-AD18-8148-8DEF-06E7244EF95A}" destId="{0B9245CA-F1EE-BC4C-988A-9346696E474C}" srcOrd="0" destOrd="0" presId="urn:microsoft.com/office/officeart/2005/8/layout/hierarchy1"/>
    <dgm:cxn modelId="{A2F99B04-6C24-2649-8D91-59DDCB1A6A5B}" type="presParOf" srcId="{0B9245CA-F1EE-BC4C-988A-9346696E474C}" destId="{475A4BFD-FAF2-D14B-8B96-97CA5D511555}" srcOrd="0" destOrd="0" presId="urn:microsoft.com/office/officeart/2005/8/layout/hierarchy1"/>
    <dgm:cxn modelId="{BF83CA7A-49CE-1242-AF23-E2DD570DAB5B}" type="presParOf" srcId="{0B9245CA-F1EE-BC4C-988A-9346696E474C}" destId="{AFDE6934-CDD8-C744-AE86-03B11E310BF5}" srcOrd="1" destOrd="0" presId="urn:microsoft.com/office/officeart/2005/8/layout/hierarchy1"/>
    <dgm:cxn modelId="{0CCD0B9C-4433-ED4B-A8FD-AFCA6361E03A}" type="presParOf" srcId="{3A786922-AD18-8148-8DEF-06E7244EF95A}" destId="{82C6F3D2-E153-D24C-A2E4-A5D2ED7A477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278984-5EE0-43EC-8C94-FEB5E9961230}"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5980BA7E-15D1-4A78-887D-14E5868DB6E4}">
      <dgm:prSet/>
      <dgm:spPr/>
      <dgm:t>
        <a:bodyPr/>
        <a:lstStyle/>
        <a:p>
          <a:r>
            <a:rPr lang="en-US"/>
            <a:t>Find</a:t>
          </a:r>
        </a:p>
      </dgm:t>
    </dgm:pt>
    <dgm:pt modelId="{99324AAD-3AAC-4EF8-A4AF-B725A089BC9A}" type="parTrans" cxnId="{482DFCA4-5C83-42F9-B656-775D510348BB}">
      <dgm:prSet/>
      <dgm:spPr/>
      <dgm:t>
        <a:bodyPr/>
        <a:lstStyle/>
        <a:p>
          <a:endParaRPr lang="en-US"/>
        </a:p>
      </dgm:t>
    </dgm:pt>
    <dgm:pt modelId="{A2D67900-BD23-4367-9EEA-77C106AC106F}" type="sibTrans" cxnId="{482DFCA4-5C83-42F9-B656-775D510348BB}">
      <dgm:prSet/>
      <dgm:spPr/>
      <dgm:t>
        <a:bodyPr/>
        <a:lstStyle/>
        <a:p>
          <a:endParaRPr lang="en-US"/>
        </a:p>
      </dgm:t>
    </dgm:pt>
    <dgm:pt modelId="{31CAFB65-EFDD-40B9-97FC-8A80BAD3C8D6}">
      <dgm:prSet/>
      <dgm:spPr/>
      <dgm:t>
        <a:bodyPr/>
        <a:lstStyle/>
        <a:p>
          <a:r>
            <a:rPr lang="en-US"/>
            <a:t>Find your group by practice location (i.e. school, private, managed care, undecided)</a:t>
          </a:r>
        </a:p>
      </dgm:t>
    </dgm:pt>
    <dgm:pt modelId="{B7491AAF-579C-49E5-A320-6FE75BED5E2D}" type="parTrans" cxnId="{A83430A9-EF29-47F0-8F7F-8EF56BC1B815}">
      <dgm:prSet/>
      <dgm:spPr/>
      <dgm:t>
        <a:bodyPr/>
        <a:lstStyle/>
        <a:p>
          <a:endParaRPr lang="en-US"/>
        </a:p>
      </dgm:t>
    </dgm:pt>
    <dgm:pt modelId="{46BFE629-7424-462F-9C37-E619EA409E9D}" type="sibTrans" cxnId="{A83430A9-EF29-47F0-8F7F-8EF56BC1B815}">
      <dgm:prSet/>
      <dgm:spPr/>
      <dgm:t>
        <a:bodyPr/>
        <a:lstStyle/>
        <a:p>
          <a:endParaRPr lang="en-US"/>
        </a:p>
      </dgm:t>
    </dgm:pt>
    <dgm:pt modelId="{9B41B5B5-C7CB-4963-98C7-1146B1076FD5}">
      <dgm:prSet/>
      <dgm:spPr/>
      <dgm:t>
        <a:bodyPr/>
        <a:lstStyle/>
        <a:p>
          <a:r>
            <a:rPr lang="en-US"/>
            <a:t>Discuss</a:t>
          </a:r>
        </a:p>
      </dgm:t>
    </dgm:pt>
    <dgm:pt modelId="{1C8C98AE-0F96-4DBA-8D99-F92EB8CB6FE6}" type="parTrans" cxnId="{1FCAF75B-7640-4E25-8096-3ABBC4CCC0E8}">
      <dgm:prSet/>
      <dgm:spPr/>
      <dgm:t>
        <a:bodyPr/>
        <a:lstStyle/>
        <a:p>
          <a:endParaRPr lang="en-US"/>
        </a:p>
      </dgm:t>
    </dgm:pt>
    <dgm:pt modelId="{382EF190-F25B-4B48-9486-ADA44551C53D}" type="sibTrans" cxnId="{1FCAF75B-7640-4E25-8096-3ABBC4CCC0E8}">
      <dgm:prSet/>
      <dgm:spPr/>
      <dgm:t>
        <a:bodyPr/>
        <a:lstStyle/>
        <a:p>
          <a:endParaRPr lang="en-US"/>
        </a:p>
      </dgm:t>
    </dgm:pt>
    <dgm:pt modelId="{8063AB0F-CA36-4F3B-9650-0A20D31F2EC9}">
      <dgm:prSet/>
      <dgm:spPr/>
      <dgm:t>
        <a:bodyPr/>
        <a:lstStyle/>
        <a:p>
          <a:r>
            <a:rPr lang="en-US" dirty="0"/>
            <a:t>Discuss amongst yourselves your theoretical orientation (i.e. CBT, DBT, Solution-focused, eclectic, Gestalt, </a:t>
          </a:r>
          <a:r>
            <a:rPr lang="en-US" dirty="0" err="1"/>
            <a:t>etc</a:t>
          </a:r>
          <a:r>
            <a:rPr lang="en-US" dirty="0"/>
            <a:t>)</a:t>
          </a:r>
        </a:p>
      </dgm:t>
    </dgm:pt>
    <dgm:pt modelId="{9D65BF42-D4D3-463F-A35F-FAC18D4BAEA6}" type="parTrans" cxnId="{008ACB64-AB1C-47D3-8857-3C2C9F97F2F7}">
      <dgm:prSet/>
      <dgm:spPr/>
      <dgm:t>
        <a:bodyPr/>
        <a:lstStyle/>
        <a:p>
          <a:endParaRPr lang="en-US"/>
        </a:p>
      </dgm:t>
    </dgm:pt>
    <dgm:pt modelId="{27E6E4B9-62EF-4246-BD18-9CD47E4A58CF}" type="sibTrans" cxnId="{008ACB64-AB1C-47D3-8857-3C2C9F97F2F7}">
      <dgm:prSet/>
      <dgm:spPr/>
      <dgm:t>
        <a:bodyPr/>
        <a:lstStyle/>
        <a:p>
          <a:endParaRPr lang="en-US"/>
        </a:p>
      </dgm:t>
    </dgm:pt>
    <dgm:pt modelId="{8C853803-42A9-7A45-B43A-D916B4F656F3}" type="pres">
      <dgm:prSet presAssocID="{D6278984-5EE0-43EC-8C94-FEB5E9961230}" presName="Name0" presStyleCnt="0">
        <dgm:presLayoutVars>
          <dgm:dir/>
          <dgm:animLvl val="lvl"/>
          <dgm:resizeHandles val="exact"/>
        </dgm:presLayoutVars>
      </dgm:prSet>
      <dgm:spPr/>
    </dgm:pt>
    <dgm:pt modelId="{82931176-D8CA-2145-8C28-52BEA065200A}" type="pres">
      <dgm:prSet presAssocID="{5980BA7E-15D1-4A78-887D-14E5868DB6E4}" presName="linNode" presStyleCnt="0"/>
      <dgm:spPr/>
    </dgm:pt>
    <dgm:pt modelId="{1A42387C-187A-7048-A63C-D24FAD39649D}" type="pres">
      <dgm:prSet presAssocID="{5980BA7E-15D1-4A78-887D-14E5868DB6E4}" presName="parentText" presStyleLbl="alignNode1" presStyleIdx="0" presStyleCnt="2">
        <dgm:presLayoutVars>
          <dgm:chMax val="1"/>
          <dgm:bulletEnabled/>
        </dgm:presLayoutVars>
      </dgm:prSet>
      <dgm:spPr/>
    </dgm:pt>
    <dgm:pt modelId="{FA47ACF0-F67C-E845-A0CE-B082EBE60F6C}" type="pres">
      <dgm:prSet presAssocID="{5980BA7E-15D1-4A78-887D-14E5868DB6E4}" presName="descendantText" presStyleLbl="alignAccFollowNode1" presStyleIdx="0" presStyleCnt="2">
        <dgm:presLayoutVars>
          <dgm:bulletEnabled/>
        </dgm:presLayoutVars>
      </dgm:prSet>
      <dgm:spPr/>
    </dgm:pt>
    <dgm:pt modelId="{8B8AFB11-520C-AB41-A2B9-A83EA54DB21B}" type="pres">
      <dgm:prSet presAssocID="{A2D67900-BD23-4367-9EEA-77C106AC106F}" presName="sp" presStyleCnt="0"/>
      <dgm:spPr/>
    </dgm:pt>
    <dgm:pt modelId="{DCE7B5C1-F52E-3E41-AB39-8C00B313E1DA}" type="pres">
      <dgm:prSet presAssocID="{9B41B5B5-C7CB-4963-98C7-1146B1076FD5}" presName="linNode" presStyleCnt="0"/>
      <dgm:spPr/>
    </dgm:pt>
    <dgm:pt modelId="{B5C158AB-4F68-834E-9952-E06AFC82D115}" type="pres">
      <dgm:prSet presAssocID="{9B41B5B5-C7CB-4963-98C7-1146B1076FD5}" presName="parentText" presStyleLbl="alignNode1" presStyleIdx="1" presStyleCnt="2">
        <dgm:presLayoutVars>
          <dgm:chMax val="1"/>
          <dgm:bulletEnabled/>
        </dgm:presLayoutVars>
      </dgm:prSet>
      <dgm:spPr/>
    </dgm:pt>
    <dgm:pt modelId="{138E648C-C4A6-9541-90E5-75CD2DB5FB9D}" type="pres">
      <dgm:prSet presAssocID="{9B41B5B5-C7CB-4963-98C7-1146B1076FD5}" presName="descendantText" presStyleLbl="alignAccFollowNode1" presStyleIdx="1" presStyleCnt="2">
        <dgm:presLayoutVars>
          <dgm:bulletEnabled/>
        </dgm:presLayoutVars>
      </dgm:prSet>
      <dgm:spPr/>
    </dgm:pt>
  </dgm:ptLst>
  <dgm:cxnLst>
    <dgm:cxn modelId="{7BAADA1E-6E0D-F642-A1A7-644F8FD85614}" type="presOf" srcId="{5980BA7E-15D1-4A78-887D-14E5868DB6E4}" destId="{1A42387C-187A-7048-A63C-D24FAD39649D}" srcOrd="0" destOrd="0" presId="urn:microsoft.com/office/officeart/2016/7/layout/VerticalSolidActionList"/>
    <dgm:cxn modelId="{1FCAF75B-7640-4E25-8096-3ABBC4CCC0E8}" srcId="{D6278984-5EE0-43EC-8C94-FEB5E9961230}" destId="{9B41B5B5-C7CB-4963-98C7-1146B1076FD5}" srcOrd="1" destOrd="0" parTransId="{1C8C98AE-0F96-4DBA-8D99-F92EB8CB6FE6}" sibTransId="{382EF190-F25B-4B48-9486-ADA44551C53D}"/>
    <dgm:cxn modelId="{3E15425E-8012-374F-9D35-FE3F8A8FB667}" type="presOf" srcId="{D6278984-5EE0-43EC-8C94-FEB5E9961230}" destId="{8C853803-42A9-7A45-B43A-D916B4F656F3}" srcOrd="0" destOrd="0" presId="urn:microsoft.com/office/officeart/2016/7/layout/VerticalSolidActionList"/>
    <dgm:cxn modelId="{008ACB64-AB1C-47D3-8857-3C2C9F97F2F7}" srcId="{9B41B5B5-C7CB-4963-98C7-1146B1076FD5}" destId="{8063AB0F-CA36-4F3B-9650-0A20D31F2EC9}" srcOrd="0" destOrd="0" parTransId="{9D65BF42-D4D3-463F-A35F-FAC18D4BAEA6}" sibTransId="{27E6E4B9-62EF-4246-BD18-9CD47E4A58CF}"/>
    <dgm:cxn modelId="{3797B88D-5C49-4944-BCB0-DA75228F4D9F}" type="presOf" srcId="{31CAFB65-EFDD-40B9-97FC-8A80BAD3C8D6}" destId="{FA47ACF0-F67C-E845-A0CE-B082EBE60F6C}" srcOrd="0" destOrd="0" presId="urn:microsoft.com/office/officeart/2016/7/layout/VerticalSolidActionList"/>
    <dgm:cxn modelId="{CB6E5EA0-A686-3144-9CB2-D68B5C6A6F2E}" type="presOf" srcId="{8063AB0F-CA36-4F3B-9650-0A20D31F2EC9}" destId="{138E648C-C4A6-9541-90E5-75CD2DB5FB9D}" srcOrd="0" destOrd="0" presId="urn:microsoft.com/office/officeart/2016/7/layout/VerticalSolidActionList"/>
    <dgm:cxn modelId="{482DFCA4-5C83-42F9-B656-775D510348BB}" srcId="{D6278984-5EE0-43EC-8C94-FEB5E9961230}" destId="{5980BA7E-15D1-4A78-887D-14E5868DB6E4}" srcOrd="0" destOrd="0" parTransId="{99324AAD-3AAC-4EF8-A4AF-B725A089BC9A}" sibTransId="{A2D67900-BD23-4367-9EEA-77C106AC106F}"/>
    <dgm:cxn modelId="{1EFE07A6-387C-D34A-9E56-25BDCA773112}" type="presOf" srcId="{9B41B5B5-C7CB-4963-98C7-1146B1076FD5}" destId="{B5C158AB-4F68-834E-9952-E06AFC82D115}" srcOrd="0" destOrd="0" presId="urn:microsoft.com/office/officeart/2016/7/layout/VerticalSolidActionList"/>
    <dgm:cxn modelId="{A83430A9-EF29-47F0-8F7F-8EF56BC1B815}" srcId="{5980BA7E-15D1-4A78-887D-14E5868DB6E4}" destId="{31CAFB65-EFDD-40B9-97FC-8A80BAD3C8D6}" srcOrd="0" destOrd="0" parTransId="{B7491AAF-579C-49E5-A320-6FE75BED5E2D}" sibTransId="{46BFE629-7424-462F-9C37-E619EA409E9D}"/>
    <dgm:cxn modelId="{5729B662-CC41-EA4A-A7B2-47E1CAAFF22A}" type="presParOf" srcId="{8C853803-42A9-7A45-B43A-D916B4F656F3}" destId="{82931176-D8CA-2145-8C28-52BEA065200A}" srcOrd="0" destOrd="0" presId="urn:microsoft.com/office/officeart/2016/7/layout/VerticalSolidActionList"/>
    <dgm:cxn modelId="{B8EAC1D4-ABE1-7545-9699-E04782AEBA53}" type="presParOf" srcId="{82931176-D8CA-2145-8C28-52BEA065200A}" destId="{1A42387C-187A-7048-A63C-D24FAD39649D}" srcOrd="0" destOrd="0" presId="urn:microsoft.com/office/officeart/2016/7/layout/VerticalSolidActionList"/>
    <dgm:cxn modelId="{C8C82222-6E84-3A4A-9065-69E35E38EB64}" type="presParOf" srcId="{82931176-D8CA-2145-8C28-52BEA065200A}" destId="{FA47ACF0-F67C-E845-A0CE-B082EBE60F6C}" srcOrd="1" destOrd="0" presId="urn:microsoft.com/office/officeart/2016/7/layout/VerticalSolidActionList"/>
    <dgm:cxn modelId="{5B0E7DE8-77BA-4F44-A70C-942E6DECE9FE}" type="presParOf" srcId="{8C853803-42A9-7A45-B43A-D916B4F656F3}" destId="{8B8AFB11-520C-AB41-A2B9-A83EA54DB21B}" srcOrd="1" destOrd="0" presId="urn:microsoft.com/office/officeart/2016/7/layout/VerticalSolidActionList"/>
    <dgm:cxn modelId="{31CD3103-3C0E-6249-B9E4-2F7FBAAFB066}" type="presParOf" srcId="{8C853803-42A9-7A45-B43A-D916B4F656F3}" destId="{DCE7B5C1-F52E-3E41-AB39-8C00B313E1DA}" srcOrd="2" destOrd="0" presId="urn:microsoft.com/office/officeart/2016/7/layout/VerticalSolidActionList"/>
    <dgm:cxn modelId="{C8C3C45B-73F2-6447-A633-93A44DE24DF1}" type="presParOf" srcId="{DCE7B5C1-F52E-3E41-AB39-8C00B313E1DA}" destId="{B5C158AB-4F68-834E-9952-E06AFC82D115}" srcOrd="0" destOrd="0" presId="urn:microsoft.com/office/officeart/2016/7/layout/VerticalSolidActionList"/>
    <dgm:cxn modelId="{2016E792-71AF-F94B-AB7E-45C372CE95AC}" type="presParOf" srcId="{DCE7B5C1-F52E-3E41-AB39-8C00B313E1DA}" destId="{138E648C-C4A6-9541-90E5-75CD2DB5FB9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57C6A4-963C-4851-98F6-D9AFB0BAFCA2}" type="doc">
      <dgm:prSet loTypeId="urn:microsoft.com/office/officeart/2005/8/layout/list1" loCatId="list" qsTypeId="urn:microsoft.com/office/officeart/2005/8/quickstyle/simple2" qsCatId="simple" csTypeId="urn:microsoft.com/office/officeart/2005/8/colors/colorful1" csCatId="colorful"/>
      <dgm:spPr/>
      <dgm:t>
        <a:bodyPr/>
        <a:lstStyle/>
        <a:p>
          <a:endParaRPr lang="en-US"/>
        </a:p>
      </dgm:t>
    </dgm:pt>
    <dgm:pt modelId="{43F24CA2-0B1A-405E-8B3C-5CFC7685AD91}">
      <dgm:prSet/>
      <dgm:spPr/>
      <dgm:t>
        <a:bodyPr/>
        <a:lstStyle/>
        <a:p>
          <a:r>
            <a:rPr lang="en-US"/>
            <a:t>There is a “battle” for power during this process</a:t>
          </a:r>
        </a:p>
      </dgm:t>
    </dgm:pt>
    <dgm:pt modelId="{039C66D3-C8B4-4BC5-AE8F-90DD8B88E321}" type="parTrans" cxnId="{010455C5-368A-44C8-808D-B9571BF8B505}">
      <dgm:prSet/>
      <dgm:spPr/>
      <dgm:t>
        <a:bodyPr/>
        <a:lstStyle/>
        <a:p>
          <a:endParaRPr lang="en-US"/>
        </a:p>
      </dgm:t>
    </dgm:pt>
    <dgm:pt modelId="{DC974C88-A449-452D-B8F9-A61657B93B6D}" type="sibTrans" cxnId="{010455C5-368A-44C8-808D-B9571BF8B505}">
      <dgm:prSet/>
      <dgm:spPr/>
      <dgm:t>
        <a:bodyPr/>
        <a:lstStyle/>
        <a:p>
          <a:endParaRPr lang="en-US"/>
        </a:p>
      </dgm:t>
    </dgm:pt>
    <dgm:pt modelId="{1208B59D-33E9-4F5B-A03B-66B91BEB604E}">
      <dgm:prSet/>
      <dgm:spPr/>
      <dgm:t>
        <a:bodyPr/>
        <a:lstStyle/>
        <a:p>
          <a:r>
            <a:rPr lang="en-US"/>
            <a:t>Informational – what you know or how much you know</a:t>
          </a:r>
        </a:p>
      </dgm:t>
    </dgm:pt>
    <dgm:pt modelId="{751F5B34-1004-40D2-9F77-809A2F867DE9}" type="parTrans" cxnId="{8373CA34-1E8C-410D-80E5-A7D88E860913}">
      <dgm:prSet/>
      <dgm:spPr/>
      <dgm:t>
        <a:bodyPr/>
        <a:lstStyle/>
        <a:p>
          <a:endParaRPr lang="en-US"/>
        </a:p>
      </dgm:t>
    </dgm:pt>
    <dgm:pt modelId="{D4003C8B-80F3-44C3-959A-63B0D66CBADB}" type="sibTrans" cxnId="{8373CA34-1E8C-410D-80E5-A7D88E860913}">
      <dgm:prSet/>
      <dgm:spPr/>
      <dgm:t>
        <a:bodyPr/>
        <a:lstStyle/>
        <a:p>
          <a:endParaRPr lang="en-US"/>
        </a:p>
      </dgm:t>
    </dgm:pt>
    <dgm:pt modelId="{A6F5A2A0-B8D7-4E87-8463-9E4F38973810}">
      <dgm:prSet/>
      <dgm:spPr/>
      <dgm:t>
        <a:bodyPr/>
        <a:lstStyle/>
        <a:p>
          <a:r>
            <a:rPr lang="en-US"/>
            <a:t>Influential – manipulation</a:t>
          </a:r>
        </a:p>
      </dgm:t>
    </dgm:pt>
    <dgm:pt modelId="{11F6C14E-5C9D-42C7-9921-38BB384A18A2}" type="parTrans" cxnId="{4AC02140-CD3E-42F8-B540-8E4DBA5A674D}">
      <dgm:prSet/>
      <dgm:spPr/>
      <dgm:t>
        <a:bodyPr/>
        <a:lstStyle/>
        <a:p>
          <a:endParaRPr lang="en-US"/>
        </a:p>
      </dgm:t>
    </dgm:pt>
    <dgm:pt modelId="{EB253346-23ED-40F7-B429-BBF02BDB50A5}" type="sibTrans" cxnId="{4AC02140-CD3E-42F8-B540-8E4DBA5A674D}">
      <dgm:prSet/>
      <dgm:spPr/>
      <dgm:t>
        <a:bodyPr/>
        <a:lstStyle/>
        <a:p>
          <a:endParaRPr lang="en-US"/>
        </a:p>
      </dgm:t>
    </dgm:pt>
    <dgm:pt modelId="{5F907CB3-F0ED-4A88-A83C-BDD8FCD229B8}">
      <dgm:prSet/>
      <dgm:spPr/>
      <dgm:t>
        <a:bodyPr/>
        <a:lstStyle/>
        <a:p>
          <a:r>
            <a:rPr lang="en-US"/>
            <a:t>Authoritative – pulling rank</a:t>
          </a:r>
        </a:p>
      </dgm:t>
    </dgm:pt>
    <dgm:pt modelId="{8C8E711B-5BB2-4E13-8CEF-24C4DD022C34}" type="parTrans" cxnId="{928DD8A9-A533-4EA5-9EAA-0B2FC7A7C6CB}">
      <dgm:prSet/>
      <dgm:spPr/>
      <dgm:t>
        <a:bodyPr/>
        <a:lstStyle/>
        <a:p>
          <a:endParaRPr lang="en-US"/>
        </a:p>
      </dgm:t>
    </dgm:pt>
    <dgm:pt modelId="{234345BF-30CF-433E-9A14-658DA980D7F9}" type="sibTrans" cxnId="{928DD8A9-A533-4EA5-9EAA-0B2FC7A7C6CB}">
      <dgm:prSet/>
      <dgm:spPr/>
      <dgm:t>
        <a:bodyPr/>
        <a:lstStyle/>
        <a:p>
          <a:endParaRPr lang="en-US"/>
        </a:p>
      </dgm:t>
    </dgm:pt>
    <dgm:pt modelId="{29059124-AB50-4C77-96B8-4E99F5730665}">
      <dgm:prSet/>
      <dgm:spPr/>
      <dgm:t>
        <a:bodyPr/>
        <a:lstStyle/>
        <a:p>
          <a:r>
            <a:rPr lang="en-US"/>
            <a:t>Some may be Resistant during this time or pull away</a:t>
          </a:r>
        </a:p>
      </dgm:t>
    </dgm:pt>
    <dgm:pt modelId="{70443E73-F813-41C3-B3F6-9AAFD68F6617}" type="parTrans" cxnId="{F9D627B5-8DA9-48C5-9A6D-55299A477169}">
      <dgm:prSet/>
      <dgm:spPr/>
      <dgm:t>
        <a:bodyPr/>
        <a:lstStyle/>
        <a:p>
          <a:endParaRPr lang="en-US"/>
        </a:p>
      </dgm:t>
    </dgm:pt>
    <dgm:pt modelId="{8BF9CAD6-8CEA-49EA-8D4A-612502A7AC0A}" type="sibTrans" cxnId="{F9D627B5-8DA9-48C5-9A6D-55299A477169}">
      <dgm:prSet/>
      <dgm:spPr/>
      <dgm:t>
        <a:bodyPr/>
        <a:lstStyle/>
        <a:p>
          <a:endParaRPr lang="en-US"/>
        </a:p>
      </dgm:t>
    </dgm:pt>
    <dgm:pt modelId="{C09D1777-99E0-CC40-B2A4-0D0B27E011CD}" type="pres">
      <dgm:prSet presAssocID="{A457C6A4-963C-4851-98F6-D9AFB0BAFCA2}" presName="linear" presStyleCnt="0">
        <dgm:presLayoutVars>
          <dgm:dir/>
          <dgm:animLvl val="lvl"/>
          <dgm:resizeHandles val="exact"/>
        </dgm:presLayoutVars>
      </dgm:prSet>
      <dgm:spPr/>
    </dgm:pt>
    <dgm:pt modelId="{F3E5AE36-C0D3-8741-B4F2-59FE49722528}" type="pres">
      <dgm:prSet presAssocID="{43F24CA2-0B1A-405E-8B3C-5CFC7685AD91}" presName="parentLin" presStyleCnt="0"/>
      <dgm:spPr/>
    </dgm:pt>
    <dgm:pt modelId="{74D95CEE-BB7D-C04D-9CEA-BACAD3199F30}" type="pres">
      <dgm:prSet presAssocID="{43F24CA2-0B1A-405E-8B3C-5CFC7685AD91}" presName="parentLeftMargin" presStyleLbl="node1" presStyleIdx="0" presStyleCnt="2"/>
      <dgm:spPr/>
    </dgm:pt>
    <dgm:pt modelId="{777F35BB-6E8C-1E42-9C70-1811C2311C33}" type="pres">
      <dgm:prSet presAssocID="{43F24CA2-0B1A-405E-8B3C-5CFC7685AD91}" presName="parentText" presStyleLbl="node1" presStyleIdx="0" presStyleCnt="2">
        <dgm:presLayoutVars>
          <dgm:chMax val="0"/>
          <dgm:bulletEnabled val="1"/>
        </dgm:presLayoutVars>
      </dgm:prSet>
      <dgm:spPr/>
    </dgm:pt>
    <dgm:pt modelId="{0198800A-1AF4-C74E-8CB0-7413FDCAD753}" type="pres">
      <dgm:prSet presAssocID="{43F24CA2-0B1A-405E-8B3C-5CFC7685AD91}" presName="negativeSpace" presStyleCnt="0"/>
      <dgm:spPr/>
    </dgm:pt>
    <dgm:pt modelId="{7EA8CC3D-B03D-AA4A-9DCE-4BE04F954497}" type="pres">
      <dgm:prSet presAssocID="{43F24CA2-0B1A-405E-8B3C-5CFC7685AD91}" presName="childText" presStyleLbl="conFgAcc1" presStyleIdx="0" presStyleCnt="2">
        <dgm:presLayoutVars>
          <dgm:bulletEnabled val="1"/>
        </dgm:presLayoutVars>
      </dgm:prSet>
      <dgm:spPr/>
    </dgm:pt>
    <dgm:pt modelId="{6578DE6D-8DBF-7A49-841F-D75AEE2EF804}" type="pres">
      <dgm:prSet presAssocID="{DC974C88-A449-452D-B8F9-A61657B93B6D}" presName="spaceBetweenRectangles" presStyleCnt="0"/>
      <dgm:spPr/>
    </dgm:pt>
    <dgm:pt modelId="{30FBA089-389D-1F4F-ACA5-A659040A6497}" type="pres">
      <dgm:prSet presAssocID="{29059124-AB50-4C77-96B8-4E99F5730665}" presName="parentLin" presStyleCnt="0"/>
      <dgm:spPr/>
    </dgm:pt>
    <dgm:pt modelId="{E9463246-8603-3A48-BF56-2EA12180A15C}" type="pres">
      <dgm:prSet presAssocID="{29059124-AB50-4C77-96B8-4E99F5730665}" presName="parentLeftMargin" presStyleLbl="node1" presStyleIdx="0" presStyleCnt="2"/>
      <dgm:spPr/>
    </dgm:pt>
    <dgm:pt modelId="{80208C3B-A053-CF47-9F1C-BC4076DE8D89}" type="pres">
      <dgm:prSet presAssocID="{29059124-AB50-4C77-96B8-4E99F5730665}" presName="parentText" presStyleLbl="node1" presStyleIdx="1" presStyleCnt="2">
        <dgm:presLayoutVars>
          <dgm:chMax val="0"/>
          <dgm:bulletEnabled val="1"/>
        </dgm:presLayoutVars>
      </dgm:prSet>
      <dgm:spPr/>
    </dgm:pt>
    <dgm:pt modelId="{481835DC-C70D-4148-B1D6-40E190D36BC0}" type="pres">
      <dgm:prSet presAssocID="{29059124-AB50-4C77-96B8-4E99F5730665}" presName="negativeSpace" presStyleCnt="0"/>
      <dgm:spPr/>
    </dgm:pt>
    <dgm:pt modelId="{CB755562-C9E4-ED43-9455-17BA4BA1C5B1}" type="pres">
      <dgm:prSet presAssocID="{29059124-AB50-4C77-96B8-4E99F5730665}" presName="childText" presStyleLbl="conFgAcc1" presStyleIdx="1" presStyleCnt="2">
        <dgm:presLayoutVars>
          <dgm:bulletEnabled val="1"/>
        </dgm:presLayoutVars>
      </dgm:prSet>
      <dgm:spPr/>
    </dgm:pt>
  </dgm:ptLst>
  <dgm:cxnLst>
    <dgm:cxn modelId="{085D8504-0B56-054A-912A-96F7B1261EE5}" type="presOf" srcId="{29059124-AB50-4C77-96B8-4E99F5730665}" destId="{E9463246-8603-3A48-BF56-2EA12180A15C}" srcOrd="0" destOrd="0" presId="urn:microsoft.com/office/officeart/2005/8/layout/list1"/>
    <dgm:cxn modelId="{00202A15-34C4-FE42-88B5-C04884D445A0}" type="presOf" srcId="{43F24CA2-0B1A-405E-8B3C-5CFC7685AD91}" destId="{74D95CEE-BB7D-C04D-9CEA-BACAD3199F30}" srcOrd="0" destOrd="0" presId="urn:microsoft.com/office/officeart/2005/8/layout/list1"/>
    <dgm:cxn modelId="{5C7A0C34-C5A0-5248-9A1D-91A11ACBB391}" type="presOf" srcId="{A6F5A2A0-B8D7-4E87-8463-9E4F38973810}" destId="{7EA8CC3D-B03D-AA4A-9DCE-4BE04F954497}" srcOrd="0" destOrd="1" presId="urn:microsoft.com/office/officeart/2005/8/layout/list1"/>
    <dgm:cxn modelId="{8373CA34-1E8C-410D-80E5-A7D88E860913}" srcId="{43F24CA2-0B1A-405E-8B3C-5CFC7685AD91}" destId="{1208B59D-33E9-4F5B-A03B-66B91BEB604E}" srcOrd="0" destOrd="0" parTransId="{751F5B34-1004-40D2-9F77-809A2F867DE9}" sibTransId="{D4003C8B-80F3-44C3-959A-63B0D66CBADB}"/>
    <dgm:cxn modelId="{47FA9835-18F7-9E44-9B64-66D037F34455}" type="presOf" srcId="{5F907CB3-F0ED-4A88-A83C-BDD8FCD229B8}" destId="{7EA8CC3D-B03D-AA4A-9DCE-4BE04F954497}" srcOrd="0" destOrd="2" presId="urn:microsoft.com/office/officeart/2005/8/layout/list1"/>
    <dgm:cxn modelId="{4AC02140-CD3E-42F8-B540-8E4DBA5A674D}" srcId="{43F24CA2-0B1A-405E-8B3C-5CFC7685AD91}" destId="{A6F5A2A0-B8D7-4E87-8463-9E4F38973810}" srcOrd="1" destOrd="0" parTransId="{11F6C14E-5C9D-42C7-9921-38BB384A18A2}" sibTransId="{EB253346-23ED-40F7-B429-BBF02BDB50A5}"/>
    <dgm:cxn modelId="{9C9F8962-015A-3D42-BB00-4D9899FEC3F6}" type="presOf" srcId="{1208B59D-33E9-4F5B-A03B-66B91BEB604E}" destId="{7EA8CC3D-B03D-AA4A-9DCE-4BE04F954497}" srcOrd="0" destOrd="0" presId="urn:microsoft.com/office/officeart/2005/8/layout/list1"/>
    <dgm:cxn modelId="{6714BA6C-9465-C64F-8885-2B45859E4479}" type="presOf" srcId="{29059124-AB50-4C77-96B8-4E99F5730665}" destId="{80208C3B-A053-CF47-9F1C-BC4076DE8D89}" srcOrd="1" destOrd="0" presId="urn:microsoft.com/office/officeart/2005/8/layout/list1"/>
    <dgm:cxn modelId="{5FE3AA74-7FE1-6746-A24B-2726AEC30834}" type="presOf" srcId="{43F24CA2-0B1A-405E-8B3C-5CFC7685AD91}" destId="{777F35BB-6E8C-1E42-9C70-1811C2311C33}" srcOrd="1" destOrd="0" presId="urn:microsoft.com/office/officeart/2005/8/layout/list1"/>
    <dgm:cxn modelId="{928DD8A9-A533-4EA5-9EAA-0B2FC7A7C6CB}" srcId="{43F24CA2-0B1A-405E-8B3C-5CFC7685AD91}" destId="{5F907CB3-F0ED-4A88-A83C-BDD8FCD229B8}" srcOrd="2" destOrd="0" parTransId="{8C8E711B-5BB2-4E13-8CEF-24C4DD022C34}" sibTransId="{234345BF-30CF-433E-9A14-658DA980D7F9}"/>
    <dgm:cxn modelId="{F9D627B5-8DA9-48C5-9A6D-55299A477169}" srcId="{A457C6A4-963C-4851-98F6-D9AFB0BAFCA2}" destId="{29059124-AB50-4C77-96B8-4E99F5730665}" srcOrd="1" destOrd="0" parTransId="{70443E73-F813-41C3-B3F6-9AAFD68F6617}" sibTransId="{8BF9CAD6-8CEA-49EA-8D4A-612502A7AC0A}"/>
    <dgm:cxn modelId="{14342CC2-CB13-8D41-BC09-A5F78D1E859F}" type="presOf" srcId="{A457C6A4-963C-4851-98F6-D9AFB0BAFCA2}" destId="{C09D1777-99E0-CC40-B2A4-0D0B27E011CD}" srcOrd="0" destOrd="0" presId="urn:microsoft.com/office/officeart/2005/8/layout/list1"/>
    <dgm:cxn modelId="{010455C5-368A-44C8-808D-B9571BF8B505}" srcId="{A457C6A4-963C-4851-98F6-D9AFB0BAFCA2}" destId="{43F24CA2-0B1A-405E-8B3C-5CFC7685AD91}" srcOrd="0" destOrd="0" parTransId="{039C66D3-C8B4-4BC5-AE8F-90DD8B88E321}" sibTransId="{DC974C88-A449-452D-B8F9-A61657B93B6D}"/>
    <dgm:cxn modelId="{E5A683FE-DA31-1F48-A0D8-89645D4B8AD5}" type="presParOf" srcId="{C09D1777-99E0-CC40-B2A4-0D0B27E011CD}" destId="{F3E5AE36-C0D3-8741-B4F2-59FE49722528}" srcOrd="0" destOrd="0" presId="urn:microsoft.com/office/officeart/2005/8/layout/list1"/>
    <dgm:cxn modelId="{1498F89E-B730-D24A-A8D9-D03AAA33C449}" type="presParOf" srcId="{F3E5AE36-C0D3-8741-B4F2-59FE49722528}" destId="{74D95CEE-BB7D-C04D-9CEA-BACAD3199F30}" srcOrd="0" destOrd="0" presId="urn:microsoft.com/office/officeart/2005/8/layout/list1"/>
    <dgm:cxn modelId="{F8AE34E2-5500-D14B-9B11-529496641FE7}" type="presParOf" srcId="{F3E5AE36-C0D3-8741-B4F2-59FE49722528}" destId="{777F35BB-6E8C-1E42-9C70-1811C2311C33}" srcOrd="1" destOrd="0" presId="urn:microsoft.com/office/officeart/2005/8/layout/list1"/>
    <dgm:cxn modelId="{DD53EB87-6117-4F4A-BF62-5E9E4DE71FC1}" type="presParOf" srcId="{C09D1777-99E0-CC40-B2A4-0D0B27E011CD}" destId="{0198800A-1AF4-C74E-8CB0-7413FDCAD753}" srcOrd="1" destOrd="0" presId="urn:microsoft.com/office/officeart/2005/8/layout/list1"/>
    <dgm:cxn modelId="{B51A3290-F018-5E45-B4B6-2A6D702891C6}" type="presParOf" srcId="{C09D1777-99E0-CC40-B2A4-0D0B27E011CD}" destId="{7EA8CC3D-B03D-AA4A-9DCE-4BE04F954497}" srcOrd="2" destOrd="0" presId="urn:microsoft.com/office/officeart/2005/8/layout/list1"/>
    <dgm:cxn modelId="{4233BD60-A6FA-5A46-88B9-DFE33CEA6815}" type="presParOf" srcId="{C09D1777-99E0-CC40-B2A4-0D0B27E011CD}" destId="{6578DE6D-8DBF-7A49-841F-D75AEE2EF804}" srcOrd="3" destOrd="0" presId="urn:microsoft.com/office/officeart/2005/8/layout/list1"/>
    <dgm:cxn modelId="{F7FF2B9D-1CAE-1240-B20C-4930CD1FB168}" type="presParOf" srcId="{C09D1777-99E0-CC40-B2A4-0D0B27E011CD}" destId="{30FBA089-389D-1F4F-ACA5-A659040A6497}" srcOrd="4" destOrd="0" presId="urn:microsoft.com/office/officeart/2005/8/layout/list1"/>
    <dgm:cxn modelId="{077166EC-A047-B64D-8C55-3630CE025D05}" type="presParOf" srcId="{30FBA089-389D-1F4F-ACA5-A659040A6497}" destId="{E9463246-8603-3A48-BF56-2EA12180A15C}" srcOrd="0" destOrd="0" presId="urn:microsoft.com/office/officeart/2005/8/layout/list1"/>
    <dgm:cxn modelId="{DA288E4F-4D1E-B84F-AAC5-4CE1B0A2C0A6}" type="presParOf" srcId="{30FBA089-389D-1F4F-ACA5-A659040A6497}" destId="{80208C3B-A053-CF47-9F1C-BC4076DE8D89}" srcOrd="1" destOrd="0" presId="urn:microsoft.com/office/officeart/2005/8/layout/list1"/>
    <dgm:cxn modelId="{4EB431B8-5B5A-5243-A065-023475261C3A}" type="presParOf" srcId="{C09D1777-99E0-CC40-B2A4-0D0B27E011CD}" destId="{481835DC-C70D-4148-B1D6-40E190D36BC0}" srcOrd="5" destOrd="0" presId="urn:microsoft.com/office/officeart/2005/8/layout/list1"/>
    <dgm:cxn modelId="{ECA33BFB-9439-884A-9F12-5014D77675C7}" type="presParOf" srcId="{C09D1777-99E0-CC40-B2A4-0D0B27E011CD}" destId="{CB755562-C9E4-ED43-9455-17BA4BA1C5B1}"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FC1C36-D0E7-4ED6-8CB3-FA822B129220}"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F1614464-6823-4BCD-9B6C-5DAFD43A9F45}">
      <dgm:prSet/>
      <dgm:spPr/>
      <dgm:t>
        <a:bodyPr/>
        <a:lstStyle/>
        <a:p>
          <a:r>
            <a:rPr lang="en-US"/>
            <a:t>Intellectualization</a:t>
          </a:r>
        </a:p>
      </dgm:t>
    </dgm:pt>
    <dgm:pt modelId="{18DF8962-913E-4CFD-B2B9-0D4CBD9270B9}" type="parTrans" cxnId="{49410094-4F6C-45F8-BD94-9ECFF853AD02}">
      <dgm:prSet/>
      <dgm:spPr/>
      <dgm:t>
        <a:bodyPr/>
        <a:lstStyle/>
        <a:p>
          <a:endParaRPr lang="en-US"/>
        </a:p>
      </dgm:t>
    </dgm:pt>
    <dgm:pt modelId="{4F3DF5AB-C5C7-4C05-85F6-8135C31F7742}" type="sibTrans" cxnId="{49410094-4F6C-45F8-BD94-9ECFF853AD02}">
      <dgm:prSet/>
      <dgm:spPr/>
      <dgm:t>
        <a:bodyPr/>
        <a:lstStyle/>
        <a:p>
          <a:endParaRPr lang="en-US"/>
        </a:p>
      </dgm:t>
    </dgm:pt>
    <dgm:pt modelId="{B5000A14-C745-4DF2-AAD9-97E0D2931780}">
      <dgm:prSet/>
      <dgm:spPr/>
      <dgm:t>
        <a:bodyPr/>
        <a:lstStyle/>
        <a:p>
          <a:r>
            <a:rPr lang="en-US"/>
            <a:t>Questioning</a:t>
          </a:r>
        </a:p>
      </dgm:t>
    </dgm:pt>
    <dgm:pt modelId="{9E32B712-E168-4D85-883C-2B73859D40E9}" type="parTrans" cxnId="{89B5C0EF-1C63-4AB8-9BA8-FFA58A904BDC}">
      <dgm:prSet/>
      <dgm:spPr/>
      <dgm:t>
        <a:bodyPr/>
        <a:lstStyle/>
        <a:p>
          <a:endParaRPr lang="en-US"/>
        </a:p>
      </dgm:t>
    </dgm:pt>
    <dgm:pt modelId="{96E4C7DC-4418-4BF8-8F90-01BE864F8CB7}" type="sibTrans" cxnId="{89B5C0EF-1C63-4AB8-9BA8-FFA58A904BDC}">
      <dgm:prSet/>
      <dgm:spPr/>
      <dgm:t>
        <a:bodyPr/>
        <a:lstStyle/>
        <a:p>
          <a:endParaRPr lang="en-US"/>
        </a:p>
      </dgm:t>
    </dgm:pt>
    <dgm:pt modelId="{713A64BC-392F-4CDD-91B9-AD10315C4E94}">
      <dgm:prSet/>
      <dgm:spPr/>
      <dgm:t>
        <a:bodyPr/>
        <a:lstStyle/>
        <a:p>
          <a:r>
            <a:rPr lang="en-US"/>
            <a:t>Advice Giving</a:t>
          </a:r>
        </a:p>
      </dgm:t>
    </dgm:pt>
    <dgm:pt modelId="{B2A0EAEA-FEA9-42CB-899D-A000FC293B59}" type="parTrans" cxnId="{E047101D-B22E-4D91-A75C-D0AAFF3D03E8}">
      <dgm:prSet/>
      <dgm:spPr/>
      <dgm:t>
        <a:bodyPr/>
        <a:lstStyle/>
        <a:p>
          <a:endParaRPr lang="en-US"/>
        </a:p>
      </dgm:t>
    </dgm:pt>
    <dgm:pt modelId="{1FD03824-C13B-401C-A312-65F0820259CC}" type="sibTrans" cxnId="{E047101D-B22E-4D91-A75C-D0AAFF3D03E8}">
      <dgm:prSet/>
      <dgm:spPr/>
      <dgm:t>
        <a:bodyPr/>
        <a:lstStyle/>
        <a:p>
          <a:endParaRPr lang="en-US"/>
        </a:p>
      </dgm:t>
    </dgm:pt>
    <dgm:pt modelId="{F029C020-1AB1-4D44-85AA-3E9C53A0695C}">
      <dgm:prSet/>
      <dgm:spPr/>
      <dgm:t>
        <a:bodyPr/>
        <a:lstStyle/>
        <a:p>
          <a:r>
            <a:rPr lang="en-US"/>
            <a:t>Band-Aiding</a:t>
          </a:r>
        </a:p>
      </dgm:t>
    </dgm:pt>
    <dgm:pt modelId="{85B3F9C4-2E67-432B-942A-CB09358DB931}" type="parTrans" cxnId="{5A44A490-E2A3-4015-99EB-511ECA973F14}">
      <dgm:prSet/>
      <dgm:spPr/>
      <dgm:t>
        <a:bodyPr/>
        <a:lstStyle/>
        <a:p>
          <a:endParaRPr lang="en-US"/>
        </a:p>
      </dgm:t>
    </dgm:pt>
    <dgm:pt modelId="{ADFA1DC1-92CF-43A9-9EC0-87395716C0D7}" type="sibTrans" cxnId="{5A44A490-E2A3-4015-99EB-511ECA973F14}">
      <dgm:prSet/>
      <dgm:spPr/>
      <dgm:t>
        <a:bodyPr/>
        <a:lstStyle/>
        <a:p>
          <a:endParaRPr lang="en-US"/>
        </a:p>
      </dgm:t>
    </dgm:pt>
    <dgm:pt modelId="{28E9095A-F394-4B8B-BEB2-B295C8C15684}">
      <dgm:prSet/>
      <dgm:spPr/>
      <dgm:t>
        <a:bodyPr/>
        <a:lstStyle/>
        <a:p>
          <a:r>
            <a:rPr lang="en-US"/>
            <a:t>Dependency</a:t>
          </a:r>
        </a:p>
      </dgm:t>
    </dgm:pt>
    <dgm:pt modelId="{5DECA2EE-44F9-4FC3-AF3C-F04AFBEB3259}" type="parTrans" cxnId="{814199B1-9979-4A8C-B532-1162B98F6119}">
      <dgm:prSet/>
      <dgm:spPr/>
      <dgm:t>
        <a:bodyPr/>
        <a:lstStyle/>
        <a:p>
          <a:endParaRPr lang="en-US"/>
        </a:p>
      </dgm:t>
    </dgm:pt>
    <dgm:pt modelId="{FBCB4139-5E5A-46D7-8708-6C46686FCC48}" type="sibTrans" cxnId="{814199B1-9979-4A8C-B532-1162B98F6119}">
      <dgm:prSet/>
      <dgm:spPr/>
      <dgm:t>
        <a:bodyPr/>
        <a:lstStyle/>
        <a:p>
          <a:endParaRPr lang="en-US"/>
        </a:p>
      </dgm:t>
    </dgm:pt>
    <dgm:pt modelId="{96DD7DE2-B4D1-4543-A739-9EE2F69B74A8}">
      <dgm:prSet/>
      <dgm:spPr/>
      <dgm:t>
        <a:bodyPr/>
        <a:lstStyle/>
        <a:p>
          <a:r>
            <a:rPr lang="en-US"/>
            <a:t>Monopolizing</a:t>
          </a:r>
        </a:p>
      </dgm:t>
    </dgm:pt>
    <dgm:pt modelId="{157FE0CC-3A56-47EF-9210-612E6AA14F0A}" type="parTrans" cxnId="{C0610231-EA86-4CA3-946D-FAE56A5FD484}">
      <dgm:prSet/>
      <dgm:spPr/>
      <dgm:t>
        <a:bodyPr/>
        <a:lstStyle/>
        <a:p>
          <a:endParaRPr lang="en-US"/>
        </a:p>
      </dgm:t>
    </dgm:pt>
    <dgm:pt modelId="{7725A10C-2FF4-407D-AF35-A360BB0A10AA}" type="sibTrans" cxnId="{C0610231-EA86-4CA3-946D-FAE56A5FD484}">
      <dgm:prSet/>
      <dgm:spPr/>
      <dgm:t>
        <a:bodyPr/>
        <a:lstStyle/>
        <a:p>
          <a:endParaRPr lang="en-US"/>
        </a:p>
      </dgm:t>
    </dgm:pt>
    <dgm:pt modelId="{D958DD74-F6A7-41FF-9EA3-19D3C0CEFF1E}">
      <dgm:prSet/>
      <dgm:spPr/>
      <dgm:t>
        <a:bodyPr/>
        <a:lstStyle/>
        <a:p>
          <a:r>
            <a:rPr lang="en-US"/>
            <a:t>Attack on the Group Leader </a:t>
          </a:r>
        </a:p>
      </dgm:t>
    </dgm:pt>
    <dgm:pt modelId="{69ED65AB-01D4-46F5-8B19-210B65F3744B}" type="parTrans" cxnId="{F3EB2239-D6F5-42F4-95B6-5B638D834DF7}">
      <dgm:prSet/>
      <dgm:spPr/>
      <dgm:t>
        <a:bodyPr/>
        <a:lstStyle/>
        <a:p>
          <a:endParaRPr lang="en-US"/>
        </a:p>
      </dgm:t>
    </dgm:pt>
    <dgm:pt modelId="{80AFD928-3DD2-49AE-A31D-F29DDAB7869F}" type="sibTrans" cxnId="{F3EB2239-D6F5-42F4-95B6-5B638D834DF7}">
      <dgm:prSet/>
      <dgm:spPr/>
      <dgm:t>
        <a:bodyPr/>
        <a:lstStyle/>
        <a:p>
          <a:endParaRPr lang="en-US"/>
        </a:p>
      </dgm:t>
    </dgm:pt>
    <dgm:pt modelId="{BCA51C40-E5E8-814F-B609-12326422B07B}" type="pres">
      <dgm:prSet presAssocID="{E2FC1C36-D0E7-4ED6-8CB3-FA822B129220}" presName="diagram" presStyleCnt="0">
        <dgm:presLayoutVars>
          <dgm:dir/>
          <dgm:resizeHandles val="exact"/>
        </dgm:presLayoutVars>
      </dgm:prSet>
      <dgm:spPr/>
    </dgm:pt>
    <dgm:pt modelId="{AE055320-F66F-624F-BE94-232B9B52BC96}" type="pres">
      <dgm:prSet presAssocID="{F1614464-6823-4BCD-9B6C-5DAFD43A9F45}" presName="node" presStyleLbl="node1" presStyleIdx="0" presStyleCnt="7">
        <dgm:presLayoutVars>
          <dgm:bulletEnabled val="1"/>
        </dgm:presLayoutVars>
      </dgm:prSet>
      <dgm:spPr/>
    </dgm:pt>
    <dgm:pt modelId="{30A774D3-F24E-C24B-8970-8967EAE5198A}" type="pres">
      <dgm:prSet presAssocID="{4F3DF5AB-C5C7-4C05-85F6-8135C31F7742}" presName="sibTrans" presStyleCnt="0"/>
      <dgm:spPr/>
    </dgm:pt>
    <dgm:pt modelId="{7BA936BC-8D6F-7B45-A8DF-87D0E3EB9949}" type="pres">
      <dgm:prSet presAssocID="{B5000A14-C745-4DF2-AAD9-97E0D2931780}" presName="node" presStyleLbl="node1" presStyleIdx="1" presStyleCnt="7">
        <dgm:presLayoutVars>
          <dgm:bulletEnabled val="1"/>
        </dgm:presLayoutVars>
      </dgm:prSet>
      <dgm:spPr/>
    </dgm:pt>
    <dgm:pt modelId="{0407AD4B-5B35-F14E-B522-6B8FED2FF112}" type="pres">
      <dgm:prSet presAssocID="{96E4C7DC-4418-4BF8-8F90-01BE864F8CB7}" presName="sibTrans" presStyleCnt="0"/>
      <dgm:spPr/>
    </dgm:pt>
    <dgm:pt modelId="{4FB30783-7975-6A42-92BC-5ECC9EBD8CB3}" type="pres">
      <dgm:prSet presAssocID="{713A64BC-392F-4CDD-91B9-AD10315C4E94}" presName="node" presStyleLbl="node1" presStyleIdx="2" presStyleCnt="7">
        <dgm:presLayoutVars>
          <dgm:bulletEnabled val="1"/>
        </dgm:presLayoutVars>
      </dgm:prSet>
      <dgm:spPr/>
    </dgm:pt>
    <dgm:pt modelId="{E5AAC3C0-3376-B443-8C0D-BB820C036F9E}" type="pres">
      <dgm:prSet presAssocID="{1FD03824-C13B-401C-A312-65F0820259CC}" presName="sibTrans" presStyleCnt="0"/>
      <dgm:spPr/>
    </dgm:pt>
    <dgm:pt modelId="{61E851B9-DAB1-4242-956E-87F51D542E42}" type="pres">
      <dgm:prSet presAssocID="{F029C020-1AB1-4D44-85AA-3E9C53A0695C}" presName="node" presStyleLbl="node1" presStyleIdx="3" presStyleCnt="7">
        <dgm:presLayoutVars>
          <dgm:bulletEnabled val="1"/>
        </dgm:presLayoutVars>
      </dgm:prSet>
      <dgm:spPr/>
    </dgm:pt>
    <dgm:pt modelId="{C524DBB3-6E79-B645-B635-D113B61B90C0}" type="pres">
      <dgm:prSet presAssocID="{ADFA1DC1-92CF-43A9-9EC0-87395716C0D7}" presName="sibTrans" presStyleCnt="0"/>
      <dgm:spPr/>
    </dgm:pt>
    <dgm:pt modelId="{38348DEE-76CF-1C45-ABBF-F16407EBCBF6}" type="pres">
      <dgm:prSet presAssocID="{28E9095A-F394-4B8B-BEB2-B295C8C15684}" presName="node" presStyleLbl="node1" presStyleIdx="4" presStyleCnt="7">
        <dgm:presLayoutVars>
          <dgm:bulletEnabled val="1"/>
        </dgm:presLayoutVars>
      </dgm:prSet>
      <dgm:spPr/>
    </dgm:pt>
    <dgm:pt modelId="{FD568404-8E4D-BB41-AB96-43EE9779B5E9}" type="pres">
      <dgm:prSet presAssocID="{FBCB4139-5E5A-46D7-8708-6C46686FCC48}" presName="sibTrans" presStyleCnt="0"/>
      <dgm:spPr/>
    </dgm:pt>
    <dgm:pt modelId="{EE90FEA6-D424-5246-9BE5-D2CA054D2F84}" type="pres">
      <dgm:prSet presAssocID="{96DD7DE2-B4D1-4543-A739-9EE2F69B74A8}" presName="node" presStyleLbl="node1" presStyleIdx="5" presStyleCnt="7">
        <dgm:presLayoutVars>
          <dgm:bulletEnabled val="1"/>
        </dgm:presLayoutVars>
      </dgm:prSet>
      <dgm:spPr/>
    </dgm:pt>
    <dgm:pt modelId="{55DDEBA4-5AF3-B343-9CCE-CDFB5582668B}" type="pres">
      <dgm:prSet presAssocID="{7725A10C-2FF4-407D-AF35-A360BB0A10AA}" presName="sibTrans" presStyleCnt="0"/>
      <dgm:spPr/>
    </dgm:pt>
    <dgm:pt modelId="{8EEFFFE7-7E70-BA49-AE05-5703FA6955A3}" type="pres">
      <dgm:prSet presAssocID="{D958DD74-F6A7-41FF-9EA3-19D3C0CEFF1E}" presName="node" presStyleLbl="node1" presStyleIdx="6" presStyleCnt="7">
        <dgm:presLayoutVars>
          <dgm:bulletEnabled val="1"/>
        </dgm:presLayoutVars>
      </dgm:prSet>
      <dgm:spPr/>
    </dgm:pt>
  </dgm:ptLst>
  <dgm:cxnLst>
    <dgm:cxn modelId="{E047101D-B22E-4D91-A75C-D0AAFF3D03E8}" srcId="{E2FC1C36-D0E7-4ED6-8CB3-FA822B129220}" destId="{713A64BC-392F-4CDD-91B9-AD10315C4E94}" srcOrd="2" destOrd="0" parTransId="{B2A0EAEA-FEA9-42CB-899D-A000FC293B59}" sibTransId="{1FD03824-C13B-401C-A312-65F0820259CC}"/>
    <dgm:cxn modelId="{56E74028-0839-E543-BACC-83AA71EB9B71}" type="presOf" srcId="{28E9095A-F394-4B8B-BEB2-B295C8C15684}" destId="{38348DEE-76CF-1C45-ABBF-F16407EBCBF6}" srcOrd="0" destOrd="0" presId="urn:microsoft.com/office/officeart/2005/8/layout/default"/>
    <dgm:cxn modelId="{BF55DC2D-7F47-DC44-98A7-5C3F391B30CF}" type="presOf" srcId="{F029C020-1AB1-4D44-85AA-3E9C53A0695C}" destId="{61E851B9-DAB1-4242-956E-87F51D542E42}" srcOrd="0" destOrd="0" presId="urn:microsoft.com/office/officeart/2005/8/layout/default"/>
    <dgm:cxn modelId="{C0610231-EA86-4CA3-946D-FAE56A5FD484}" srcId="{E2FC1C36-D0E7-4ED6-8CB3-FA822B129220}" destId="{96DD7DE2-B4D1-4543-A739-9EE2F69B74A8}" srcOrd="5" destOrd="0" parTransId="{157FE0CC-3A56-47EF-9210-612E6AA14F0A}" sibTransId="{7725A10C-2FF4-407D-AF35-A360BB0A10AA}"/>
    <dgm:cxn modelId="{F3EB2239-D6F5-42F4-95B6-5B638D834DF7}" srcId="{E2FC1C36-D0E7-4ED6-8CB3-FA822B129220}" destId="{D958DD74-F6A7-41FF-9EA3-19D3C0CEFF1E}" srcOrd="6" destOrd="0" parTransId="{69ED65AB-01D4-46F5-8B19-210B65F3744B}" sibTransId="{80AFD928-3DD2-49AE-A31D-F29DDAB7869F}"/>
    <dgm:cxn modelId="{8B116D64-3DB1-5F4D-AF40-C6D28EE9956B}" type="presOf" srcId="{B5000A14-C745-4DF2-AAD9-97E0D2931780}" destId="{7BA936BC-8D6F-7B45-A8DF-87D0E3EB9949}" srcOrd="0" destOrd="0" presId="urn:microsoft.com/office/officeart/2005/8/layout/default"/>
    <dgm:cxn modelId="{461F867A-21A1-8E40-BF07-F7B90B7ACD86}" type="presOf" srcId="{F1614464-6823-4BCD-9B6C-5DAFD43A9F45}" destId="{AE055320-F66F-624F-BE94-232B9B52BC96}" srcOrd="0" destOrd="0" presId="urn:microsoft.com/office/officeart/2005/8/layout/default"/>
    <dgm:cxn modelId="{8C2D5889-E239-4146-AFCA-08C47A4BFD41}" type="presOf" srcId="{E2FC1C36-D0E7-4ED6-8CB3-FA822B129220}" destId="{BCA51C40-E5E8-814F-B609-12326422B07B}" srcOrd="0" destOrd="0" presId="urn:microsoft.com/office/officeart/2005/8/layout/default"/>
    <dgm:cxn modelId="{5A44A490-E2A3-4015-99EB-511ECA973F14}" srcId="{E2FC1C36-D0E7-4ED6-8CB3-FA822B129220}" destId="{F029C020-1AB1-4D44-85AA-3E9C53A0695C}" srcOrd="3" destOrd="0" parTransId="{85B3F9C4-2E67-432B-942A-CB09358DB931}" sibTransId="{ADFA1DC1-92CF-43A9-9EC0-87395716C0D7}"/>
    <dgm:cxn modelId="{49410094-4F6C-45F8-BD94-9ECFF853AD02}" srcId="{E2FC1C36-D0E7-4ED6-8CB3-FA822B129220}" destId="{F1614464-6823-4BCD-9B6C-5DAFD43A9F45}" srcOrd="0" destOrd="0" parTransId="{18DF8962-913E-4CFD-B2B9-0D4CBD9270B9}" sibTransId="{4F3DF5AB-C5C7-4C05-85F6-8135C31F7742}"/>
    <dgm:cxn modelId="{95B7E399-681E-804A-AE2E-4656126FB2E6}" type="presOf" srcId="{713A64BC-392F-4CDD-91B9-AD10315C4E94}" destId="{4FB30783-7975-6A42-92BC-5ECC9EBD8CB3}" srcOrd="0" destOrd="0" presId="urn:microsoft.com/office/officeart/2005/8/layout/default"/>
    <dgm:cxn modelId="{C22920A5-567E-5040-A32E-FBE0EE078E3C}" type="presOf" srcId="{96DD7DE2-B4D1-4543-A739-9EE2F69B74A8}" destId="{EE90FEA6-D424-5246-9BE5-D2CA054D2F84}" srcOrd="0" destOrd="0" presId="urn:microsoft.com/office/officeart/2005/8/layout/default"/>
    <dgm:cxn modelId="{814199B1-9979-4A8C-B532-1162B98F6119}" srcId="{E2FC1C36-D0E7-4ED6-8CB3-FA822B129220}" destId="{28E9095A-F394-4B8B-BEB2-B295C8C15684}" srcOrd="4" destOrd="0" parTransId="{5DECA2EE-44F9-4FC3-AF3C-F04AFBEB3259}" sibTransId="{FBCB4139-5E5A-46D7-8708-6C46686FCC48}"/>
    <dgm:cxn modelId="{B0D5FFBB-CE71-804F-9650-E726CC486D2F}" type="presOf" srcId="{D958DD74-F6A7-41FF-9EA3-19D3C0CEFF1E}" destId="{8EEFFFE7-7E70-BA49-AE05-5703FA6955A3}" srcOrd="0" destOrd="0" presId="urn:microsoft.com/office/officeart/2005/8/layout/default"/>
    <dgm:cxn modelId="{89B5C0EF-1C63-4AB8-9BA8-FFA58A904BDC}" srcId="{E2FC1C36-D0E7-4ED6-8CB3-FA822B129220}" destId="{B5000A14-C745-4DF2-AAD9-97E0D2931780}" srcOrd="1" destOrd="0" parTransId="{9E32B712-E168-4D85-883C-2B73859D40E9}" sibTransId="{96E4C7DC-4418-4BF8-8F90-01BE864F8CB7}"/>
    <dgm:cxn modelId="{59B9D2C2-4586-B943-A3AA-EFCE03A8BA0F}" type="presParOf" srcId="{BCA51C40-E5E8-814F-B609-12326422B07B}" destId="{AE055320-F66F-624F-BE94-232B9B52BC96}" srcOrd="0" destOrd="0" presId="urn:microsoft.com/office/officeart/2005/8/layout/default"/>
    <dgm:cxn modelId="{2C98241F-0268-E945-A771-38FA2D5AA533}" type="presParOf" srcId="{BCA51C40-E5E8-814F-B609-12326422B07B}" destId="{30A774D3-F24E-C24B-8970-8967EAE5198A}" srcOrd="1" destOrd="0" presId="urn:microsoft.com/office/officeart/2005/8/layout/default"/>
    <dgm:cxn modelId="{814A5C86-199F-BB45-95D9-4561BF3C7E4E}" type="presParOf" srcId="{BCA51C40-E5E8-814F-B609-12326422B07B}" destId="{7BA936BC-8D6F-7B45-A8DF-87D0E3EB9949}" srcOrd="2" destOrd="0" presId="urn:microsoft.com/office/officeart/2005/8/layout/default"/>
    <dgm:cxn modelId="{1D5687A5-0467-944C-8A1B-B906B3DDAC83}" type="presParOf" srcId="{BCA51C40-E5E8-814F-B609-12326422B07B}" destId="{0407AD4B-5B35-F14E-B522-6B8FED2FF112}" srcOrd="3" destOrd="0" presId="urn:microsoft.com/office/officeart/2005/8/layout/default"/>
    <dgm:cxn modelId="{F4A587DE-8558-8E43-A8B7-2E749533E9E9}" type="presParOf" srcId="{BCA51C40-E5E8-814F-B609-12326422B07B}" destId="{4FB30783-7975-6A42-92BC-5ECC9EBD8CB3}" srcOrd="4" destOrd="0" presId="urn:microsoft.com/office/officeart/2005/8/layout/default"/>
    <dgm:cxn modelId="{AAA4D8E6-5E6E-C14D-9D10-48FD366E34DF}" type="presParOf" srcId="{BCA51C40-E5E8-814F-B609-12326422B07B}" destId="{E5AAC3C0-3376-B443-8C0D-BB820C036F9E}" srcOrd="5" destOrd="0" presId="urn:microsoft.com/office/officeart/2005/8/layout/default"/>
    <dgm:cxn modelId="{6888E3CC-4961-6E48-99F0-8DC85716ECEF}" type="presParOf" srcId="{BCA51C40-E5E8-814F-B609-12326422B07B}" destId="{61E851B9-DAB1-4242-956E-87F51D542E42}" srcOrd="6" destOrd="0" presId="urn:microsoft.com/office/officeart/2005/8/layout/default"/>
    <dgm:cxn modelId="{1EC61982-0347-5640-AAE5-459EBE682AF8}" type="presParOf" srcId="{BCA51C40-E5E8-814F-B609-12326422B07B}" destId="{C524DBB3-6E79-B645-B635-D113B61B90C0}" srcOrd="7" destOrd="0" presId="urn:microsoft.com/office/officeart/2005/8/layout/default"/>
    <dgm:cxn modelId="{B621FE16-66E3-184E-80C1-89E9C7E6A1DB}" type="presParOf" srcId="{BCA51C40-E5E8-814F-B609-12326422B07B}" destId="{38348DEE-76CF-1C45-ABBF-F16407EBCBF6}" srcOrd="8" destOrd="0" presId="urn:microsoft.com/office/officeart/2005/8/layout/default"/>
    <dgm:cxn modelId="{7029244C-CE42-2748-9379-B07C590F34D8}" type="presParOf" srcId="{BCA51C40-E5E8-814F-B609-12326422B07B}" destId="{FD568404-8E4D-BB41-AB96-43EE9779B5E9}" srcOrd="9" destOrd="0" presId="urn:microsoft.com/office/officeart/2005/8/layout/default"/>
    <dgm:cxn modelId="{87F05D5F-B005-4248-A297-AA5655A5449C}" type="presParOf" srcId="{BCA51C40-E5E8-814F-B609-12326422B07B}" destId="{EE90FEA6-D424-5246-9BE5-D2CA054D2F84}" srcOrd="10" destOrd="0" presId="urn:microsoft.com/office/officeart/2005/8/layout/default"/>
    <dgm:cxn modelId="{A24875CE-FBA1-964D-AA5B-DE7B367BCA44}" type="presParOf" srcId="{BCA51C40-E5E8-814F-B609-12326422B07B}" destId="{55DDEBA4-5AF3-B343-9CCE-CDFB5582668B}" srcOrd="11" destOrd="0" presId="urn:microsoft.com/office/officeart/2005/8/layout/default"/>
    <dgm:cxn modelId="{24023F89-E04E-AE40-991F-9CADF14831D1}" type="presParOf" srcId="{BCA51C40-E5E8-814F-B609-12326422B07B}" destId="{8EEFFFE7-7E70-BA49-AE05-5703FA6955A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886D1F-E0FC-4CE1-BC28-BF2935C3D151}"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989E9F49-7F5C-43B6-B10F-B6A49D57AAAE}">
      <dgm:prSet/>
      <dgm:spPr/>
      <dgm:t>
        <a:bodyPr/>
        <a:lstStyle/>
        <a:p>
          <a:r>
            <a:rPr lang="en-US"/>
            <a:t>Use a process observer to provide unbiased feedback</a:t>
          </a:r>
        </a:p>
      </dgm:t>
    </dgm:pt>
    <dgm:pt modelId="{77C97580-AE8B-4BDE-9DA5-1E8A25F09BB6}" type="parTrans" cxnId="{5A95C4BF-70C9-4A1D-B858-6D6924441221}">
      <dgm:prSet/>
      <dgm:spPr/>
      <dgm:t>
        <a:bodyPr/>
        <a:lstStyle/>
        <a:p>
          <a:endParaRPr lang="en-US"/>
        </a:p>
      </dgm:t>
    </dgm:pt>
    <dgm:pt modelId="{49D86252-85DA-448B-ADA5-0A9C3A0205B0}" type="sibTrans" cxnId="{5A95C4BF-70C9-4A1D-B858-6D6924441221}">
      <dgm:prSet/>
      <dgm:spPr/>
      <dgm:t>
        <a:bodyPr/>
        <a:lstStyle/>
        <a:p>
          <a:endParaRPr lang="en-US"/>
        </a:p>
      </dgm:t>
    </dgm:pt>
    <dgm:pt modelId="{1AAAFCB0-E26D-4188-888E-E904E0C06CF2}">
      <dgm:prSet/>
      <dgm:spPr/>
      <dgm:t>
        <a:bodyPr/>
        <a:lstStyle/>
        <a:p>
          <a:r>
            <a:rPr lang="en-US"/>
            <a:t>Leveling – draw out those who are not participating as much and limiting those who are participating too much</a:t>
          </a:r>
        </a:p>
      </dgm:t>
    </dgm:pt>
    <dgm:pt modelId="{7B19380B-5110-454A-B05F-406A9CA9AC46}" type="parTrans" cxnId="{6AE034C8-B231-46C4-9058-5CC289F621F1}">
      <dgm:prSet/>
      <dgm:spPr/>
      <dgm:t>
        <a:bodyPr/>
        <a:lstStyle/>
        <a:p>
          <a:endParaRPr lang="en-US"/>
        </a:p>
      </dgm:t>
    </dgm:pt>
    <dgm:pt modelId="{487AB232-300B-48BA-AFE3-D7A39CD32972}" type="sibTrans" cxnId="{6AE034C8-B231-46C4-9058-5CC289F621F1}">
      <dgm:prSet/>
      <dgm:spPr/>
      <dgm:t>
        <a:bodyPr/>
        <a:lstStyle/>
        <a:p>
          <a:endParaRPr lang="en-US"/>
        </a:p>
      </dgm:t>
    </dgm:pt>
    <dgm:pt modelId="{447F974C-A690-4A7C-95F2-3878B4E716BA}">
      <dgm:prSet/>
      <dgm:spPr/>
      <dgm:t>
        <a:bodyPr/>
        <a:lstStyle/>
        <a:p>
          <a:r>
            <a:rPr lang="en-US"/>
            <a:t>For Group Members and Leaders to openly discuss issues happening within the group as they occur</a:t>
          </a:r>
        </a:p>
      </dgm:t>
    </dgm:pt>
    <dgm:pt modelId="{2A34E307-FF73-454E-9650-2726CCDFF26A}" type="parTrans" cxnId="{4467E3D1-45DD-4806-9347-423BA506D8A1}">
      <dgm:prSet/>
      <dgm:spPr/>
      <dgm:t>
        <a:bodyPr/>
        <a:lstStyle/>
        <a:p>
          <a:endParaRPr lang="en-US"/>
        </a:p>
      </dgm:t>
    </dgm:pt>
    <dgm:pt modelId="{762AAEAF-2DD0-4D2B-BE20-69F242874594}" type="sibTrans" cxnId="{4467E3D1-45DD-4806-9347-423BA506D8A1}">
      <dgm:prSet/>
      <dgm:spPr/>
      <dgm:t>
        <a:bodyPr/>
        <a:lstStyle/>
        <a:p>
          <a:endParaRPr lang="en-US"/>
        </a:p>
      </dgm:t>
    </dgm:pt>
    <dgm:pt modelId="{0DF52406-D7E0-472A-B37F-12C3EB08FC73}">
      <dgm:prSet/>
      <dgm:spPr/>
      <dgm:t>
        <a:bodyPr/>
        <a:lstStyle/>
        <a:p>
          <a:r>
            <a:rPr lang="en-US"/>
            <a:t>Obtain feedback from group members</a:t>
          </a:r>
        </a:p>
      </dgm:t>
    </dgm:pt>
    <dgm:pt modelId="{FE1B6126-3C18-4425-A530-2C4B7303A2AE}" type="parTrans" cxnId="{3EDBC293-D43D-4F1A-BBC9-03C56E388F6B}">
      <dgm:prSet/>
      <dgm:spPr/>
      <dgm:t>
        <a:bodyPr/>
        <a:lstStyle/>
        <a:p>
          <a:endParaRPr lang="en-US"/>
        </a:p>
      </dgm:t>
    </dgm:pt>
    <dgm:pt modelId="{FFFE6177-9E81-4289-9ED6-E3F8B07A88EC}" type="sibTrans" cxnId="{3EDBC293-D43D-4F1A-BBC9-03C56E388F6B}">
      <dgm:prSet/>
      <dgm:spPr/>
      <dgm:t>
        <a:bodyPr/>
        <a:lstStyle/>
        <a:p>
          <a:endParaRPr lang="en-US"/>
        </a:p>
      </dgm:t>
    </dgm:pt>
    <dgm:pt modelId="{874A8976-CE9E-4563-921F-746254570593}">
      <dgm:prSet/>
      <dgm:spPr/>
      <dgm:t>
        <a:bodyPr/>
        <a:lstStyle/>
        <a:p>
          <a:r>
            <a:rPr lang="en-US"/>
            <a:t>Informal</a:t>
          </a:r>
        </a:p>
      </dgm:t>
    </dgm:pt>
    <dgm:pt modelId="{C9CA803F-D4D4-4641-8731-9C6D70B1CF25}" type="parTrans" cxnId="{DC6D0A2A-A5CC-4E86-87A9-74E901870DF6}">
      <dgm:prSet/>
      <dgm:spPr/>
      <dgm:t>
        <a:bodyPr/>
        <a:lstStyle/>
        <a:p>
          <a:endParaRPr lang="en-US"/>
        </a:p>
      </dgm:t>
    </dgm:pt>
    <dgm:pt modelId="{05DF6573-6BD3-4C34-A899-3CF8C992CF71}" type="sibTrans" cxnId="{DC6D0A2A-A5CC-4E86-87A9-74E901870DF6}">
      <dgm:prSet/>
      <dgm:spPr/>
      <dgm:t>
        <a:bodyPr/>
        <a:lstStyle/>
        <a:p>
          <a:endParaRPr lang="en-US"/>
        </a:p>
      </dgm:t>
    </dgm:pt>
    <dgm:pt modelId="{DDBDB137-D2D3-4E41-933A-3323D3F4C11C}">
      <dgm:prSet/>
      <dgm:spPr/>
      <dgm:t>
        <a:bodyPr/>
        <a:lstStyle/>
        <a:p>
          <a:r>
            <a:rPr lang="en-US"/>
            <a:t>Formal</a:t>
          </a:r>
        </a:p>
      </dgm:t>
    </dgm:pt>
    <dgm:pt modelId="{E0EF9E7F-05AC-49C2-8043-7BB5FDE45D0F}" type="parTrans" cxnId="{FF4536F0-0CFA-458E-971C-818709E790E6}">
      <dgm:prSet/>
      <dgm:spPr/>
      <dgm:t>
        <a:bodyPr/>
        <a:lstStyle/>
        <a:p>
          <a:endParaRPr lang="en-US"/>
        </a:p>
      </dgm:t>
    </dgm:pt>
    <dgm:pt modelId="{0A8D3D3B-333F-4A0F-8756-8BBE36E201B3}" type="sibTrans" cxnId="{FF4536F0-0CFA-458E-971C-818709E790E6}">
      <dgm:prSet/>
      <dgm:spPr/>
      <dgm:t>
        <a:bodyPr/>
        <a:lstStyle/>
        <a:p>
          <a:endParaRPr lang="en-US"/>
        </a:p>
      </dgm:t>
    </dgm:pt>
    <dgm:pt modelId="{D774ABE3-2993-4CDA-96FA-721FB6F6C737}">
      <dgm:prSet/>
      <dgm:spPr/>
      <dgm:t>
        <a:bodyPr/>
        <a:lstStyle/>
        <a:p>
          <a:r>
            <a:rPr lang="en-US"/>
            <a:t>Logs</a:t>
          </a:r>
        </a:p>
      </dgm:t>
    </dgm:pt>
    <dgm:pt modelId="{9C660F6A-0DA0-442F-9210-254226115AA7}" type="parTrans" cxnId="{84C770B9-C6E1-4F9A-BC4E-177E40CE71B8}">
      <dgm:prSet/>
      <dgm:spPr/>
      <dgm:t>
        <a:bodyPr/>
        <a:lstStyle/>
        <a:p>
          <a:endParaRPr lang="en-US"/>
        </a:p>
      </dgm:t>
    </dgm:pt>
    <dgm:pt modelId="{B2E9F9F1-FD1D-42E1-BC84-3A87CE132D08}" type="sibTrans" cxnId="{84C770B9-C6E1-4F9A-BC4E-177E40CE71B8}">
      <dgm:prSet/>
      <dgm:spPr/>
      <dgm:t>
        <a:bodyPr/>
        <a:lstStyle/>
        <a:p>
          <a:endParaRPr lang="en-US"/>
        </a:p>
      </dgm:t>
    </dgm:pt>
    <dgm:pt modelId="{F8D88A03-59EA-4DB8-B9EB-CF0519B79568}">
      <dgm:prSet/>
      <dgm:spPr/>
      <dgm:t>
        <a:bodyPr/>
        <a:lstStyle/>
        <a:p>
          <a:r>
            <a:rPr lang="en-US"/>
            <a:t>Journals</a:t>
          </a:r>
        </a:p>
      </dgm:t>
    </dgm:pt>
    <dgm:pt modelId="{A85D79CC-3B40-4026-B3E0-09FCA55A4941}" type="parTrans" cxnId="{6E0BF030-E81C-41C6-BBAB-B395A391CE6D}">
      <dgm:prSet/>
      <dgm:spPr/>
      <dgm:t>
        <a:bodyPr/>
        <a:lstStyle/>
        <a:p>
          <a:endParaRPr lang="en-US"/>
        </a:p>
      </dgm:t>
    </dgm:pt>
    <dgm:pt modelId="{DDFA9508-CA0A-4438-8A70-FFA9D1F2BB15}" type="sibTrans" cxnId="{6E0BF030-E81C-41C6-BBAB-B395A391CE6D}">
      <dgm:prSet/>
      <dgm:spPr/>
      <dgm:t>
        <a:bodyPr/>
        <a:lstStyle/>
        <a:p>
          <a:endParaRPr lang="en-US"/>
        </a:p>
      </dgm:t>
    </dgm:pt>
    <dgm:pt modelId="{6D1B27CF-95D3-497C-8CA8-420D60223EA9}">
      <dgm:prSet/>
      <dgm:spPr/>
      <dgm:t>
        <a:bodyPr/>
        <a:lstStyle/>
        <a:p>
          <a:r>
            <a:rPr lang="en-US"/>
            <a:t>Motivational Interviewing</a:t>
          </a:r>
        </a:p>
      </dgm:t>
    </dgm:pt>
    <dgm:pt modelId="{2BC894CE-3119-48AA-9FCF-4A61FC31209F}" type="parTrans" cxnId="{3C82CB75-9E3A-436C-A88B-EABC77E15566}">
      <dgm:prSet/>
      <dgm:spPr/>
      <dgm:t>
        <a:bodyPr/>
        <a:lstStyle/>
        <a:p>
          <a:endParaRPr lang="en-US"/>
        </a:p>
      </dgm:t>
    </dgm:pt>
    <dgm:pt modelId="{325D6AFC-5A8F-4DF0-9DAC-A9ACE9B91DF9}" type="sibTrans" cxnId="{3C82CB75-9E3A-436C-A88B-EABC77E15566}">
      <dgm:prSet/>
      <dgm:spPr/>
      <dgm:t>
        <a:bodyPr/>
        <a:lstStyle/>
        <a:p>
          <a:endParaRPr lang="en-US"/>
        </a:p>
      </dgm:t>
    </dgm:pt>
    <dgm:pt modelId="{EC06651B-CCE9-0A43-86AB-ED0819AD4304}" type="pres">
      <dgm:prSet presAssocID="{AC886D1F-E0FC-4CE1-BC28-BF2935C3D151}" presName="diagram" presStyleCnt="0">
        <dgm:presLayoutVars>
          <dgm:dir/>
          <dgm:resizeHandles val="exact"/>
        </dgm:presLayoutVars>
      </dgm:prSet>
      <dgm:spPr/>
    </dgm:pt>
    <dgm:pt modelId="{B8774B0F-0C73-D748-BA9F-6CE876A95D6D}" type="pres">
      <dgm:prSet presAssocID="{989E9F49-7F5C-43B6-B10F-B6A49D57AAAE}" presName="node" presStyleLbl="node1" presStyleIdx="0" presStyleCnt="5">
        <dgm:presLayoutVars>
          <dgm:bulletEnabled val="1"/>
        </dgm:presLayoutVars>
      </dgm:prSet>
      <dgm:spPr/>
    </dgm:pt>
    <dgm:pt modelId="{65CA9A45-608F-4F4B-87F7-E0B433FCE2FD}" type="pres">
      <dgm:prSet presAssocID="{49D86252-85DA-448B-ADA5-0A9C3A0205B0}" presName="sibTrans" presStyleCnt="0"/>
      <dgm:spPr/>
    </dgm:pt>
    <dgm:pt modelId="{3DAAE2A6-F2BE-1C48-BD43-0B6C94064541}" type="pres">
      <dgm:prSet presAssocID="{1AAAFCB0-E26D-4188-888E-E904E0C06CF2}" presName="node" presStyleLbl="node1" presStyleIdx="1" presStyleCnt="5">
        <dgm:presLayoutVars>
          <dgm:bulletEnabled val="1"/>
        </dgm:presLayoutVars>
      </dgm:prSet>
      <dgm:spPr/>
    </dgm:pt>
    <dgm:pt modelId="{92357FEC-4B9C-1D4D-AD70-F6D2A396F89F}" type="pres">
      <dgm:prSet presAssocID="{487AB232-300B-48BA-AFE3-D7A39CD32972}" presName="sibTrans" presStyleCnt="0"/>
      <dgm:spPr/>
    </dgm:pt>
    <dgm:pt modelId="{E1121984-8053-3043-B98E-117FCC8374B1}" type="pres">
      <dgm:prSet presAssocID="{447F974C-A690-4A7C-95F2-3878B4E716BA}" presName="node" presStyleLbl="node1" presStyleIdx="2" presStyleCnt="5">
        <dgm:presLayoutVars>
          <dgm:bulletEnabled val="1"/>
        </dgm:presLayoutVars>
      </dgm:prSet>
      <dgm:spPr/>
    </dgm:pt>
    <dgm:pt modelId="{CBAC61CB-EAAA-AE44-938D-D2096432EB26}" type="pres">
      <dgm:prSet presAssocID="{762AAEAF-2DD0-4D2B-BE20-69F242874594}" presName="sibTrans" presStyleCnt="0"/>
      <dgm:spPr/>
    </dgm:pt>
    <dgm:pt modelId="{E8AA5DAA-1D4F-8F4F-A173-E2EE1DAB1F70}" type="pres">
      <dgm:prSet presAssocID="{0DF52406-D7E0-472A-B37F-12C3EB08FC73}" presName="node" presStyleLbl="node1" presStyleIdx="3" presStyleCnt="5">
        <dgm:presLayoutVars>
          <dgm:bulletEnabled val="1"/>
        </dgm:presLayoutVars>
      </dgm:prSet>
      <dgm:spPr/>
    </dgm:pt>
    <dgm:pt modelId="{10E05890-1ABA-2E4C-B3E6-EFD9A4FD3DBA}" type="pres">
      <dgm:prSet presAssocID="{FFFE6177-9E81-4289-9ED6-E3F8B07A88EC}" presName="sibTrans" presStyleCnt="0"/>
      <dgm:spPr/>
    </dgm:pt>
    <dgm:pt modelId="{A69C4A80-3BC5-6E43-97FE-DF6BD01A3265}" type="pres">
      <dgm:prSet presAssocID="{6D1B27CF-95D3-497C-8CA8-420D60223EA9}" presName="node" presStyleLbl="node1" presStyleIdx="4" presStyleCnt="5">
        <dgm:presLayoutVars>
          <dgm:bulletEnabled val="1"/>
        </dgm:presLayoutVars>
      </dgm:prSet>
      <dgm:spPr/>
    </dgm:pt>
  </dgm:ptLst>
  <dgm:cxnLst>
    <dgm:cxn modelId="{50B78A0C-BDAF-0C45-83DA-1FF6E0E8CBC0}" type="presOf" srcId="{1AAAFCB0-E26D-4188-888E-E904E0C06CF2}" destId="{3DAAE2A6-F2BE-1C48-BD43-0B6C94064541}" srcOrd="0" destOrd="0" presId="urn:microsoft.com/office/officeart/2005/8/layout/default"/>
    <dgm:cxn modelId="{DC6D0A2A-A5CC-4E86-87A9-74E901870DF6}" srcId="{0DF52406-D7E0-472A-B37F-12C3EB08FC73}" destId="{874A8976-CE9E-4563-921F-746254570593}" srcOrd="0" destOrd="0" parTransId="{C9CA803F-D4D4-4641-8731-9C6D70B1CF25}" sibTransId="{05DF6573-6BD3-4C34-A899-3CF8C992CF71}"/>
    <dgm:cxn modelId="{6E0BF030-E81C-41C6-BBAB-B395A391CE6D}" srcId="{DDBDB137-D2D3-4E41-933A-3323D3F4C11C}" destId="{F8D88A03-59EA-4DB8-B9EB-CF0519B79568}" srcOrd="1" destOrd="0" parTransId="{A85D79CC-3B40-4026-B3E0-09FCA55A4941}" sibTransId="{DDFA9508-CA0A-4438-8A70-FFA9D1F2BB15}"/>
    <dgm:cxn modelId="{748F223B-2029-BC4D-959F-DD12CC2B4243}" type="presOf" srcId="{989E9F49-7F5C-43B6-B10F-B6A49D57AAAE}" destId="{B8774B0F-0C73-D748-BA9F-6CE876A95D6D}" srcOrd="0" destOrd="0" presId="urn:microsoft.com/office/officeart/2005/8/layout/default"/>
    <dgm:cxn modelId="{AF80633F-0F0F-1F44-8061-B94739886CCC}" type="presOf" srcId="{6D1B27CF-95D3-497C-8CA8-420D60223EA9}" destId="{A69C4A80-3BC5-6E43-97FE-DF6BD01A3265}" srcOrd="0" destOrd="0" presId="urn:microsoft.com/office/officeart/2005/8/layout/default"/>
    <dgm:cxn modelId="{B6F0FD49-3099-604E-AD56-DAEBC637623B}" type="presOf" srcId="{DDBDB137-D2D3-4E41-933A-3323D3F4C11C}" destId="{E8AA5DAA-1D4F-8F4F-A173-E2EE1DAB1F70}" srcOrd="0" destOrd="2" presId="urn:microsoft.com/office/officeart/2005/8/layout/default"/>
    <dgm:cxn modelId="{4B85285A-EC9A-324B-BC39-373770FC1AA0}" type="presOf" srcId="{D774ABE3-2993-4CDA-96FA-721FB6F6C737}" destId="{E8AA5DAA-1D4F-8F4F-A173-E2EE1DAB1F70}" srcOrd="0" destOrd="3" presId="urn:microsoft.com/office/officeart/2005/8/layout/default"/>
    <dgm:cxn modelId="{F157516C-269A-9947-8D8E-5FFB0002A2BF}" type="presOf" srcId="{F8D88A03-59EA-4DB8-B9EB-CF0519B79568}" destId="{E8AA5DAA-1D4F-8F4F-A173-E2EE1DAB1F70}" srcOrd="0" destOrd="4" presId="urn:microsoft.com/office/officeart/2005/8/layout/default"/>
    <dgm:cxn modelId="{3C82CB75-9E3A-436C-A88B-EABC77E15566}" srcId="{AC886D1F-E0FC-4CE1-BC28-BF2935C3D151}" destId="{6D1B27CF-95D3-497C-8CA8-420D60223EA9}" srcOrd="4" destOrd="0" parTransId="{2BC894CE-3119-48AA-9FCF-4A61FC31209F}" sibTransId="{325D6AFC-5A8F-4DF0-9DAC-A9ACE9B91DF9}"/>
    <dgm:cxn modelId="{3EDBC293-D43D-4F1A-BBC9-03C56E388F6B}" srcId="{AC886D1F-E0FC-4CE1-BC28-BF2935C3D151}" destId="{0DF52406-D7E0-472A-B37F-12C3EB08FC73}" srcOrd="3" destOrd="0" parTransId="{FE1B6126-3C18-4425-A530-2C4B7303A2AE}" sibTransId="{FFFE6177-9E81-4289-9ED6-E3F8B07A88EC}"/>
    <dgm:cxn modelId="{84C770B9-C6E1-4F9A-BC4E-177E40CE71B8}" srcId="{DDBDB137-D2D3-4E41-933A-3323D3F4C11C}" destId="{D774ABE3-2993-4CDA-96FA-721FB6F6C737}" srcOrd="0" destOrd="0" parTransId="{9C660F6A-0DA0-442F-9210-254226115AA7}" sibTransId="{B2E9F9F1-FD1D-42E1-BC84-3A87CE132D08}"/>
    <dgm:cxn modelId="{5A95C4BF-70C9-4A1D-B858-6D6924441221}" srcId="{AC886D1F-E0FC-4CE1-BC28-BF2935C3D151}" destId="{989E9F49-7F5C-43B6-B10F-B6A49D57AAAE}" srcOrd="0" destOrd="0" parTransId="{77C97580-AE8B-4BDE-9DA5-1E8A25F09BB6}" sibTransId="{49D86252-85DA-448B-ADA5-0A9C3A0205B0}"/>
    <dgm:cxn modelId="{CCB328C7-632B-2444-AB21-06534B1F5842}" type="presOf" srcId="{874A8976-CE9E-4563-921F-746254570593}" destId="{E8AA5DAA-1D4F-8F4F-A173-E2EE1DAB1F70}" srcOrd="0" destOrd="1" presId="urn:microsoft.com/office/officeart/2005/8/layout/default"/>
    <dgm:cxn modelId="{6AE034C8-B231-46C4-9058-5CC289F621F1}" srcId="{AC886D1F-E0FC-4CE1-BC28-BF2935C3D151}" destId="{1AAAFCB0-E26D-4188-888E-E904E0C06CF2}" srcOrd="1" destOrd="0" parTransId="{7B19380B-5110-454A-B05F-406A9CA9AC46}" sibTransId="{487AB232-300B-48BA-AFE3-D7A39CD32972}"/>
    <dgm:cxn modelId="{4467E3D1-45DD-4806-9347-423BA506D8A1}" srcId="{AC886D1F-E0FC-4CE1-BC28-BF2935C3D151}" destId="{447F974C-A690-4A7C-95F2-3878B4E716BA}" srcOrd="2" destOrd="0" parTransId="{2A34E307-FF73-454E-9650-2726CCDFF26A}" sibTransId="{762AAEAF-2DD0-4D2B-BE20-69F242874594}"/>
    <dgm:cxn modelId="{DB3241E9-31ED-D54C-8A17-AFCCC4D63EB1}" type="presOf" srcId="{447F974C-A690-4A7C-95F2-3878B4E716BA}" destId="{E1121984-8053-3043-B98E-117FCC8374B1}" srcOrd="0" destOrd="0" presId="urn:microsoft.com/office/officeart/2005/8/layout/default"/>
    <dgm:cxn modelId="{FF4536F0-0CFA-458E-971C-818709E790E6}" srcId="{0DF52406-D7E0-472A-B37F-12C3EB08FC73}" destId="{DDBDB137-D2D3-4E41-933A-3323D3F4C11C}" srcOrd="1" destOrd="0" parTransId="{E0EF9E7F-05AC-49C2-8043-7BB5FDE45D0F}" sibTransId="{0A8D3D3B-333F-4A0F-8756-8BBE36E201B3}"/>
    <dgm:cxn modelId="{1CA96EF0-D2BB-2F49-91FD-905E34AD9C3D}" type="presOf" srcId="{AC886D1F-E0FC-4CE1-BC28-BF2935C3D151}" destId="{EC06651B-CCE9-0A43-86AB-ED0819AD4304}" srcOrd="0" destOrd="0" presId="urn:microsoft.com/office/officeart/2005/8/layout/default"/>
    <dgm:cxn modelId="{2D641EFA-11E9-DC4A-9F67-FCEFB89CC6AF}" type="presOf" srcId="{0DF52406-D7E0-472A-B37F-12C3EB08FC73}" destId="{E8AA5DAA-1D4F-8F4F-A173-E2EE1DAB1F70}" srcOrd="0" destOrd="0" presId="urn:microsoft.com/office/officeart/2005/8/layout/default"/>
    <dgm:cxn modelId="{249C0D76-1E4F-B242-A4BF-E7F0BC0E2D1D}" type="presParOf" srcId="{EC06651B-CCE9-0A43-86AB-ED0819AD4304}" destId="{B8774B0F-0C73-D748-BA9F-6CE876A95D6D}" srcOrd="0" destOrd="0" presId="urn:microsoft.com/office/officeart/2005/8/layout/default"/>
    <dgm:cxn modelId="{E77705EF-4F60-7246-988A-A81A1749A220}" type="presParOf" srcId="{EC06651B-CCE9-0A43-86AB-ED0819AD4304}" destId="{65CA9A45-608F-4F4B-87F7-E0B433FCE2FD}" srcOrd="1" destOrd="0" presId="urn:microsoft.com/office/officeart/2005/8/layout/default"/>
    <dgm:cxn modelId="{56F2285A-A1CF-1048-BC87-862ED32DB645}" type="presParOf" srcId="{EC06651B-CCE9-0A43-86AB-ED0819AD4304}" destId="{3DAAE2A6-F2BE-1C48-BD43-0B6C94064541}" srcOrd="2" destOrd="0" presId="urn:microsoft.com/office/officeart/2005/8/layout/default"/>
    <dgm:cxn modelId="{A44F2B9E-22ED-C24E-BB41-AA1ED30CEBC8}" type="presParOf" srcId="{EC06651B-CCE9-0A43-86AB-ED0819AD4304}" destId="{92357FEC-4B9C-1D4D-AD70-F6D2A396F89F}" srcOrd="3" destOrd="0" presId="urn:microsoft.com/office/officeart/2005/8/layout/default"/>
    <dgm:cxn modelId="{E87F7B5B-9535-9C43-B08F-616ECD134474}" type="presParOf" srcId="{EC06651B-CCE9-0A43-86AB-ED0819AD4304}" destId="{E1121984-8053-3043-B98E-117FCC8374B1}" srcOrd="4" destOrd="0" presId="urn:microsoft.com/office/officeart/2005/8/layout/default"/>
    <dgm:cxn modelId="{B3839515-0B58-C945-8024-D87E2A3441B6}" type="presParOf" srcId="{EC06651B-CCE9-0A43-86AB-ED0819AD4304}" destId="{CBAC61CB-EAAA-AE44-938D-D2096432EB26}" srcOrd="5" destOrd="0" presId="urn:microsoft.com/office/officeart/2005/8/layout/default"/>
    <dgm:cxn modelId="{D8A40519-2C57-9641-9444-0B9F67C9F207}" type="presParOf" srcId="{EC06651B-CCE9-0A43-86AB-ED0819AD4304}" destId="{E8AA5DAA-1D4F-8F4F-A173-E2EE1DAB1F70}" srcOrd="6" destOrd="0" presId="urn:microsoft.com/office/officeart/2005/8/layout/default"/>
    <dgm:cxn modelId="{C40AA0B5-FEFF-4C48-892D-3D9A64B4774B}" type="presParOf" srcId="{EC06651B-CCE9-0A43-86AB-ED0819AD4304}" destId="{10E05890-1ABA-2E4C-B3E6-EFD9A4FD3DBA}" srcOrd="7" destOrd="0" presId="urn:microsoft.com/office/officeart/2005/8/layout/default"/>
    <dgm:cxn modelId="{C65D4595-F75F-344A-B5D1-3675558DE49B}" type="presParOf" srcId="{EC06651B-CCE9-0A43-86AB-ED0819AD4304}" destId="{A69C4A80-3BC5-6E43-97FE-DF6BD01A326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1244F2-C882-41C0-919E-522F8D4D3E0F}"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AEE52956-56CE-4EE2-ADD3-4C45558875E4}">
      <dgm:prSet/>
      <dgm:spPr/>
      <dgm:t>
        <a:bodyPr/>
        <a:lstStyle/>
        <a:p>
          <a:r>
            <a:rPr lang="en-US"/>
            <a:t>The group members take on a deeper level and allow for others to express, the members are now accommodating. </a:t>
          </a:r>
        </a:p>
      </dgm:t>
    </dgm:pt>
    <dgm:pt modelId="{DA28BF32-1B70-4673-BDEE-F1001778DA42}" type="parTrans" cxnId="{07F86699-46B5-4AB6-A7EE-A6798BF62E4D}">
      <dgm:prSet/>
      <dgm:spPr/>
      <dgm:t>
        <a:bodyPr/>
        <a:lstStyle/>
        <a:p>
          <a:endParaRPr lang="en-US"/>
        </a:p>
      </dgm:t>
    </dgm:pt>
    <dgm:pt modelId="{B5A08AEA-C888-41A7-9DC0-90090C4A6D7E}" type="sibTrans" cxnId="{07F86699-46B5-4AB6-A7EE-A6798BF62E4D}">
      <dgm:prSet/>
      <dgm:spPr/>
      <dgm:t>
        <a:bodyPr/>
        <a:lstStyle/>
        <a:p>
          <a:endParaRPr lang="en-US"/>
        </a:p>
      </dgm:t>
    </dgm:pt>
    <dgm:pt modelId="{42EECFEA-BEBC-4215-91B8-3247AB9FBA6B}">
      <dgm:prSet/>
      <dgm:spPr/>
      <dgm:t>
        <a:bodyPr/>
        <a:lstStyle/>
        <a:p>
          <a:r>
            <a:rPr lang="en-US"/>
            <a:t>Members may choose to revise goals</a:t>
          </a:r>
        </a:p>
      </dgm:t>
    </dgm:pt>
    <dgm:pt modelId="{73D986DC-7A94-4A82-981B-211DE836AE1F}" type="parTrans" cxnId="{D4BC58A9-0F07-4D1C-82E6-6C3023BD956B}">
      <dgm:prSet/>
      <dgm:spPr/>
      <dgm:t>
        <a:bodyPr/>
        <a:lstStyle/>
        <a:p>
          <a:endParaRPr lang="en-US"/>
        </a:p>
      </dgm:t>
    </dgm:pt>
    <dgm:pt modelId="{53BC6429-1029-4B59-925C-415859FE5E51}" type="sibTrans" cxnId="{D4BC58A9-0F07-4D1C-82E6-6C3023BD956B}">
      <dgm:prSet/>
      <dgm:spPr/>
      <dgm:t>
        <a:bodyPr/>
        <a:lstStyle/>
        <a:p>
          <a:endParaRPr lang="en-US"/>
        </a:p>
      </dgm:t>
    </dgm:pt>
    <dgm:pt modelId="{FEA8A397-7E2D-4BD1-B78E-32765E10B4D1}">
      <dgm:prSet/>
      <dgm:spPr/>
      <dgm:t>
        <a:bodyPr/>
        <a:lstStyle/>
        <a:p>
          <a:r>
            <a:rPr lang="en-US"/>
            <a:t>Members may also choose to change their interpersonal relationship styles. </a:t>
          </a:r>
        </a:p>
      </dgm:t>
    </dgm:pt>
    <dgm:pt modelId="{B0F6F3E1-0B54-4EB8-BEF3-00FD11012D6E}" type="parTrans" cxnId="{16B4F433-C44B-44F1-AF1A-3BA1304C42FF}">
      <dgm:prSet/>
      <dgm:spPr/>
      <dgm:t>
        <a:bodyPr/>
        <a:lstStyle/>
        <a:p>
          <a:endParaRPr lang="en-US"/>
        </a:p>
      </dgm:t>
    </dgm:pt>
    <dgm:pt modelId="{FCD4B41D-8C21-44D3-9928-3CF870765DD1}" type="sibTrans" cxnId="{16B4F433-C44B-44F1-AF1A-3BA1304C42FF}">
      <dgm:prSet/>
      <dgm:spPr/>
      <dgm:t>
        <a:bodyPr/>
        <a:lstStyle/>
        <a:p>
          <a:endParaRPr lang="en-US"/>
        </a:p>
      </dgm:t>
    </dgm:pt>
    <dgm:pt modelId="{8008B7BC-EDC6-564A-8E41-E2B5C44B1F4A}" type="pres">
      <dgm:prSet presAssocID="{C41244F2-C882-41C0-919E-522F8D4D3E0F}" presName="hierChild1" presStyleCnt="0">
        <dgm:presLayoutVars>
          <dgm:chPref val="1"/>
          <dgm:dir/>
          <dgm:animOne val="branch"/>
          <dgm:animLvl val="lvl"/>
          <dgm:resizeHandles/>
        </dgm:presLayoutVars>
      </dgm:prSet>
      <dgm:spPr/>
    </dgm:pt>
    <dgm:pt modelId="{701EC58B-C060-1349-9882-7EFC1ECB9BE1}" type="pres">
      <dgm:prSet presAssocID="{AEE52956-56CE-4EE2-ADD3-4C45558875E4}" presName="hierRoot1" presStyleCnt="0"/>
      <dgm:spPr/>
    </dgm:pt>
    <dgm:pt modelId="{47C798C4-F695-3B4A-B73E-9C60DF0871F2}" type="pres">
      <dgm:prSet presAssocID="{AEE52956-56CE-4EE2-ADD3-4C45558875E4}" presName="composite" presStyleCnt="0"/>
      <dgm:spPr/>
    </dgm:pt>
    <dgm:pt modelId="{ADF5EEA6-01C7-A643-AB54-4208AA5D5819}" type="pres">
      <dgm:prSet presAssocID="{AEE52956-56CE-4EE2-ADD3-4C45558875E4}" presName="background" presStyleLbl="node0" presStyleIdx="0" presStyleCnt="3"/>
      <dgm:spPr/>
    </dgm:pt>
    <dgm:pt modelId="{5A6014A9-97FF-164B-9D62-BD36D10598C5}" type="pres">
      <dgm:prSet presAssocID="{AEE52956-56CE-4EE2-ADD3-4C45558875E4}" presName="text" presStyleLbl="fgAcc0" presStyleIdx="0" presStyleCnt="3">
        <dgm:presLayoutVars>
          <dgm:chPref val="3"/>
        </dgm:presLayoutVars>
      </dgm:prSet>
      <dgm:spPr/>
    </dgm:pt>
    <dgm:pt modelId="{ACA887EE-D4B0-534B-8BA3-2A3B6ABE06CD}" type="pres">
      <dgm:prSet presAssocID="{AEE52956-56CE-4EE2-ADD3-4C45558875E4}" presName="hierChild2" presStyleCnt="0"/>
      <dgm:spPr/>
    </dgm:pt>
    <dgm:pt modelId="{B8A6F42D-6461-9D43-BD80-AAD0D191DF10}" type="pres">
      <dgm:prSet presAssocID="{42EECFEA-BEBC-4215-91B8-3247AB9FBA6B}" presName="hierRoot1" presStyleCnt="0"/>
      <dgm:spPr/>
    </dgm:pt>
    <dgm:pt modelId="{4DCB01CA-9E3E-1A42-94DE-76829BC8DE34}" type="pres">
      <dgm:prSet presAssocID="{42EECFEA-BEBC-4215-91B8-3247AB9FBA6B}" presName="composite" presStyleCnt="0"/>
      <dgm:spPr/>
    </dgm:pt>
    <dgm:pt modelId="{5AD9C5F1-BC79-8640-9210-450AABD50233}" type="pres">
      <dgm:prSet presAssocID="{42EECFEA-BEBC-4215-91B8-3247AB9FBA6B}" presName="background" presStyleLbl="node0" presStyleIdx="1" presStyleCnt="3"/>
      <dgm:spPr/>
    </dgm:pt>
    <dgm:pt modelId="{D264B4B5-BE78-414D-A3E2-965D1ED2AB2A}" type="pres">
      <dgm:prSet presAssocID="{42EECFEA-BEBC-4215-91B8-3247AB9FBA6B}" presName="text" presStyleLbl="fgAcc0" presStyleIdx="1" presStyleCnt="3">
        <dgm:presLayoutVars>
          <dgm:chPref val="3"/>
        </dgm:presLayoutVars>
      </dgm:prSet>
      <dgm:spPr/>
    </dgm:pt>
    <dgm:pt modelId="{E29AC6A4-DCD3-744B-B96D-94147C1E632B}" type="pres">
      <dgm:prSet presAssocID="{42EECFEA-BEBC-4215-91B8-3247AB9FBA6B}" presName="hierChild2" presStyleCnt="0"/>
      <dgm:spPr/>
    </dgm:pt>
    <dgm:pt modelId="{4C93C574-5576-F84A-A733-70C458693C18}" type="pres">
      <dgm:prSet presAssocID="{FEA8A397-7E2D-4BD1-B78E-32765E10B4D1}" presName="hierRoot1" presStyleCnt="0"/>
      <dgm:spPr/>
    </dgm:pt>
    <dgm:pt modelId="{F285ACEE-61E3-2E49-8AE8-2747B35D04CD}" type="pres">
      <dgm:prSet presAssocID="{FEA8A397-7E2D-4BD1-B78E-32765E10B4D1}" presName="composite" presStyleCnt="0"/>
      <dgm:spPr/>
    </dgm:pt>
    <dgm:pt modelId="{D81B3FE6-31F4-4945-A6FF-24C82659A26A}" type="pres">
      <dgm:prSet presAssocID="{FEA8A397-7E2D-4BD1-B78E-32765E10B4D1}" presName="background" presStyleLbl="node0" presStyleIdx="2" presStyleCnt="3"/>
      <dgm:spPr/>
    </dgm:pt>
    <dgm:pt modelId="{FC37B4AE-C1B0-5141-93C8-DF51A7EC708D}" type="pres">
      <dgm:prSet presAssocID="{FEA8A397-7E2D-4BD1-B78E-32765E10B4D1}" presName="text" presStyleLbl="fgAcc0" presStyleIdx="2" presStyleCnt="3">
        <dgm:presLayoutVars>
          <dgm:chPref val="3"/>
        </dgm:presLayoutVars>
      </dgm:prSet>
      <dgm:spPr/>
    </dgm:pt>
    <dgm:pt modelId="{96364D73-4CA4-8C44-9642-11EF74BB451F}" type="pres">
      <dgm:prSet presAssocID="{FEA8A397-7E2D-4BD1-B78E-32765E10B4D1}" presName="hierChild2" presStyleCnt="0"/>
      <dgm:spPr/>
    </dgm:pt>
  </dgm:ptLst>
  <dgm:cxnLst>
    <dgm:cxn modelId="{5D83AD12-2E8C-3D45-882E-59A4654693F6}" type="presOf" srcId="{AEE52956-56CE-4EE2-ADD3-4C45558875E4}" destId="{5A6014A9-97FF-164B-9D62-BD36D10598C5}" srcOrd="0" destOrd="0" presId="urn:microsoft.com/office/officeart/2005/8/layout/hierarchy1"/>
    <dgm:cxn modelId="{16B4F433-C44B-44F1-AF1A-3BA1304C42FF}" srcId="{C41244F2-C882-41C0-919E-522F8D4D3E0F}" destId="{FEA8A397-7E2D-4BD1-B78E-32765E10B4D1}" srcOrd="2" destOrd="0" parTransId="{B0F6F3E1-0B54-4EB8-BEF3-00FD11012D6E}" sibTransId="{FCD4B41D-8C21-44D3-9928-3CF870765DD1}"/>
    <dgm:cxn modelId="{07F86699-46B5-4AB6-A7EE-A6798BF62E4D}" srcId="{C41244F2-C882-41C0-919E-522F8D4D3E0F}" destId="{AEE52956-56CE-4EE2-ADD3-4C45558875E4}" srcOrd="0" destOrd="0" parTransId="{DA28BF32-1B70-4673-BDEE-F1001778DA42}" sibTransId="{B5A08AEA-C888-41A7-9DC0-90090C4A6D7E}"/>
    <dgm:cxn modelId="{D4BC58A9-0F07-4D1C-82E6-6C3023BD956B}" srcId="{C41244F2-C882-41C0-919E-522F8D4D3E0F}" destId="{42EECFEA-BEBC-4215-91B8-3247AB9FBA6B}" srcOrd="1" destOrd="0" parTransId="{73D986DC-7A94-4A82-981B-211DE836AE1F}" sibTransId="{53BC6429-1029-4B59-925C-415859FE5E51}"/>
    <dgm:cxn modelId="{560438AC-DC8B-AD48-B1B8-24AC3F979920}" type="presOf" srcId="{FEA8A397-7E2D-4BD1-B78E-32765E10B4D1}" destId="{FC37B4AE-C1B0-5141-93C8-DF51A7EC708D}" srcOrd="0" destOrd="0" presId="urn:microsoft.com/office/officeart/2005/8/layout/hierarchy1"/>
    <dgm:cxn modelId="{044F4DB5-8004-2143-BF49-A07BF2068E4B}" type="presOf" srcId="{42EECFEA-BEBC-4215-91B8-3247AB9FBA6B}" destId="{D264B4B5-BE78-414D-A3E2-965D1ED2AB2A}" srcOrd="0" destOrd="0" presId="urn:microsoft.com/office/officeart/2005/8/layout/hierarchy1"/>
    <dgm:cxn modelId="{C07B65E7-C824-884D-AC4F-6F8CF3FC1B02}" type="presOf" srcId="{C41244F2-C882-41C0-919E-522F8D4D3E0F}" destId="{8008B7BC-EDC6-564A-8E41-E2B5C44B1F4A}" srcOrd="0" destOrd="0" presId="urn:microsoft.com/office/officeart/2005/8/layout/hierarchy1"/>
    <dgm:cxn modelId="{5D968966-00A0-184E-863C-011F60296762}" type="presParOf" srcId="{8008B7BC-EDC6-564A-8E41-E2B5C44B1F4A}" destId="{701EC58B-C060-1349-9882-7EFC1ECB9BE1}" srcOrd="0" destOrd="0" presId="urn:microsoft.com/office/officeart/2005/8/layout/hierarchy1"/>
    <dgm:cxn modelId="{BC0870E8-258F-CE4A-982A-54BE8F819422}" type="presParOf" srcId="{701EC58B-C060-1349-9882-7EFC1ECB9BE1}" destId="{47C798C4-F695-3B4A-B73E-9C60DF0871F2}" srcOrd="0" destOrd="0" presId="urn:microsoft.com/office/officeart/2005/8/layout/hierarchy1"/>
    <dgm:cxn modelId="{6DDD2F67-0DEB-C24A-9C0B-0B7C6B371508}" type="presParOf" srcId="{47C798C4-F695-3B4A-B73E-9C60DF0871F2}" destId="{ADF5EEA6-01C7-A643-AB54-4208AA5D5819}" srcOrd="0" destOrd="0" presId="urn:microsoft.com/office/officeart/2005/8/layout/hierarchy1"/>
    <dgm:cxn modelId="{65C140B0-B5B9-2E47-900B-552EA4A601C7}" type="presParOf" srcId="{47C798C4-F695-3B4A-B73E-9C60DF0871F2}" destId="{5A6014A9-97FF-164B-9D62-BD36D10598C5}" srcOrd="1" destOrd="0" presId="urn:microsoft.com/office/officeart/2005/8/layout/hierarchy1"/>
    <dgm:cxn modelId="{4D8F58A8-90A8-174E-9ECD-9328156CB232}" type="presParOf" srcId="{701EC58B-C060-1349-9882-7EFC1ECB9BE1}" destId="{ACA887EE-D4B0-534B-8BA3-2A3B6ABE06CD}" srcOrd="1" destOrd="0" presId="urn:microsoft.com/office/officeart/2005/8/layout/hierarchy1"/>
    <dgm:cxn modelId="{F522952B-2DC7-FF43-B6C4-6B226D7540ED}" type="presParOf" srcId="{8008B7BC-EDC6-564A-8E41-E2B5C44B1F4A}" destId="{B8A6F42D-6461-9D43-BD80-AAD0D191DF10}" srcOrd="1" destOrd="0" presId="urn:microsoft.com/office/officeart/2005/8/layout/hierarchy1"/>
    <dgm:cxn modelId="{54A2D984-E66C-B647-A4FE-4FE435B45484}" type="presParOf" srcId="{B8A6F42D-6461-9D43-BD80-AAD0D191DF10}" destId="{4DCB01CA-9E3E-1A42-94DE-76829BC8DE34}" srcOrd="0" destOrd="0" presId="urn:microsoft.com/office/officeart/2005/8/layout/hierarchy1"/>
    <dgm:cxn modelId="{6059B3B8-6319-6D46-91DA-5A6CBDDC5430}" type="presParOf" srcId="{4DCB01CA-9E3E-1A42-94DE-76829BC8DE34}" destId="{5AD9C5F1-BC79-8640-9210-450AABD50233}" srcOrd="0" destOrd="0" presId="urn:microsoft.com/office/officeart/2005/8/layout/hierarchy1"/>
    <dgm:cxn modelId="{63F05BEE-873E-5A4F-A078-A7E3808644BC}" type="presParOf" srcId="{4DCB01CA-9E3E-1A42-94DE-76829BC8DE34}" destId="{D264B4B5-BE78-414D-A3E2-965D1ED2AB2A}" srcOrd="1" destOrd="0" presId="urn:microsoft.com/office/officeart/2005/8/layout/hierarchy1"/>
    <dgm:cxn modelId="{7E06FE38-B4C8-FE40-8D43-91BC4B4F1DC7}" type="presParOf" srcId="{B8A6F42D-6461-9D43-BD80-AAD0D191DF10}" destId="{E29AC6A4-DCD3-744B-B96D-94147C1E632B}" srcOrd="1" destOrd="0" presId="urn:microsoft.com/office/officeart/2005/8/layout/hierarchy1"/>
    <dgm:cxn modelId="{1045E064-8216-1D41-B929-A65A0BEEFD8D}" type="presParOf" srcId="{8008B7BC-EDC6-564A-8E41-E2B5C44B1F4A}" destId="{4C93C574-5576-F84A-A733-70C458693C18}" srcOrd="2" destOrd="0" presId="urn:microsoft.com/office/officeart/2005/8/layout/hierarchy1"/>
    <dgm:cxn modelId="{87279E4C-E6E6-814A-AF59-CC69E191EAE7}" type="presParOf" srcId="{4C93C574-5576-F84A-A733-70C458693C18}" destId="{F285ACEE-61E3-2E49-8AE8-2747B35D04CD}" srcOrd="0" destOrd="0" presId="urn:microsoft.com/office/officeart/2005/8/layout/hierarchy1"/>
    <dgm:cxn modelId="{E122512A-763B-3C4B-A8ED-00B14309D241}" type="presParOf" srcId="{F285ACEE-61E3-2E49-8AE8-2747B35D04CD}" destId="{D81B3FE6-31F4-4945-A6FF-24C82659A26A}" srcOrd="0" destOrd="0" presId="urn:microsoft.com/office/officeart/2005/8/layout/hierarchy1"/>
    <dgm:cxn modelId="{C57EDB32-F1D3-FA4F-849E-EC99E335D17F}" type="presParOf" srcId="{F285ACEE-61E3-2E49-8AE8-2747B35D04CD}" destId="{FC37B4AE-C1B0-5141-93C8-DF51A7EC708D}" srcOrd="1" destOrd="0" presId="urn:microsoft.com/office/officeart/2005/8/layout/hierarchy1"/>
    <dgm:cxn modelId="{68F4B06E-21FB-334C-8C7C-2743B3033288}" type="presParOf" srcId="{4C93C574-5576-F84A-A733-70C458693C18}" destId="{96364D73-4CA4-8C44-9642-11EF74BB451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54E8AE-62C1-48D2-AC56-7B0F1F7C9874}"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510E1670-99E1-4F29-A84B-CCCBFF7F0D96}">
      <dgm:prSet/>
      <dgm:spPr/>
      <dgm:t>
        <a:bodyPr/>
        <a:lstStyle/>
        <a:p>
          <a:r>
            <a:rPr lang="en-US"/>
            <a:t>Norms are expectations about the groups and the group members that should or should not take place. </a:t>
          </a:r>
        </a:p>
      </dgm:t>
    </dgm:pt>
    <dgm:pt modelId="{D54D0ADA-F3B1-47AC-AC58-3F9E103CD1B8}" type="parTrans" cxnId="{4BF6B4F8-BC85-4FF4-B94C-B1F564FCB42B}">
      <dgm:prSet/>
      <dgm:spPr/>
      <dgm:t>
        <a:bodyPr/>
        <a:lstStyle/>
        <a:p>
          <a:endParaRPr lang="en-US"/>
        </a:p>
      </dgm:t>
    </dgm:pt>
    <dgm:pt modelId="{1EF64125-199D-4352-9182-11BA68947709}" type="sibTrans" cxnId="{4BF6B4F8-BC85-4FF4-B94C-B1F564FCB42B}">
      <dgm:prSet/>
      <dgm:spPr/>
      <dgm:t>
        <a:bodyPr/>
        <a:lstStyle/>
        <a:p>
          <a:endParaRPr lang="en-US"/>
        </a:p>
      </dgm:t>
    </dgm:pt>
    <dgm:pt modelId="{827E76BA-3AAD-40A1-ADB6-9E9C8AC15D36}">
      <dgm:prSet/>
      <dgm:spPr/>
      <dgm:t>
        <a:bodyPr/>
        <a:lstStyle/>
        <a:p>
          <a:r>
            <a:rPr lang="en-US"/>
            <a:t>Group Norming – cohesiveness of the group</a:t>
          </a:r>
        </a:p>
      </dgm:t>
    </dgm:pt>
    <dgm:pt modelId="{AFDA356C-F659-40CC-8641-4592A48906ED}" type="parTrans" cxnId="{02D76C8E-D5FD-4ADF-A840-972F31794F25}">
      <dgm:prSet/>
      <dgm:spPr/>
      <dgm:t>
        <a:bodyPr/>
        <a:lstStyle/>
        <a:p>
          <a:endParaRPr lang="en-US"/>
        </a:p>
      </dgm:t>
    </dgm:pt>
    <dgm:pt modelId="{A93A34BB-0130-4B13-A0A4-897A89119E61}" type="sibTrans" cxnId="{02D76C8E-D5FD-4ADF-A840-972F31794F25}">
      <dgm:prSet/>
      <dgm:spPr/>
      <dgm:t>
        <a:bodyPr/>
        <a:lstStyle/>
        <a:p>
          <a:endParaRPr lang="en-US"/>
        </a:p>
      </dgm:t>
    </dgm:pt>
    <dgm:pt modelId="{A4A62912-D75C-4D7B-9B1A-63046FFF1BF1}">
      <dgm:prSet/>
      <dgm:spPr/>
      <dgm:t>
        <a:bodyPr/>
        <a:lstStyle/>
        <a:p>
          <a:r>
            <a:rPr lang="en-US"/>
            <a:t>There is a sense of belonging</a:t>
          </a:r>
        </a:p>
      </dgm:t>
    </dgm:pt>
    <dgm:pt modelId="{F2BC963D-A54C-448D-A616-2DAE492CC9A6}" type="parTrans" cxnId="{1A57F42A-58D2-4E85-8F9A-D96EDB2FA074}">
      <dgm:prSet/>
      <dgm:spPr/>
      <dgm:t>
        <a:bodyPr/>
        <a:lstStyle/>
        <a:p>
          <a:endParaRPr lang="en-US"/>
        </a:p>
      </dgm:t>
    </dgm:pt>
    <dgm:pt modelId="{0E3FC464-F4B0-497C-ABA6-E68E4B3B7607}" type="sibTrans" cxnId="{1A57F42A-58D2-4E85-8F9A-D96EDB2FA074}">
      <dgm:prSet/>
      <dgm:spPr/>
      <dgm:t>
        <a:bodyPr/>
        <a:lstStyle/>
        <a:p>
          <a:endParaRPr lang="en-US"/>
        </a:p>
      </dgm:t>
    </dgm:pt>
    <dgm:pt modelId="{37AA9BA2-6A6A-4412-A330-B9AE8859F2DE}">
      <dgm:prSet/>
      <dgm:spPr/>
      <dgm:t>
        <a:bodyPr/>
        <a:lstStyle/>
        <a:p>
          <a:r>
            <a:rPr lang="en-US"/>
            <a:t>A feeling of identification occurs within the group</a:t>
          </a:r>
        </a:p>
      </dgm:t>
    </dgm:pt>
    <dgm:pt modelId="{E861156D-6C52-47B3-BC03-CA43F0B8BFFD}" type="parTrans" cxnId="{A923238E-7029-4B22-817B-AE37D55F342E}">
      <dgm:prSet/>
      <dgm:spPr/>
      <dgm:t>
        <a:bodyPr/>
        <a:lstStyle/>
        <a:p>
          <a:endParaRPr lang="en-US"/>
        </a:p>
      </dgm:t>
    </dgm:pt>
    <dgm:pt modelId="{85C606DB-9393-4866-B4E4-BBBC158F12D5}" type="sibTrans" cxnId="{A923238E-7029-4B22-817B-AE37D55F342E}">
      <dgm:prSet/>
      <dgm:spPr/>
      <dgm:t>
        <a:bodyPr/>
        <a:lstStyle/>
        <a:p>
          <a:endParaRPr lang="en-US"/>
        </a:p>
      </dgm:t>
    </dgm:pt>
    <dgm:pt modelId="{30F92F49-BC57-ED4E-A27C-5410BB683B70}" type="pres">
      <dgm:prSet presAssocID="{4654E8AE-62C1-48D2-AC56-7B0F1F7C9874}" presName="hierChild1" presStyleCnt="0">
        <dgm:presLayoutVars>
          <dgm:chPref val="1"/>
          <dgm:dir/>
          <dgm:animOne val="branch"/>
          <dgm:animLvl val="lvl"/>
          <dgm:resizeHandles/>
        </dgm:presLayoutVars>
      </dgm:prSet>
      <dgm:spPr/>
    </dgm:pt>
    <dgm:pt modelId="{BB051AC1-4B5E-BF4A-9C42-64E693E8341A}" type="pres">
      <dgm:prSet presAssocID="{510E1670-99E1-4F29-A84B-CCCBFF7F0D96}" presName="hierRoot1" presStyleCnt="0"/>
      <dgm:spPr/>
    </dgm:pt>
    <dgm:pt modelId="{F6C7BEB3-C68D-7C47-8830-2B70CC1269F1}" type="pres">
      <dgm:prSet presAssocID="{510E1670-99E1-4F29-A84B-CCCBFF7F0D96}" presName="composite" presStyleCnt="0"/>
      <dgm:spPr/>
    </dgm:pt>
    <dgm:pt modelId="{0E0E151D-4B81-2848-A698-FC36F0E6B2DF}" type="pres">
      <dgm:prSet presAssocID="{510E1670-99E1-4F29-A84B-CCCBFF7F0D96}" presName="background" presStyleLbl="node0" presStyleIdx="0" presStyleCnt="4"/>
      <dgm:spPr/>
    </dgm:pt>
    <dgm:pt modelId="{13A47F9B-D123-3946-B856-387017F0E57C}" type="pres">
      <dgm:prSet presAssocID="{510E1670-99E1-4F29-A84B-CCCBFF7F0D96}" presName="text" presStyleLbl="fgAcc0" presStyleIdx="0" presStyleCnt="4">
        <dgm:presLayoutVars>
          <dgm:chPref val="3"/>
        </dgm:presLayoutVars>
      </dgm:prSet>
      <dgm:spPr/>
    </dgm:pt>
    <dgm:pt modelId="{FB72BAF6-5428-3942-AC7E-82D935AE52D2}" type="pres">
      <dgm:prSet presAssocID="{510E1670-99E1-4F29-A84B-CCCBFF7F0D96}" presName="hierChild2" presStyleCnt="0"/>
      <dgm:spPr/>
    </dgm:pt>
    <dgm:pt modelId="{DC81AC3A-983D-F649-84E5-122D4F13328E}" type="pres">
      <dgm:prSet presAssocID="{827E76BA-3AAD-40A1-ADB6-9E9C8AC15D36}" presName="hierRoot1" presStyleCnt="0"/>
      <dgm:spPr/>
    </dgm:pt>
    <dgm:pt modelId="{6BC13B47-90EE-8B41-A710-8C0ACC8322E2}" type="pres">
      <dgm:prSet presAssocID="{827E76BA-3AAD-40A1-ADB6-9E9C8AC15D36}" presName="composite" presStyleCnt="0"/>
      <dgm:spPr/>
    </dgm:pt>
    <dgm:pt modelId="{1A78049C-B015-3F4A-9FE5-FAE8D12A4039}" type="pres">
      <dgm:prSet presAssocID="{827E76BA-3AAD-40A1-ADB6-9E9C8AC15D36}" presName="background" presStyleLbl="node0" presStyleIdx="1" presStyleCnt="4"/>
      <dgm:spPr/>
    </dgm:pt>
    <dgm:pt modelId="{5A001A04-8ED4-B543-8031-A134D2E93BFD}" type="pres">
      <dgm:prSet presAssocID="{827E76BA-3AAD-40A1-ADB6-9E9C8AC15D36}" presName="text" presStyleLbl="fgAcc0" presStyleIdx="1" presStyleCnt="4">
        <dgm:presLayoutVars>
          <dgm:chPref val="3"/>
        </dgm:presLayoutVars>
      </dgm:prSet>
      <dgm:spPr/>
    </dgm:pt>
    <dgm:pt modelId="{F778DE00-AD93-CB45-B59D-41769DEF9791}" type="pres">
      <dgm:prSet presAssocID="{827E76BA-3AAD-40A1-ADB6-9E9C8AC15D36}" presName="hierChild2" presStyleCnt="0"/>
      <dgm:spPr/>
    </dgm:pt>
    <dgm:pt modelId="{754D2E24-1C9E-1C49-A5FF-F6EB715C420E}" type="pres">
      <dgm:prSet presAssocID="{A4A62912-D75C-4D7B-9B1A-63046FFF1BF1}" presName="hierRoot1" presStyleCnt="0"/>
      <dgm:spPr/>
    </dgm:pt>
    <dgm:pt modelId="{75220602-9C63-AF48-AC7F-DB817DB448FA}" type="pres">
      <dgm:prSet presAssocID="{A4A62912-D75C-4D7B-9B1A-63046FFF1BF1}" presName="composite" presStyleCnt="0"/>
      <dgm:spPr/>
    </dgm:pt>
    <dgm:pt modelId="{3F960A84-D3CE-9A48-B2E1-ADA0530C9166}" type="pres">
      <dgm:prSet presAssocID="{A4A62912-D75C-4D7B-9B1A-63046FFF1BF1}" presName="background" presStyleLbl="node0" presStyleIdx="2" presStyleCnt="4"/>
      <dgm:spPr/>
    </dgm:pt>
    <dgm:pt modelId="{117B6463-B552-DB49-8112-ACA242311ABC}" type="pres">
      <dgm:prSet presAssocID="{A4A62912-D75C-4D7B-9B1A-63046FFF1BF1}" presName="text" presStyleLbl="fgAcc0" presStyleIdx="2" presStyleCnt="4">
        <dgm:presLayoutVars>
          <dgm:chPref val="3"/>
        </dgm:presLayoutVars>
      </dgm:prSet>
      <dgm:spPr/>
    </dgm:pt>
    <dgm:pt modelId="{3C20C496-7FEF-A040-A965-6B9F92F264F5}" type="pres">
      <dgm:prSet presAssocID="{A4A62912-D75C-4D7B-9B1A-63046FFF1BF1}" presName="hierChild2" presStyleCnt="0"/>
      <dgm:spPr/>
    </dgm:pt>
    <dgm:pt modelId="{168FB96E-5962-D847-8BA5-94D626CE3A69}" type="pres">
      <dgm:prSet presAssocID="{37AA9BA2-6A6A-4412-A330-B9AE8859F2DE}" presName="hierRoot1" presStyleCnt="0"/>
      <dgm:spPr/>
    </dgm:pt>
    <dgm:pt modelId="{52DA5B1A-5DD6-6C42-9148-AD09900503AF}" type="pres">
      <dgm:prSet presAssocID="{37AA9BA2-6A6A-4412-A330-B9AE8859F2DE}" presName="composite" presStyleCnt="0"/>
      <dgm:spPr/>
    </dgm:pt>
    <dgm:pt modelId="{4CA4A774-F271-5645-8A33-B8195FDABC4A}" type="pres">
      <dgm:prSet presAssocID="{37AA9BA2-6A6A-4412-A330-B9AE8859F2DE}" presName="background" presStyleLbl="node0" presStyleIdx="3" presStyleCnt="4"/>
      <dgm:spPr/>
    </dgm:pt>
    <dgm:pt modelId="{A6950741-7066-8141-9A24-5ADDC640235F}" type="pres">
      <dgm:prSet presAssocID="{37AA9BA2-6A6A-4412-A330-B9AE8859F2DE}" presName="text" presStyleLbl="fgAcc0" presStyleIdx="3" presStyleCnt="4">
        <dgm:presLayoutVars>
          <dgm:chPref val="3"/>
        </dgm:presLayoutVars>
      </dgm:prSet>
      <dgm:spPr/>
    </dgm:pt>
    <dgm:pt modelId="{94C2967A-D742-DE44-9EE8-A2601A07D7C9}" type="pres">
      <dgm:prSet presAssocID="{37AA9BA2-6A6A-4412-A330-B9AE8859F2DE}" presName="hierChild2" presStyleCnt="0"/>
      <dgm:spPr/>
    </dgm:pt>
  </dgm:ptLst>
  <dgm:cxnLst>
    <dgm:cxn modelId="{DB44D312-E2AE-294B-915F-2D054912946A}" type="presOf" srcId="{37AA9BA2-6A6A-4412-A330-B9AE8859F2DE}" destId="{A6950741-7066-8141-9A24-5ADDC640235F}" srcOrd="0" destOrd="0" presId="urn:microsoft.com/office/officeart/2005/8/layout/hierarchy1"/>
    <dgm:cxn modelId="{1A57F42A-58D2-4E85-8F9A-D96EDB2FA074}" srcId="{4654E8AE-62C1-48D2-AC56-7B0F1F7C9874}" destId="{A4A62912-D75C-4D7B-9B1A-63046FFF1BF1}" srcOrd="2" destOrd="0" parTransId="{F2BC963D-A54C-448D-A616-2DAE492CC9A6}" sibTransId="{0E3FC464-F4B0-497C-ABA6-E68E4B3B7607}"/>
    <dgm:cxn modelId="{23A2743B-5269-E841-998B-B791187EB51B}" type="presOf" srcId="{510E1670-99E1-4F29-A84B-CCCBFF7F0D96}" destId="{13A47F9B-D123-3946-B856-387017F0E57C}" srcOrd="0" destOrd="0" presId="urn:microsoft.com/office/officeart/2005/8/layout/hierarchy1"/>
    <dgm:cxn modelId="{A923238E-7029-4B22-817B-AE37D55F342E}" srcId="{4654E8AE-62C1-48D2-AC56-7B0F1F7C9874}" destId="{37AA9BA2-6A6A-4412-A330-B9AE8859F2DE}" srcOrd="3" destOrd="0" parTransId="{E861156D-6C52-47B3-BC03-CA43F0B8BFFD}" sibTransId="{85C606DB-9393-4866-B4E4-BBBC158F12D5}"/>
    <dgm:cxn modelId="{02D76C8E-D5FD-4ADF-A840-972F31794F25}" srcId="{4654E8AE-62C1-48D2-AC56-7B0F1F7C9874}" destId="{827E76BA-3AAD-40A1-ADB6-9E9C8AC15D36}" srcOrd="1" destOrd="0" parTransId="{AFDA356C-F659-40CC-8641-4592A48906ED}" sibTransId="{A93A34BB-0130-4B13-A0A4-897A89119E61}"/>
    <dgm:cxn modelId="{D0066CB9-374C-734B-BB45-29C60C13581F}" type="presOf" srcId="{827E76BA-3AAD-40A1-ADB6-9E9C8AC15D36}" destId="{5A001A04-8ED4-B543-8031-A134D2E93BFD}" srcOrd="0" destOrd="0" presId="urn:microsoft.com/office/officeart/2005/8/layout/hierarchy1"/>
    <dgm:cxn modelId="{6B91D9D5-2F3B-E645-9027-0F454E51D466}" type="presOf" srcId="{A4A62912-D75C-4D7B-9B1A-63046FFF1BF1}" destId="{117B6463-B552-DB49-8112-ACA242311ABC}" srcOrd="0" destOrd="0" presId="urn:microsoft.com/office/officeart/2005/8/layout/hierarchy1"/>
    <dgm:cxn modelId="{91B40AEC-6A32-8242-A73B-F98EB0D8C99A}" type="presOf" srcId="{4654E8AE-62C1-48D2-AC56-7B0F1F7C9874}" destId="{30F92F49-BC57-ED4E-A27C-5410BB683B70}" srcOrd="0" destOrd="0" presId="urn:microsoft.com/office/officeart/2005/8/layout/hierarchy1"/>
    <dgm:cxn modelId="{4BF6B4F8-BC85-4FF4-B94C-B1F564FCB42B}" srcId="{4654E8AE-62C1-48D2-AC56-7B0F1F7C9874}" destId="{510E1670-99E1-4F29-A84B-CCCBFF7F0D96}" srcOrd="0" destOrd="0" parTransId="{D54D0ADA-F3B1-47AC-AC58-3F9E103CD1B8}" sibTransId="{1EF64125-199D-4352-9182-11BA68947709}"/>
    <dgm:cxn modelId="{0814CD80-0785-EC4E-A89E-219575A87749}" type="presParOf" srcId="{30F92F49-BC57-ED4E-A27C-5410BB683B70}" destId="{BB051AC1-4B5E-BF4A-9C42-64E693E8341A}" srcOrd="0" destOrd="0" presId="urn:microsoft.com/office/officeart/2005/8/layout/hierarchy1"/>
    <dgm:cxn modelId="{36240D59-DA31-CA4B-9D3B-78B7367BA8CD}" type="presParOf" srcId="{BB051AC1-4B5E-BF4A-9C42-64E693E8341A}" destId="{F6C7BEB3-C68D-7C47-8830-2B70CC1269F1}" srcOrd="0" destOrd="0" presId="urn:microsoft.com/office/officeart/2005/8/layout/hierarchy1"/>
    <dgm:cxn modelId="{F00ED209-0A74-9446-B07A-773AA268B371}" type="presParOf" srcId="{F6C7BEB3-C68D-7C47-8830-2B70CC1269F1}" destId="{0E0E151D-4B81-2848-A698-FC36F0E6B2DF}" srcOrd="0" destOrd="0" presId="urn:microsoft.com/office/officeart/2005/8/layout/hierarchy1"/>
    <dgm:cxn modelId="{2BDF86EB-0626-1A48-B6CF-FC31D8BCB5C2}" type="presParOf" srcId="{F6C7BEB3-C68D-7C47-8830-2B70CC1269F1}" destId="{13A47F9B-D123-3946-B856-387017F0E57C}" srcOrd="1" destOrd="0" presId="urn:microsoft.com/office/officeart/2005/8/layout/hierarchy1"/>
    <dgm:cxn modelId="{285F3C4B-EB43-1A4E-AF86-5214D554EF1A}" type="presParOf" srcId="{BB051AC1-4B5E-BF4A-9C42-64E693E8341A}" destId="{FB72BAF6-5428-3942-AC7E-82D935AE52D2}" srcOrd="1" destOrd="0" presId="urn:microsoft.com/office/officeart/2005/8/layout/hierarchy1"/>
    <dgm:cxn modelId="{63B461F4-67A7-3548-ADE9-D732379D0C0D}" type="presParOf" srcId="{30F92F49-BC57-ED4E-A27C-5410BB683B70}" destId="{DC81AC3A-983D-F649-84E5-122D4F13328E}" srcOrd="1" destOrd="0" presId="urn:microsoft.com/office/officeart/2005/8/layout/hierarchy1"/>
    <dgm:cxn modelId="{DB874DF1-2928-E146-B106-CCC2BB1AB71C}" type="presParOf" srcId="{DC81AC3A-983D-F649-84E5-122D4F13328E}" destId="{6BC13B47-90EE-8B41-A710-8C0ACC8322E2}" srcOrd="0" destOrd="0" presId="urn:microsoft.com/office/officeart/2005/8/layout/hierarchy1"/>
    <dgm:cxn modelId="{557BB1F8-B784-3149-9878-AA7B98975AD8}" type="presParOf" srcId="{6BC13B47-90EE-8B41-A710-8C0ACC8322E2}" destId="{1A78049C-B015-3F4A-9FE5-FAE8D12A4039}" srcOrd="0" destOrd="0" presId="urn:microsoft.com/office/officeart/2005/8/layout/hierarchy1"/>
    <dgm:cxn modelId="{1DCD61C8-2178-024B-BF4B-19E0730BDF16}" type="presParOf" srcId="{6BC13B47-90EE-8B41-A710-8C0ACC8322E2}" destId="{5A001A04-8ED4-B543-8031-A134D2E93BFD}" srcOrd="1" destOrd="0" presId="urn:microsoft.com/office/officeart/2005/8/layout/hierarchy1"/>
    <dgm:cxn modelId="{560C677F-C6BA-DE42-9C31-94C8C1A19513}" type="presParOf" srcId="{DC81AC3A-983D-F649-84E5-122D4F13328E}" destId="{F778DE00-AD93-CB45-B59D-41769DEF9791}" srcOrd="1" destOrd="0" presId="urn:microsoft.com/office/officeart/2005/8/layout/hierarchy1"/>
    <dgm:cxn modelId="{4B02239B-BD65-2A46-9C5F-FF0EB67E4F49}" type="presParOf" srcId="{30F92F49-BC57-ED4E-A27C-5410BB683B70}" destId="{754D2E24-1C9E-1C49-A5FF-F6EB715C420E}" srcOrd="2" destOrd="0" presId="urn:microsoft.com/office/officeart/2005/8/layout/hierarchy1"/>
    <dgm:cxn modelId="{D0758F8F-2434-D14F-AC05-E65BDB4FE439}" type="presParOf" srcId="{754D2E24-1C9E-1C49-A5FF-F6EB715C420E}" destId="{75220602-9C63-AF48-AC7F-DB817DB448FA}" srcOrd="0" destOrd="0" presId="urn:microsoft.com/office/officeart/2005/8/layout/hierarchy1"/>
    <dgm:cxn modelId="{BBF7428B-1E61-6843-980E-75AFF909D214}" type="presParOf" srcId="{75220602-9C63-AF48-AC7F-DB817DB448FA}" destId="{3F960A84-D3CE-9A48-B2E1-ADA0530C9166}" srcOrd="0" destOrd="0" presId="urn:microsoft.com/office/officeart/2005/8/layout/hierarchy1"/>
    <dgm:cxn modelId="{5FEAAEB6-623A-344F-A663-381FE7E0064E}" type="presParOf" srcId="{75220602-9C63-AF48-AC7F-DB817DB448FA}" destId="{117B6463-B552-DB49-8112-ACA242311ABC}" srcOrd="1" destOrd="0" presId="urn:microsoft.com/office/officeart/2005/8/layout/hierarchy1"/>
    <dgm:cxn modelId="{5BA2F055-731B-064B-B9D9-B67498057F48}" type="presParOf" srcId="{754D2E24-1C9E-1C49-A5FF-F6EB715C420E}" destId="{3C20C496-7FEF-A040-A965-6B9F92F264F5}" srcOrd="1" destOrd="0" presId="urn:microsoft.com/office/officeart/2005/8/layout/hierarchy1"/>
    <dgm:cxn modelId="{3660D522-6ECE-BC45-91E7-6C79E3565936}" type="presParOf" srcId="{30F92F49-BC57-ED4E-A27C-5410BB683B70}" destId="{168FB96E-5962-D847-8BA5-94D626CE3A69}" srcOrd="3" destOrd="0" presId="urn:microsoft.com/office/officeart/2005/8/layout/hierarchy1"/>
    <dgm:cxn modelId="{EA8DCE7E-4DC6-BA4D-9EBC-09C2E948EFAA}" type="presParOf" srcId="{168FB96E-5962-D847-8BA5-94D626CE3A69}" destId="{52DA5B1A-5DD6-6C42-9148-AD09900503AF}" srcOrd="0" destOrd="0" presId="urn:microsoft.com/office/officeart/2005/8/layout/hierarchy1"/>
    <dgm:cxn modelId="{104A224D-55D3-F34C-A420-3A7A43C625FA}" type="presParOf" srcId="{52DA5B1A-5DD6-6C42-9148-AD09900503AF}" destId="{4CA4A774-F271-5645-8A33-B8195FDABC4A}" srcOrd="0" destOrd="0" presId="urn:microsoft.com/office/officeart/2005/8/layout/hierarchy1"/>
    <dgm:cxn modelId="{8C76262C-21AE-3B4F-9372-F3A64A9CA63A}" type="presParOf" srcId="{52DA5B1A-5DD6-6C42-9148-AD09900503AF}" destId="{A6950741-7066-8141-9A24-5ADDC640235F}" srcOrd="1" destOrd="0" presId="urn:microsoft.com/office/officeart/2005/8/layout/hierarchy1"/>
    <dgm:cxn modelId="{8B514563-ED18-2E48-8A9E-A061587BB9B7}" type="presParOf" srcId="{168FB96E-5962-D847-8BA5-94D626CE3A69}" destId="{94C2967A-D742-DE44-9EE8-A2601A07D7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EFE16F-E96D-4F4A-80C9-BBF91B7A131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E20A9B3-E362-47ED-972C-890B57311A56}">
      <dgm:prSet/>
      <dgm:spPr/>
      <dgm:t>
        <a:bodyPr/>
        <a:lstStyle/>
        <a:p>
          <a:pPr>
            <a:lnSpc>
              <a:spcPct val="100000"/>
            </a:lnSpc>
          </a:pPr>
          <a:r>
            <a:rPr lang="en-US"/>
            <a:t>Feeling the sense of belonging each and every session may not occur due to existential variables, such as conflict, withdrawal, support, change, etc </a:t>
          </a:r>
        </a:p>
      </dgm:t>
    </dgm:pt>
    <dgm:pt modelId="{691DF14A-107F-42EB-8B56-E8AE7B0AF901}" type="parTrans" cxnId="{DD6C2E37-61AB-43B7-99D1-208346252BB7}">
      <dgm:prSet/>
      <dgm:spPr/>
      <dgm:t>
        <a:bodyPr/>
        <a:lstStyle/>
        <a:p>
          <a:endParaRPr lang="en-US"/>
        </a:p>
      </dgm:t>
    </dgm:pt>
    <dgm:pt modelId="{41DF2C25-851D-4148-967F-F36EBFF3A6A2}" type="sibTrans" cxnId="{DD6C2E37-61AB-43B7-99D1-208346252BB7}">
      <dgm:prSet/>
      <dgm:spPr/>
      <dgm:t>
        <a:bodyPr/>
        <a:lstStyle/>
        <a:p>
          <a:endParaRPr lang="en-US"/>
        </a:p>
      </dgm:t>
    </dgm:pt>
    <dgm:pt modelId="{EA3C08D1-8D65-4BBF-89CF-48C26DFDD1F1}">
      <dgm:prSet/>
      <dgm:spPr/>
      <dgm:t>
        <a:bodyPr/>
        <a:lstStyle/>
        <a:p>
          <a:pPr>
            <a:lnSpc>
              <a:spcPct val="100000"/>
            </a:lnSpc>
          </a:pPr>
          <a:r>
            <a:rPr lang="en-US"/>
            <a:t>Address these issues as they arise</a:t>
          </a:r>
        </a:p>
      </dgm:t>
    </dgm:pt>
    <dgm:pt modelId="{B3A6BD66-DDCC-4F02-83CF-C1160EA89252}" type="parTrans" cxnId="{A5E7A7DA-8A99-43FD-81DA-53FC40CC3995}">
      <dgm:prSet/>
      <dgm:spPr/>
      <dgm:t>
        <a:bodyPr/>
        <a:lstStyle/>
        <a:p>
          <a:endParaRPr lang="en-US"/>
        </a:p>
      </dgm:t>
    </dgm:pt>
    <dgm:pt modelId="{373D5642-FA33-469F-AA90-9D4E9482D345}" type="sibTrans" cxnId="{A5E7A7DA-8A99-43FD-81DA-53FC40CC3995}">
      <dgm:prSet/>
      <dgm:spPr/>
      <dgm:t>
        <a:bodyPr/>
        <a:lstStyle/>
        <a:p>
          <a:endParaRPr lang="en-US"/>
        </a:p>
      </dgm:t>
    </dgm:pt>
    <dgm:pt modelId="{63B02E0E-42CC-4168-941C-E1E9BE7759DF}">
      <dgm:prSet/>
      <dgm:spPr/>
      <dgm:t>
        <a:bodyPr/>
        <a:lstStyle/>
        <a:p>
          <a:pPr>
            <a:lnSpc>
              <a:spcPct val="100000"/>
            </a:lnSpc>
          </a:pPr>
          <a:r>
            <a:rPr lang="en-US"/>
            <a:t>Hope energizes the group member and the group as a whole</a:t>
          </a:r>
        </a:p>
      </dgm:t>
    </dgm:pt>
    <dgm:pt modelId="{5E9897EA-C4E5-4DEB-BA33-85337A573B58}" type="parTrans" cxnId="{5376D90A-F97D-4A6E-BBBA-754686B71F79}">
      <dgm:prSet/>
      <dgm:spPr/>
      <dgm:t>
        <a:bodyPr/>
        <a:lstStyle/>
        <a:p>
          <a:endParaRPr lang="en-US"/>
        </a:p>
      </dgm:t>
    </dgm:pt>
    <dgm:pt modelId="{A6EE78A7-8997-43A1-9F7E-51115DE28C3B}" type="sibTrans" cxnId="{5376D90A-F97D-4A6E-BBBA-754686B71F79}">
      <dgm:prSet/>
      <dgm:spPr/>
      <dgm:t>
        <a:bodyPr/>
        <a:lstStyle/>
        <a:p>
          <a:endParaRPr lang="en-US"/>
        </a:p>
      </dgm:t>
    </dgm:pt>
    <dgm:pt modelId="{82D411B2-2174-4AE9-87A3-D413486FC02D}">
      <dgm:prSet/>
      <dgm:spPr/>
      <dgm:t>
        <a:bodyPr/>
        <a:lstStyle/>
        <a:p>
          <a:pPr>
            <a:lnSpc>
              <a:spcPct val="100000"/>
            </a:lnSpc>
          </a:pPr>
          <a:r>
            <a:rPr lang="en-US"/>
            <a:t>Cooperation helps bring the group together to build hope and community, especially during the storming stage</a:t>
          </a:r>
        </a:p>
      </dgm:t>
    </dgm:pt>
    <dgm:pt modelId="{C1370FC5-DFD8-41AA-AADA-E2A6D40FD652}" type="parTrans" cxnId="{3C8E5C2C-3F8C-408A-AD11-FB7459B58161}">
      <dgm:prSet/>
      <dgm:spPr/>
      <dgm:t>
        <a:bodyPr/>
        <a:lstStyle/>
        <a:p>
          <a:endParaRPr lang="en-US"/>
        </a:p>
      </dgm:t>
    </dgm:pt>
    <dgm:pt modelId="{57AFE6AA-4E7C-4BD9-9D62-E7EEDAE49B60}" type="sibTrans" cxnId="{3C8E5C2C-3F8C-408A-AD11-FB7459B58161}">
      <dgm:prSet/>
      <dgm:spPr/>
      <dgm:t>
        <a:bodyPr/>
        <a:lstStyle/>
        <a:p>
          <a:endParaRPr lang="en-US"/>
        </a:p>
      </dgm:t>
    </dgm:pt>
    <dgm:pt modelId="{A971D781-28CC-40D1-BA75-149845A20A84}">
      <dgm:prSet/>
      <dgm:spPr/>
      <dgm:t>
        <a:bodyPr/>
        <a:lstStyle/>
        <a:p>
          <a:pPr>
            <a:lnSpc>
              <a:spcPct val="100000"/>
            </a:lnSpc>
          </a:pPr>
          <a:r>
            <a:rPr lang="en-US"/>
            <a:t>Collaboration helps members share with the other group members</a:t>
          </a:r>
        </a:p>
      </dgm:t>
    </dgm:pt>
    <dgm:pt modelId="{7FE27C2A-DFF4-4DCB-AB5C-267D3D107696}" type="parTrans" cxnId="{964B19C7-643E-4F14-914A-32B90C27847C}">
      <dgm:prSet/>
      <dgm:spPr/>
      <dgm:t>
        <a:bodyPr/>
        <a:lstStyle/>
        <a:p>
          <a:endParaRPr lang="en-US"/>
        </a:p>
      </dgm:t>
    </dgm:pt>
    <dgm:pt modelId="{32C5123F-4C10-4285-84D0-0CCBF13D7E36}" type="sibTrans" cxnId="{964B19C7-643E-4F14-914A-32B90C27847C}">
      <dgm:prSet/>
      <dgm:spPr/>
      <dgm:t>
        <a:bodyPr/>
        <a:lstStyle/>
        <a:p>
          <a:endParaRPr lang="en-US"/>
        </a:p>
      </dgm:t>
    </dgm:pt>
    <dgm:pt modelId="{0714E8CD-4E66-4C9A-9065-67AE67C44317}">
      <dgm:prSet/>
      <dgm:spPr/>
      <dgm:t>
        <a:bodyPr/>
        <a:lstStyle/>
        <a:p>
          <a:pPr>
            <a:lnSpc>
              <a:spcPct val="100000"/>
            </a:lnSpc>
          </a:pPr>
          <a:r>
            <a:rPr lang="en-US"/>
            <a:t>Cohesion allows the group to feel that connectedness</a:t>
          </a:r>
        </a:p>
      </dgm:t>
    </dgm:pt>
    <dgm:pt modelId="{728C228B-7F4A-4452-887E-C61360ADB4B5}" type="parTrans" cxnId="{70AA6F66-1752-4555-BAF5-50B8922DFF62}">
      <dgm:prSet/>
      <dgm:spPr/>
      <dgm:t>
        <a:bodyPr/>
        <a:lstStyle/>
        <a:p>
          <a:endParaRPr lang="en-US"/>
        </a:p>
      </dgm:t>
    </dgm:pt>
    <dgm:pt modelId="{81CF6B8C-F797-4195-9CB4-F7EEF212A987}" type="sibTrans" cxnId="{70AA6F66-1752-4555-BAF5-50B8922DFF62}">
      <dgm:prSet/>
      <dgm:spPr/>
      <dgm:t>
        <a:bodyPr/>
        <a:lstStyle/>
        <a:p>
          <a:endParaRPr lang="en-US"/>
        </a:p>
      </dgm:t>
    </dgm:pt>
    <dgm:pt modelId="{5BE2954D-B624-D24F-9454-B8361580899F}" type="pres">
      <dgm:prSet presAssocID="{6FEFE16F-E96D-4F4A-80C9-BBF91B7A1311}" presName="linear" presStyleCnt="0">
        <dgm:presLayoutVars>
          <dgm:animLvl val="lvl"/>
          <dgm:resizeHandles val="exact"/>
        </dgm:presLayoutVars>
      </dgm:prSet>
      <dgm:spPr/>
    </dgm:pt>
    <dgm:pt modelId="{D047F433-CFCD-054B-8AA7-8C39D5158040}" type="pres">
      <dgm:prSet presAssocID="{2E20A9B3-E362-47ED-972C-890B57311A56}" presName="parentText" presStyleLbl="node1" presStyleIdx="0" presStyleCnt="5">
        <dgm:presLayoutVars>
          <dgm:chMax val="0"/>
          <dgm:bulletEnabled val="1"/>
        </dgm:presLayoutVars>
      </dgm:prSet>
      <dgm:spPr/>
    </dgm:pt>
    <dgm:pt modelId="{796F2DB7-A0D0-3E41-8D5F-3A876F6F98D2}" type="pres">
      <dgm:prSet presAssocID="{2E20A9B3-E362-47ED-972C-890B57311A56}" presName="childText" presStyleLbl="revTx" presStyleIdx="0" presStyleCnt="1">
        <dgm:presLayoutVars>
          <dgm:bulletEnabled val="1"/>
        </dgm:presLayoutVars>
      </dgm:prSet>
      <dgm:spPr/>
    </dgm:pt>
    <dgm:pt modelId="{E9D5CAB3-22CA-B34E-9655-4B65CFDB347B}" type="pres">
      <dgm:prSet presAssocID="{63B02E0E-42CC-4168-941C-E1E9BE7759DF}" presName="parentText" presStyleLbl="node1" presStyleIdx="1" presStyleCnt="5">
        <dgm:presLayoutVars>
          <dgm:chMax val="0"/>
          <dgm:bulletEnabled val="1"/>
        </dgm:presLayoutVars>
      </dgm:prSet>
      <dgm:spPr/>
    </dgm:pt>
    <dgm:pt modelId="{0E1DB9C1-3963-F747-B7A9-4CBDBD754B18}" type="pres">
      <dgm:prSet presAssocID="{A6EE78A7-8997-43A1-9F7E-51115DE28C3B}" presName="spacer" presStyleCnt="0"/>
      <dgm:spPr/>
    </dgm:pt>
    <dgm:pt modelId="{732BFDE2-542E-2241-A4D3-9ABBC4CEE962}" type="pres">
      <dgm:prSet presAssocID="{82D411B2-2174-4AE9-87A3-D413486FC02D}" presName="parentText" presStyleLbl="node1" presStyleIdx="2" presStyleCnt="5">
        <dgm:presLayoutVars>
          <dgm:chMax val="0"/>
          <dgm:bulletEnabled val="1"/>
        </dgm:presLayoutVars>
      </dgm:prSet>
      <dgm:spPr/>
    </dgm:pt>
    <dgm:pt modelId="{B44BC2CD-CBEF-5C45-96EB-D6EF41684A23}" type="pres">
      <dgm:prSet presAssocID="{57AFE6AA-4E7C-4BD9-9D62-E7EEDAE49B60}" presName="spacer" presStyleCnt="0"/>
      <dgm:spPr/>
    </dgm:pt>
    <dgm:pt modelId="{034D7DA1-D575-A442-9866-D0A0C5295A72}" type="pres">
      <dgm:prSet presAssocID="{A971D781-28CC-40D1-BA75-149845A20A84}" presName="parentText" presStyleLbl="node1" presStyleIdx="3" presStyleCnt="5">
        <dgm:presLayoutVars>
          <dgm:chMax val="0"/>
          <dgm:bulletEnabled val="1"/>
        </dgm:presLayoutVars>
      </dgm:prSet>
      <dgm:spPr/>
    </dgm:pt>
    <dgm:pt modelId="{7FCF7BAE-F348-4543-9050-94621D48C050}" type="pres">
      <dgm:prSet presAssocID="{32C5123F-4C10-4285-84D0-0CCBF13D7E36}" presName="spacer" presStyleCnt="0"/>
      <dgm:spPr/>
    </dgm:pt>
    <dgm:pt modelId="{1E429E33-4773-DF45-ADC7-45915BBB6E87}" type="pres">
      <dgm:prSet presAssocID="{0714E8CD-4E66-4C9A-9065-67AE67C44317}" presName="parentText" presStyleLbl="node1" presStyleIdx="4" presStyleCnt="5">
        <dgm:presLayoutVars>
          <dgm:chMax val="0"/>
          <dgm:bulletEnabled val="1"/>
        </dgm:presLayoutVars>
      </dgm:prSet>
      <dgm:spPr/>
    </dgm:pt>
  </dgm:ptLst>
  <dgm:cxnLst>
    <dgm:cxn modelId="{5376D90A-F97D-4A6E-BBBA-754686B71F79}" srcId="{6FEFE16F-E96D-4F4A-80C9-BBF91B7A1311}" destId="{63B02E0E-42CC-4168-941C-E1E9BE7759DF}" srcOrd="1" destOrd="0" parTransId="{5E9897EA-C4E5-4DEB-BA33-85337A573B58}" sibTransId="{A6EE78A7-8997-43A1-9F7E-51115DE28C3B}"/>
    <dgm:cxn modelId="{3C8E5C2C-3F8C-408A-AD11-FB7459B58161}" srcId="{6FEFE16F-E96D-4F4A-80C9-BBF91B7A1311}" destId="{82D411B2-2174-4AE9-87A3-D413486FC02D}" srcOrd="2" destOrd="0" parTransId="{C1370FC5-DFD8-41AA-AADA-E2A6D40FD652}" sibTransId="{57AFE6AA-4E7C-4BD9-9D62-E7EEDAE49B60}"/>
    <dgm:cxn modelId="{DD6C2E37-61AB-43B7-99D1-208346252BB7}" srcId="{6FEFE16F-E96D-4F4A-80C9-BBF91B7A1311}" destId="{2E20A9B3-E362-47ED-972C-890B57311A56}" srcOrd="0" destOrd="0" parTransId="{691DF14A-107F-42EB-8B56-E8AE7B0AF901}" sibTransId="{41DF2C25-851D-4148-967F-F36EBFF3A6A2}"/>
    <dgm:cxn modelId="{70AA6F66-1752-4555-BAF5-50B8922DFF62}" srcId="{6FEFE16F-E96D-4F4A-80C9-BBF91B7A1311}" destId="{0714E8CD-4E66-4C9A-9065-67AE67C44317}" srcOrd="4" destOrd="0" parTransId="{728C228B-7F4A-4452-887E-C61360ADB4B5}" sibTransId="{81CF6B8C-F797-4195-9CB4-F7EEF212A987}"/>
    <dgm:cxn modelId="{341E2D7B-93FF-A741-BD98-83CA1C7E90FA}" type="presOf" srcId="{82D411B2-2174-4AE9-87A3-D413486FC02D}" destId="{732BFDE2-542E-2241-A4D3-9ABBC4CEE962}" srcOrd="0" destOrd="0" presId="urn:microsoft.com/office/officeart/2005/8/layout/vList2"/>
    <dgm:cxn modelId="{BE198CA8-731B-5447-BBD0-8C12EB84A076}" type="presOf" srcId="{EA3C08D1-8D65-4BBF-89CF-48C26DFDD1F1}" destId="{796F2DB7-A0D0-3E41-8D5F-3A876F6F98D2}" srcOrd="0" destOrd="0" presId="urn:microsoft.com/office/officeart/2005/8/layout/vList2"/>
    <dgm:cxn modelId="{7273E2BC-01A8-6D45-B2C5-DFFF9A429F18}" type="presOf" srcId="{6FEFE16F-E96D-4F4A-80C9-BBF91B7A1311}" destId="{5BE2954D-B624-D24F-9454-B8361580899F}" srcOrd="0" destOrd="0" presId="urn:microsoft.com/office/officeart/2005/8/layout/vList2"/>
    <dgm:cxn modelId="{BC7356BE-B2EA-4440-BBC7-76E75152DD4D}" type="presOf" srcId="{2E20A9B3-E362-47ED-972C-890B57311A56}" destId="{D047F433-CFCD-054B-8AA7-8C39D5158040}" srcOrd="0" destOrd="0" presId="urn:microsoft.com/office/officeart/2005/8/layout/vList2"/>
    <dgm:cxn modelId="{8E5057C3-361A-A948-9D7F-1FCDEFF2B815}" type="presOf" srcId="{A971D781-28CC-40D1-BA75-149845A20A84}" destId="{034D7DA1-D575-A442-9866-D0A0C5295A72}" srcOrd="0" destOrd="0" presId="urn:microsoft.com/office/officeart/2005/8/layout/vList2"/>
    <dgm:cxn modelId="{964B19C7-643E-4F14-914A-32B90C27847C}" srcId="{6FEFE16F-E96D-4F4A-80C9-BBF91B7A1311}" destId="{A971D781-28CC-40D1-BA75-149845A20A84}" srcOrd="3" destOrd="0" parTransId="{7FE27C2A-DFF4-4DCB-AB5C-267D3D107696}" sibTransId="{32C5123F-4C10-4285-84D0-0CCBF13D7E36}"/>
    <dgm:cxn modelId="{A5E7A7DA-8A99-43FD-81DA-53FC40CC3995}" srcId="{2E20A9B3-E362-47ED-972C-890B57311A56}" destId="{EA3C08D1-8D65-4BBF-89CF-48C26DFDD1F1}" srcOrd="0" destOrd="0" parTransId="{B3A6BD66-DDCC-4F02-83CF-C1160EA89252}" sibTransId="{373D5642-FA33-469F-AA90-9D4E9482D345}"/>
    <dgm:cxn modelId="{7D534ADF-B6AF-3F4C-B982-B5D286FAB796}" type="presOf" srcId="{0714E8CD-4E66-4C9A-9065-67AE67C44317}" destId="{1E429E33-4773-DF45-ADC7-45915BBB6E87}" srcOrd="0" destOrd="0" presId="urn:microsoft.com/office/officeart/2005/8/layout/vList2"/>
    <dgm:cxn modelId="{D8517CF4-A90E-9541-89AB-42DDD2924CC0}" type="presOf" srcId="{63B02E0E-42CC-4168-941C-E1E9BE7759DF}" destId="{E9D5CAB3-22CA-B34E-9655-4B65CFDB347B}" srcOrd="0" destOrd="0" presId="urn:microsoft.com/office/officeart/2005/8/layout/vList2"/>
    <dgm:cxn modelId="{77540B74-D2FB-6E45-8BEE-6688FDAE9CAD}" type="presParOf" srcId="{5BE2954D-B624-D24F-9454-B8361580899F}" destId="{D047F433-CFCD-054B-8AA7-8C39D5158040}" srcOrd="0" destOrd="0" presId="urn:microsoft.com/office/officeart/2005/8/layout/vList2"/>
    <dgm:cxn modelId="{028BEF31-89B8-6E4C-925B-A1340D98CE56}" type="presParOf" srcId="{5BE2954D-B624-D24F-9454-B8361580899F}" destId="{796F2DB7-A0D0-3E41-8D5F-3A876F6F98D2}" srcOrd="1" destOrd="0" presId="urn:microsoft.com/office/officeart/2005/8/layout/vList2"/>
    <dgm:cxn modelId="{BEA6DCEF-9127-0F46-8780-378A8AFEF0E9}" type="presParOf" srcId="{5BE2954D-B624-D24F-9454-B8361580899F}" destId="{E9D5CAB3-22CA-B34E-9655-4B65CFDB347B}" srcOrd="2" destOrd="0" presId="urn:microsoft.com/office/officeart/2005/8/layout/vList2"/>
    <dgm:cxn modelId="{9F718647-B683-9B4B-ACEB-F5FFEB7BECA2}" type="presParOf" srcId="{5BE2954D-B624-D24F-9454-B8361580899F}" destId="{0E1DB9C1-3963-F747-B7A9-4CBDBD754B18}" srcOrd="3" destOrd="0" presId="urn:microsoft.com/office/officeart/2005/8/layout/vList2"/>
    <dgm:cxn modelId="{F390E93B-AA91-2945-A4F2-B9B8CA68F5AA}" type="presParOf" srcId="{5BE2954D-B624-D24F-9454-B8361580899F}" destId="{732BFDE2-542E-2241-A4D3-9ABBC4CEE962}" srcOrd="4" destOrd="0" presId="urn:microsoft.com/office/officeart/2005/8/layout/vList2"/>
    <dgm:cxn modelId="{5942EB66-6D2F-1A4E-A34F-CFE17E717A85}" type="presParOf" srcId="{5BE2954D-B624-D24F-9454-B8361580899F}" destId="{B44BC2CD-CBEF-5C45-96EB-D6EF41684A23}" srcOrd="5" destOrd="0" presId="urn:microsoft.com/office/officeart/2005/8/layout/vList2"/>
    <dgm:cxn modelId="{87D3E641-6AAA-594D-80EF-EB88ED46CA68}" type="presParOf" srcId="{5BE2954D-B624-D24F-9454-B8361580899F}" destId="{034D7DA1-D575-A442-9866-D0A0C5295A72}" srcOrd="6" destOrd="0" presId="urn:microsoft.com/office/officeart/2005/8/layout/vList2"/>
    <dgm:cxn modelId="{62A3EC13-4834-7045-9253-D39BC1D1CF6C}" type="presParOf" srcId="{5BE2954D-B624-D24F-9454-B8361580899F}" destId="{7FCF7BAE-F348-4543-9050-94621D48C050}" srcOrd="7" destOrd="0" presId="urn:microsoft.com/office/officeart/2005/8/layout/vList2"/>
    <dgm:cxn modelId="{F32E7113-1FDD-0C4F-8AA8-FB0F8D1E044E}" type="presParOf" srcId="{5BE2954D-B624-D24F-9454-B8361580899F}" destId="{1E429E33-4773-DF45-ADC7-45915BBB6E8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889E0A2-7E25-4638-A705-190F3DBD32DA}"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B1605047-FBC0-4E8C-8C6A-1ADA5E8932F1}">
      <dgm:prSet/>
      <dgm:spPr/>
      <dgm:t>
        <a:bodyPr/>
        <a:lstStyle/>
        <a:p>
          <a:r>
            <a:rPr lang="en-US"/>
            <a:t>Reach an agreement of norms, rules and standards</a:t>
          </a:r>
        </a:p>
      </dgm:t>
    </dgm:pt>
    <dgm:pt modelId="{6D96F580-AB82-4240-B24C-4474557A20DB}" type="parTrans" cxnId="{1365E265-16D4-4A73-BF69-A55EC7469A64}">
      <dgm:prSet/>
      <dgm:spPr/>
      <dgm:t>
        <a:bodyPr/>
        <a:lstStyle/>
        <a:p>
          <a:endParaRPr lang="en-US"/>
        </a:p>
      </dgm:t>
    </dgm:pt>
    <dgm:pt modelId="{4559A233-BA86-4698-B3A9-3F10628AA2BE}" type="sibTrans" cxnId="{1365E265-16D4-4A73-BF69-A55EC7469A64}">
      <dgm:prSet/>
      <dgm:spPr/>
      <dgm:t>
        <a:bodyPr/>
        <a:lstStyle/>
        <a:p>
          <a:endParaRPr lang="en-US"/>
        </a:p>
      </dgm:t>
    </dgm:pt>
    <dgm:pt modelId="{54448D58-32E8-4224-817E-745BFC9BB233}">
      <dgm:prSet/>
      <dgm:spPr/>
      <dgm:t>
        <a:bodyPr/>
        <a:lstStyle/>
        <a:p>
          <a:r>
            <a:rPr lang="en-US"/>
            <a:t>A commitment to the group, its rules, and individual goals</a:t>
          </a:r>
        </a:p>
      </dgm:t>
    </dgm:pt>
    <dgm:pt modelId="{A83D46E4-F801-423D-B70E-C0C4791DADA0}" type="parTrans" cxnId="{57BBAA75-1D6C-4F35-99B3-2130BBDCDC3D}">
      <dgm:prSet/>
      <dgm:spPr/>
      <dgm:t>
        <a:bodyPr/>
        <a:lstStyle/>
        <a:p>
          <a:endParaRPr lang="en-US"/>
        </a:p>
      </dgm:t>
    </dgm:pt>
    <dgm:pt modelId="{E329B646-1E49-4240-8D1F-48F2714C8BF0}" type="sibTrans" cxnId="{57BBAA75-1D6C-4F35-99B3-2130BBDCDC3D}">
      <dgm:prSet/>
      <dgm:spPr/>
      <dgm:t>
        <a:bodyPr/>
        <a:lstStyle/>
        <a:p>
          <a:endParaRPr lang="en-US"/>
        </a:p>
      </dgm:t>
    </dgm:pt>
    <dgm:pt modelId="{F4D6B5BC-CB2B-2E43-AF31-8EED4026D58A}" type="pres">
      <dgm:prSet presAssocID="{2889E0A2-7E25-4638-A705-190F3DBD32DA}" presName="hierChild1" presStyleCnt="0">
        <dgm:presLayoutVars>
          <dgm:chPref val="1"/>
          <dgm:dir/>
          <dgm:animOne val="branch"/>
          <dgm:animLvl val="lvl"/>
          <dgm:resizeHandles/>
        </dgm:presLayoutVars>
      </dgm:prSet>
      <dgm:spPr/>
    </dgm:pt>
    <dgm:pt modelId="{B8E84F2D-CC5D-2747-99DA-2DE2E7F8DFBA}" type="pres">
      <dgm:prSet presAssocID="{B1605047-FBC0-4E8C-8C6A-1ADA5E8932F1}" presName="hierRoot1" presStyleCnt="0"/>
      <dgm:spPr/>
    </dgm:pt>
    <dgm:pt modelId="{74A18B15-74BE-E641-8882-6BAC628B6F66}" type="pres">
      <dgm:prSet presAssocID="{B1605047-FBC0-4E8C-8C6A-1ADA5E8932F1}" presName="composite" presStyleCnt="0"/>
      <dgm:spPr/>
    </dgm:pt>
    <dgm:pt modelId="{A4236DD7-AC52-704E-8DEE-0C1BF119CF67}" type="pres">
      <dgm:prSet presAssocID="{B1605047-FBC0-4E8C-8C6A-1ADA5E8932F1}" presName="background" presStyleLbl="node0" presStyleIdx="0" presStyleCnt="2"/>
      <dgm:spPr/>
    </dgm:pt>
    <dgm:pt modelId="{CF437CEF-48DE-CD46-A395-DE74AB7FA011}" type="pres">
      <dgm:prSet presAssocID="{B1605047-FBC0-4E8C-8C6A-1ADA5E8932F1}" presName="text" presStyleLbl="fgAcc0" presStyleIdx="0" presStyleCnt="2">
        <dgm:presLayoutVars>
          <dgm:chPref val="3"/>
        </dgm:presLayoutVars>
      </dgm:prSet>
      <dgm:spPr/>
    </dgm:pt>
    <dgm:pt modelId="{4165F25F-C143-464B-A2D3-4247D6308341}" type="pres">
      <dgm:prSet presAssocID="{B1605047-FBC0-4E8C-8C6A-1ADA5E8932F1}" presName="hierChild2" presStyleCnt="0"/>
      <dgm:spPr/>
    </dgm:pt>
    <dgm:pt modelId="{622B93A5-729C-E044-AE97-7291CB399FB5}" type="pres">
      <dgm:prSet presAssocID="{54448D58-32E8-4224-817E-745BFC9BB233}" presName="hierRoot1" presStyleCnt="0"/>
      <dgm:spPr/>
    </dgm:pt>
    <dgm:pt modelId="{5CAE10E7-304D-6F4D-86CB-D1C301F24401}" type="pres">
      <dgm:prSet presAssocID="{54448D58-32E8-4224-817E-745BFC9BB233}" presName="composite" presStyleCnt="0"/>
      <dgm:spPr/>
    </dgm:pt>
    <dgm:pt modelId="{C8511287-AAB1-B441-973D-B9E61267787E}" type="pres">
      <dgm:prSet presAssocID="{54448D58-32E8-4224-817E-745BFC9BB233}" presName="background" presStyleLbl="node0" presStyleIdx="1" presStyleCnt="2"/>
      <dgm:spPr/>
    </dgm:pt>
    <dgm:pt modelId="{C47E6305-84E7-5E44-B1C2-EA6D14C51AB7}" type="pres">
      <dgm:prSet presAssocID="{54448D58-32E8-4224-817E-745BFC9BB233}" presName="text" presStyleLbl="fgAcc0" presStyleIdx="1" presStyleCnt="2">
        <dgm:presLayoutVars>
          <dgm:chPref val="3"/>
        </dgm:presLayoutVars>
      </dgm:prSet>
      <dgm:spPr/>
    </dgm:pt>
    <dgm:pt modelId="{3B81284C-B0C2-034D-9CAC-050D3D3D0A17}" type="pres">
      <dgm:prSet presAssocID="{54448D58-32E8-4224-817E-745BFC9BB233}" presName="hierChild2" presStyleCnt="0"/>
      <dgm:spPr/>
    </dgm:pt>
  </dgm:ptLst>
  <dgm:cxnLst>
    <dgm:cxn modelId="{5C67460D-D2A4-994D-A34E-FD6231AD3FC5}" type="presOf" srcId="{54448D58-32E8-4224-817E-745BFC9BB233}" destId="{C47E6305-84E7-5E44-B1C2-EA6D14C51AB7}" srcOrd="0" destOrd="0" presId="urn:microsoft.com/office/officeart/2005/8/layout/hierarchy1"/>
    <dgm:cxn modelId="{1365E265-16D4-4A73-BF69-A55EC7469A64}" srcId="{2889E0A2-7E25-4638-A705-190F3DBD32DA}" destId="{B1605047-FBC0-4E8C-8C6A-1ADA5E8932F1}" srcOrd="0" destOrd="0" parTransId="{6D96F580-AB82-4240-B24C-4474557A20DB}" sibTransId="{4559A233-BA86-4698-B3A9-3F10628AA2BE}"/>
    <dgm:cxn modelId="{57BBAA75-1D6C-4F35-99B3-2130BBDCDC3D}" srcId="{2889E0A2-7E25-4638-A705-190F3DBD32DA}" destId="{54448D58-32E8-4224-817E-745BFC9BB233}" srcOrd="1" destOrd="0" parTransId="{A83D46E4-F801-423D-B70E-C0C4791DADA0}" sibTransId="{E329B646-1E49-4240-8D1F-48F2714C8BF0}"/>
    <dgm:cxn modelId="{7420E2AD-71B3-ED45-A2D1-4FCDB012D518}" type="presOf" srcId="{B1605047-FBC0-4E8C-8C6A-1ADA5E8932F1}" destId="{CF437CEF-48DE-CD46-A395-DE74AB7FA011}" srcOrd="0" destOrd="0" presId="urn:microsoft.com/office/officeart/2005/8/layout/hierarchy1"/>
    <dgm:cxn modelId="{7019EDCB-992A-244C-AFE7-8113EA46830D}" type="presOf" srcId="{2889E0A2-7E25-4638-A705-190F3DBD32DA}" destId="{F4D6B5BC-CB2B-2E43-AF31-8EED4026D58A}" srcOrd="0" destOrd="0" presId="urn:microsoft.com/office/officeart/2005/8/layout/hierarchy1"/>
    <dgm:cxn modelId="{26B0E49E-A64E-A94F-8BDB-94B0A9CA9E27}" type="presParOf" srcId="{F4D6B5BC-CB2B-2E43-AF31-8EED4026D58A}" destId="{B8E84F2D-CC5D-2747-99DA-2DE2E7F8DFBA}" srcOrd="0" destOrd="0" presId="urn:microsoft.com/office/officeart/2005/8/layout/hierarchy1"/>
    <dgm:cxn modelId="{B3C7C41F-AC2F-184E-8E3F-38AD192D65B2}" type="presParOf" srcId="{B8E84F2D-CC5D-2747-99DA-2DE2E7F8DFBA}" destId="{74A18B15-74BE-E641-8882-6BAC628B6F66}" srcOrd="0" destOrd="0" presId="urn:microsoft.com/office/officeart/2005/8/layout/hierarchy1"/>
    <dgm:cxn modelId="{122C1A8A-E732-4B46-8FC1-B797E09BFA74}" type="presParOf" srcId="{74A18B15-74BE-E641-8882-6BAC628B6F66}" destId="{A4236DD7-AC52-704E-8DEE-0C1BF119CF67}" srcOrd="0" destOrd="0" presId="urn:microsoft.com/office/officeart/2005/8/layout/hierarchy1"/>
    <dgm:cxn modelId="{F4E5C4E7-859B-754A-BAD5-A81823CE8DE0}" type="presParOf" srcId="{74A18B15-74BE-E641-8882-6BAC628B6F66}" destId="{CF437CEF-48DE-CD46-A395-DE74AB7FA011}" srcOrd="1" destOrd="0" presId="urn:microsoft.com/office/officeart/2005/8/layout/hierarchy1"/>
    <dgm:cxn modelId="{2A21FA38-136E-B64D-B19C-61EEBFEF2208}" type="presParOf" srcId="{B8E84F2D-CC5D-2747-99DA-2DE2E7F8DFBA}" destId="{4165F25F-C143-464B-A2D3-4247D6308341}" srcOrd="1" destOrd="0" presId="urn:microsoft.com/office/officeart/2005/8/layout/hierarchy1"/>
    <dgm:cxn modelId="{3E1B50BD-53E1-F146-A162-DEED750A4A47}" type="presParOf" srcId="{F4D6B5BC-CB2B-2E43-AF31-8EED4026D58A}" destId="{622B93A5-729C-E044-AE97-7291CB399FB5}" srcOrd="1" destOrd="0" presId="urn:microsoft.com/office/officeart/2005/8/layout/hierarchy1"/>
    <dgm:cxn modelId="{3D59AD28-D456-A942-8217-C60D13B2FE91}" type="presParOf" srcId="{622B93A5-729C-E044-AE97-7291CB399FB5}" destId="{5CAE10E7-304D-6F4D-86CB-D1C301F24401}" srcOrd="0" destOrd="0" presId="urn:microsoft.com/office/officeart/2005/8/layout/hierarchy1"/>
    <dgm:cxn modelId="{43C4BEBB-1655-804A-B837-578117320592}" type="presParOf" srcId="{5CAE10E7-304D-6F4D-86CB-D1C301F24401}" destId="{C8511287-AAB1-B441-973D-B9E61267787E}" srcOrd="0" destOrd="0" presId="urn:microsoft.com/office/officeart/2005/8/layout/hierarchy1"/>
    <dgm:cxn modelId="{24F821DA-4395-2D4C-A97C-7B9372E1223D}" type="presParOf" srcId="{5CAE10E7-304D-6F4D-86CB-D1C301F24401}" destId="{C47E6305-84E7-5E44-B1C2-EA6D14C51AB7}" srcOrd="1" destOrd="0" presId="urn:microsoft.com/office/officeart/2005/8/layout/hierarchy1"/>
    <dgm:cxn modelId="{E2A048CB-7FE9-F94C-92D3-ED89B616AB17}" type="presParOf" srcId="{622B93A5-729C-E044-AE97-7291CB399FB5}" destId="{3B81284C-B0C2-034D-9CAC-050D3D3D0A1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D4CB5F-BAAA-40AA-BB57-5953E8046F4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A03E4D7-D0D7-4304-842A-1F02BCFBEDD8}">
      <dgm:prSet/>
      <dgm:spPr/>
      <dgm:t>
        <a:bodyPr/>
        <a:lstStyle/>
        <a:p>
          <a:r>
            <a:rPr lang="en-US"/>
            <a:t>Group members are working on improving themselves</a:t>
          </a:r>
        </a:p>
      </dgm:t>
    </dgm:pt>
    <dgm:pt modelId="{30C7E156-8061-4115-9E22-12F51C662A08}" type="parTrans" cxnId="{6BB68890-4751-4821-9DE7-CE49FB502607}">
      <dgm:prSet/>
      <dgm:spPr/>
      <dgm:t>
        <a:bodyPr/>
        <a:lstStyle/>
        <a:p>
          <a:endParaRPr lang="en-US"/>
        </a:p>
      </dgm:t>
    </dgm:pt>
    <dgm:pt modelId="{7A0C9A8E-9103-46F4-A130-B9D9AEF583FD}" type="sibTrans" cxnId="{6BB68890-4751-4821-9DE7-CE49FB502607}">
      <dgm:prSet/>
      <dgm:spPr/>
      <dgm:t>
        <a:bodyPr/>
        <a:lstStyle/>
        <a:p>
          <a:endParaRPr lang="en-US"/>
        </a:p>
      </dgm:t>
    </dgm:pt>
    <dgm:pt modelId="{846F01D4-CC4E-4AEB-8E1A-E64706666667}">
      <dgm:prSet/>
      <dgm:spPr/>
      <dgm:t>
        <a:bodyPr/>
        <a:lstStyle/>
        <a:p>
          <a:r>
            <a:rPr lang="en-US"/>
            <a:t>Allow group members to discuss their issues, by making rounds, equal talk time</a:t>
          </a:r>
        </a:p>
      </dgm:t>
    </dgm:pt>
    <dgm:pt modelId="{F8C0EEBF-C032-48A5-B879-C19E5A3ED31F}" type="parTrans" cxnId="{5E1799EC-F48D-4938-A705-2FCE16D0AD1A}">
      <dgm:prSet/>
      <dgm:spPr/>
      <dgm:t>
        <a:bodyPr/>
        <a:lstStyle/>
        <a:p>
          <a:endParaRPr lang="en-US"/>
        </a:p>
      </dgm:t>
    </dgm:pt>
    <dgm:pt modelId="{381BE06C-C4DA-458E-B390-BDFE060D9589}" type="sibTrans" cxnId="{5E1799EC-F48D-4938-A705-2FCE16D0AD1A}">
      <dgm:prSet/>
      <dgm:spPr/>
      <dgm:t>
        <a:bodyPr/>
        <a:lstStyle/>
        <a:p>
          <a:endParaRPr lang="en-US"/>
        </a:p>
      </dgm:t>
    </dgm:pt>
    <dgm:pt modelId="{1DB3CCBE-4876-407F-B37D-9955BD0F8D41}">
      <dgm:prSet/>
      <dgm:spPr/>
      <dgm:t>
        <a:bodyPr/>
        <a:lstStyle/>
        <a:p>
          <a:r>
            <a:rPr lang="en-US"/>
            <a:t>Role play</a:t>
          </a:r>
        </a:p>
      </dgm:t>
    </dgm:pt>
    <dgm:pt modelId="{B357EEED-0AE5-4B6F-A4F1-5F27645F1241}" type="parTrans" cxnId="{E661FD00-B4D2-42AC-BF1D-B255FEF543EA}">
      <dgm:prSet/>
      <dgm:spPr/>
      <dgm:t>
        <a:bodyPr/>
        <a:lstStyle/>
        <a:p>
          <a:endParaRPr lang="en-US"/>
        </a:p>
      </dgm:t>
    </dgm:pt>
    <dgm:pt modelId="{2B9FF2FD-1599-44EA-B0AC-B4995FC2A1EA}" type="sibTrans" cxnId="{E661FD00-B4D2-42AC-BF1D-B255FEF543EA}">
      <dgm:prSet/>
      <dgm:spPr/>
      <dgm:t>
        <a:bodyPr/>
        <a:lstStyle/>
        <a:p>
          <a:endParaRPr lang="en-US"/>
        </a:p>
      </dgm:t>
    </dgm:pt>
    <dgm:pt modelId="{36D15530-1387-4E66-A174-53B1D63795E8}">
      <dgm:prSet/>
      <dgm:spPr/>
      <dgm:t>
        <a:bodyPr/>
        <a:lstStyle/>
        <a:p>
          <a:r>
            <a:rPr lang="en-US"/>
            <a:t>Homework</a:t>
          </a:r>
        </a:p>
      </dgm:t>
    </dgm:pt>
    <dgm:pt modelId="{EFBAC253-6E55-45FD-A054-A409C8619F41}" type="parTrans" cxnId="{1D930F8C-6DBE-44B8-9404-C3BB6E607A54}">
      <dgm:prSet/>
      <dgm:spPr/>
      <dgm:t>
        <a:bodyPr/>
        <a:lstStyle/>
        <a:p>
          <a:endParaRPr lang="en-US"/>
        </a:p>
      </dgm:t>
    </dgm:pt>
    <dgm:pt modelId="{71F4791B-93B3-40D7-8045-6A45553BF9D1}" type="sibTrans" cxnId="{1D930F8C-6DBE-44B8-9404-C3BB6E607A54}">
      <dgm:prSet/>
      <dgm:spPr/>
      <dgm:t>
        <a:bodyPr/>
        <a:lstStyle/>
        <a:p>
          <a:endParaRPr lang="en-US"/>
        </a:p>
      </dgm:t>
    </dgm:pt>
    <dgm:pt modelId="{0FE8B059-548A-433B-A291-4449EBF891DD}">
      <dgm:prSet/>
      <dgm:spPr/>
      <dgm:t>
        <a:bodyPr/>
        <a:lstStyle/>
        <a:p>
          <a:r>
            <a:rPr lang="en-US"/>
            <a:t>Incorporation – realizing how the group has helped the individual both in the group and outside of the group</a:t>
          </a:r>
        </a:p>
      </dgm:t>
    </dgm:pt>
    <dgm:pt modelId="{14CAE67D-1C39-4E03-84AB-B0CD912B5CAD}" type="parTrans" cxnId="{0AC9CEA8-D36C-4BFB-8C23-577B3C7E1B78}">
      <dgm:prSet/>
      <dgm:spPr/>
      <dgm:t>
        <a:bodyPr/>
        <a:lstStyle/>
        <a:p>
          <a:endParaRPr lang="en-US"/>
        </a:p>
      </dgm:t>
    </dgm:pt>
    <dgm:pt modelId="{A6AC0FE5-19DC-4008-9668-407B8D01F5D6}" type="sibTrans" cxnId="{0AC9CEA8-D36C-4BFB-8C23-577B3C7E1B78}">
      <dgm:prSet/>
      <dgm:spPr/>
      <dgm:t>
        <a:bodyPr/>
        <a:lstStyle/>
        <a:p>
          <a:endParaRPr lang="en-US"/>
        </a:p>
      </dgm:t>
    </dgm:pt>
    <dgm:pt modelId="{94C91F64-9134-4C93-A51B-D943C136A01C}" type="pres">
      <dgm:prSet presAssocID="{C5D4CB5F-BAAA-40AA-BB57-5953E8046F47}" presName="root" presStyleCnt="0">
        <dgm:presLayoutVars>
          <dgm:dir/>
          <dgm:resizeHandles val="exact"/>
        </dgm:presLayoutVars>
      </dgm:prSet>
      <dgm:spPr/>
    </dgm:pt>
    <dgm:pt modelId="{37B58C1F-F00A-472F-ABC3-F3AC51D22C0A}" type="pres">
      <dgm:prSet presAssocID="{CA03E4D7-D0D7-4304-842A-1F02BCFBEDD8}" presName="compNode" presStyleCnt="0"/>
      <dgm:spPr/>
    </dgm:pt>
    <dgm:pt modelId="{282196EC-5195-4719-A0E8-F66A6FCDC160}" type="pres">
      <dgm:prSet presAssocID="{CA03E4D7-D0D7-4304-842A-1F02BCFBEDD8}" presName="bgRect" presStyleLbl="bgShp" presStyleIdx="0" presStyleCnt="5"/>
      <dgm:spPr/>
    </dgm:pt>
    <dgm:pt modelId="{76B9C53B-C7AD-4462-9642-C10504844D74}" type="pres">
      <dgm:prSet presAssocID="{CA03E4D7-D0D7-4304-842A-1F02BCFBEDD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EE7462C4-B3ED-4F4D-B298-06D0B86606EE}" type="pres">
      <dgm:prSet presAssocID="{CA03E4D7-D0D7-4304-842A-1F02BCFBEDD8}" presName="spaceRect" presStyleCnt="0"/>
      <dgm:spPr/>
    </dgm:pt>
    <dgm:pt modelId="{434F886E-EC53-4C8E-A2BC-7D18BF3C788E}" type="pres">
      <dgm:prSet presAssocID="{CA03E4D7-D0D7-4304-842A-1F02BCFBEDD8}" presName="parTx" presStyleLbl="revTx" presStyleIdx="0" presStyleCnt="5">
        <dgm:presLayoutVars>
          <dgm:chMax val="0"/>
          <dgm:chPref val="0"/>
        </dgm:presLayoutVars>
      </dgm:prSet>
      <dgm:spPr/>
    </dgm:pt>
    <dgm:pt modelId="{0EEF4F52-79E4-484E-BE56-659F94F8E48D}" type="pres">
      <dgm:prSet presAssocID="{7A0C9A8E-9103-46F4-A130-B9D9AEF583FD}" presName="sibTrans" presStyleCnt="0"/>
      <dgm:spPr/>
    </dgm:pt>
    <dgm:pt modelId="{80E69C15-8C84-4E9D-B789-9518E44BEF92}" type="pres">
      <dgm:prSet presAssocID="{846F01D4-CC4E-4AEB-8E1A-E64706666667}" presName="compNode" presStyleCnt="0"/>
      <dgm:spPr/>
    </dgm:pt>
    <dgm:pt modelId="{731F2123-65B5-41E3-878A-F633E89877B5}" type="pres">
      <dgm:prSet presAssocID="{846F01D4-CC4E-4AEB-8E1A-E64706666667}" presName="bgRect" presStyleLbl="bgShp" presStyleIdx="1" presStyleCnt="5"/>
      <dgm:spPr/>
    </dgm:pt>
    <dgm:pt modelId="{62204DD8-855F-4F40-9B3A-CE5E12A6C07D}" type="pres">
      <dgm:prSet presAssocID="{846F01D4-CC4E-4AEB-8E1A-E6470666666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C90BE8D9-8F87-4D5D-8788-9BFB322341EA}" type="pres">
      <dgm:prSet presAssocID="{846F01D4-CC4E-4AEB-8E1A-E64706666667}" presName="spaceRect" presStyleCnt="0"/>
      <dgm:spPr/>
    </dgm:pt>
    <dgm:pt modelId="{B308252B-B699-4B41-B382-F6995FC82151}" type="pres">
      <dgm:prSet presAssocID="{846F01D4-CC4E-4AEB-8E1A-E64706666667}" presName="parTx" presStyleLbl="revTx" presStyleIdx="1" presStyleCnt="5">
        <dgm:presLayoutVars>
          <dgm:chMax val="0"/>
          <dgm:chPref val="0"/>
        </dgm:presLayoutVars>
      </dgm:prSet>
      <dgm:spPr/>
    </dgm:pt>
    <dgm:pt modelId="{4A7DEA70-E134-420E-9F2B-C859FCF2FFEF}" type="pres">
      <dgm:prSet presAssocID="{381BE06C-C4DA-458E-B390-BDFE060D9589}" presName="sibTrans" presStyleCnt="0"/>
      <dgm:spPr/>
    </dgm:pt>
    <dgm:pt modelId="{249C7F33-E030-4C66-9216-9CCE4A2A03F9}" type="pres">
      <dgm:prSet presAssocID="{1DB3CCBE-4876-407F-B37D-9955BD0F8D41}" presName="compNode" presStyleCnt="0"/>
      <dgm:spPr/>
    </dgm:pt>
    <dgm:pt modelId="{91B1340A-5448-417A-BACC-0C9F930F9165}" type="pres">
      <dgm:prSet presAssocID="{1DB3CCBE-4876-407F-B37D-9955BD0F8D41}" presName="bgRect" presStyleLbl="bgShp" presStyleIdx="2" presStyleCnt="5"/>
      <dgm:spPr/>
    </dgm:pt>
    <dgm:pt modelId="{6D8204B0-1EFE-4C9D-AEEE-2C201366A5FE}" type="pres">
      <dgm:prSet presAssocID="{1DB3CCBE-4876-407F-B37D-9955BD0F8D4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81779F3B-9775-4464-B51D-13A729F8EAC0}" type="pres">
      <dgm:prSet presAssocID="{1DB3CCBE-4876-407F-B37D-9955BD0F8D41}" presName="spaceRect" presStyleCnt="0"/>
      <dgm:spPr/>
    </dgm:pt>
    <dgm:pt modelId="{95CB233F-977C-44D1-92BA-C86F3CE19D07}" type="pres">
      <dgm:prSet presAssocID="{1DB3CCBE-4876-407F-B37D-9955BD0F8D41}" presName="parTx" presStyleLbl="revTx" presStyleIdx="2" presStyleCnt="5">
        <dgm:presLayoutVars>
          <dgm:chMax val="0"/>
          <dgm:chPref val="0"/>
        </dgm:presLayoutVars>
      </dgm:prSet>
      <dgm:spPr/>
    </dgm:pt>
    <dgm:pt modelId="{29D22C70-9BDD-44FA-9D38-2716E58C7469}" type="pres">
      <dgm:prSet presAssocID="{2B9FF2FD-1599-44EA-B0AC-B4995FC2A1EA}" presName="sibTrans" presStyleCnt="0"/>
      <dgm:spPr/>
    </dgm:pt>
    <dgm:pt modelId="{0BCC5450-DD20-4048-A249-CEDBB57C5E21}" type="pres">
      <dgm:prSet presAssocID="{36D15530-1387-4E66-A174-53B1D63795E8}" presName="compNode" presStyleCnt="0"/>
      <dgm:spPr/>
    </dgm:pt>
    <dgm:pt modelId="{B60AE8FB-25DD-4401-90FC-EA46A92163C4}" type="pres">
      <dgm:prSet presAssocID="{36D15530-1387-4E66-A174-53B1D63795E8}" presName="bgRect" presStyleLbl="bgShp" presStyleIdx="3" presStyleCnt="5"/>
      <dgm:spPr/>
    </dgm:pt>
    <dgm:pt modelId="{8F4238AC-AC06-4D93-ABA6-AC47E596FF7F}" type="pres">
      <dgm:prSet presAssocID="{36D15530-1387-4E66-A174-53B1D63795E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791E92E-C34B-45B9-BC75-FFDC376EB5DA}" type="pres">
      <dgm:prSet presAssocID="{36D15530-1387-4E66-A174-53B1D63795E8}" presName="spaceRect" presStyleCnt="0"/>
      <dgm:spPr/>
    </dgm:pt>
    <dgm:pt modelId="{577744A0-92D4-4D5E-AE7D-F2B2D7F2B8CF}" type="pres">
      <dgm:prSet presAssocID="{36D15530-1387-4E66-A174-53B1D63795E8}" presName="parTx" presStyleLbl="revTx" presStyleIdx="3" presStyleCnt="5">
        <dgm:presLayoutVars>
          <dgm:chMax val="0"/>
          <dgm:chPref val="0"/>
        </dgm:presLayoutVars>
      </dgm:prSet>
      <dgm:spPr/>
    </dgm:pt>
    <dgm:pt modelId="{5E35122B-B45A-445E-9706-334CF77AB347}" type="pres">
      <dgm:prSet presAssocID="{71F4791B-93B3-40D7-8045-6A45553BF9D1}" presName="sibTrans" presStyleCnt="0"/>
      <dgm:spPr/>
    </dgm:pt>
    <dgm:pt modelId="{DD44C57F-7244-41D9-AD9D-C4B07C8376E4}" type="pres">
      <dgm:prSet presAssocID="{0FE8B059-548A-433B-A291-4449EBF891DD}" presName="compNode" presStyleCnt="0"/>
      <dgm:spPr/>
    </dgm:pt>
    <dgm:pt modelId="{D9BCE03D-E0F2-46F4-8CE6-ABF18F98746E}" type="pres">
      <dgm:prSet presAssocID="{0FE8B059-548A-433B-A291-4449EBF891DD}" presName="bgRect" presStyleLbl="bgShp" presStyleIdx="4" presStyleCnt="5"/>
      <dgm:spPr/>
    </dgm:pt>
    <dgm:pt modelId="{4C595A99-2032-41CD-9E48-EEB921BAFFF2}" type="pres">
      <dgm:prSet presAssocID="{0FE8B059-548A-433B-A291-4449EBF891D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885B2175-C5CD-4456-A2F2-C65E4205463E}" type="pres">
      <dgm:prSet presAssocID="{0FE8B059-548A-433B-A291-4449EBF891DD}" presName="spaceRect" presStyleCnt="0"/>
      <dgm:spPr/>
    </dgm:pt>
    <dgm:pt modelId="{C146A637-2B33-434D-8E0D-8DE13D70E466}" type="pres">
      <dgm:prSet presAssocID="{0FE8B059-548A-433B-A291-4449EBF891DD}" presName="parTx" presStyleLbl="revTx" presStyleIdx="4" presStyleCnt="5">
        <dgm:presLayoutVars>
          <dgm:chMax val="0"/>
          <dgm:chPref val="0"/>
        </dgm:presLayoutVars>
      </dgm:prSet>
      <dgm:spPr/>
    </dgm:pt>
  </dgm:ptLst>
  <dgm:cxnLst>
    <dgm:cxn modelId="{E661FD00-B4D2-42AC-BF1D-B255FEF543EA}" srcId="{C5D4CB5F-BAAA-40AA-BB57-5953E8046F47}" destId="{1DB3CCBE-4876-407F-B37D-9955BD0F8D41}" srcOrd="2" destOrd="0" parTransId="{B357EEED-0AE5-4B6F-A4F1-5F27645F1241}" sibTransId="{2B9FF2FD-1599-44EA-B0AC-B4995FC2A1EA}"/>
    <dgm:cxn modelId="{E8B0EB11-9CC0-4E84-98A3-3023D95C9454}" type="presOf" srcId="{C5D4CB5F-BAAA-40AA-BB57-5953E8046F47}" destId="{94C91F64-9134-4C93-A51B-D943C136A01C}" srcOrd="0" destOrd="0" presId="urn:microsoft.com/office/officeart/2018/2/layout/IconVerticalSolidList"/>
    <dgm:cxn modelId="{93068428-4D4D-4A6F-84F8-DAF768FBEFBD}" type="presOf" srcId="{0FE8B059-548A-433B-A291-4449EBF891DD}" destId="{C146A637-2B33-434D-8E0D-8DE13D70E466}" srcOrd="0" destOrd="0" presId="urn:microsoft.com/office/officeart/2018/2/layout/IconVerticalSolidList"/>
    <dgm:cxn modelId="{1F30B470-0780-41DB-9784-130BCF0E12E8}" type="presOf" srcId="{846F01D4-CC4E-4AEB-8E1A-E64706666667}" destId="{B308252B-B699-4B41-B382-F6995FC82151}" srcOrd="0" destOrd="0" presId="urn:microsoft.com/office/officeart/2018/2/layout/IconVerticalSolidList"/>
    <dgm:cxn modelId="{6225FD74-177F-479C-B10C-C298C050F369}" type="presOf" srcId="{36D15530-1387-4E66-A174-53B1D63795E8}" destId="{577744A0-92D4-4D5E-AE7D-F2B2D7F2B8CF}" srcOrd="0" destOrd="0" presId="urn:microsoft.com/office/officeart/2018/2/layout/IconVerticalSolidList"/>
    <dgm:cxn modelId="{1D930F8C-6DBE-44B8-9404-C3BB6E607A54}" srcId="{C5D4CB5F-BAAA-40AA-BB57-5953E8046F47}" destId="{36D15530-1387-4E66-A174-53B1D63795E8}" srcOrd="3" destOrd="0" parTransId="{EFBAC253-6E55-45FD-A054-A409C8619F41}" sibTransId="{71F4791B-93B3-40D7-8045-6A45553BF9D1}"/>
    <dgm:cxn modelId="{6BB68890-4751-4821-9DE7-CE49FB502607}" srcId="{C5D4CB5F-BAAA-40AA-BB57-5953E8046F47}" destId="{CA03E4D7-D0D7-4304-842A-1F02BCFBEDD8}" srcOrd="0" destOrd="0" parTransId="{30C7E156-8061-4115-9E22-12F51C662A08}" sibTransId="{7A0C9A8E-9103-46F4-A130-B9D9AEF583FD}"/>
    <dgm:cxn modelId="{0AC9CEA8-D36C-4BFB-8C23-577B3C7E1B78}" srcId="{C5D4CB5F-BAAA-40AA-BB57-5953E8046F47}" destId="{0FE8B059-548A-433B-A291-4449EBF891DD}" srcOrd="4" destOrd="0" parTransId="{14CAE67D-1C39-4E03-84AB-B0CD912B5CAD}" sibTransId="{A6AC0FE5-19DC-4008-9668-407B8D01F5D6}"/>
    <dgm:cxn modelId="{3AEC59CE-5684-4F47-88AE-0BEE33C66C9A}" type="presOf" srcId="{1DB3CCBE-4876-407F-B37D-9955BD0F8D41}" destId="{95CB233F-977C-44D1-92BA-C86F3CE19D07}" srcOrd="0" destOrd="0" presId="urn:microsoft.com/office/officeart/2018/2/layout/IconVerticalSolidList"/>
    <dgm:cxn modelId="{5E1799EC-F48D-4938-A705-2FCE16D0AD1A}" srcId="{C5D4CB5F-BAAA-40AA-BB57-5953E8046F47}" destId="{846F01D4-CC4E-4AEB-8E1A-E64706666667}" srcOrd="1" destOrd="0" parTransId="{F8C0EEBF-C032-48A5-B879-C19E5A3ED31F}" sibTransId="{381BE06C-C4DA-458E-B390-BDFE060D9589}"/>
    <dgm:cxn modelId="{05CD5BF2-A31C-4995-AF99-9EB59D71D8A3}" type="presOf" srcId="{CA03E4D7-D0D7-4304-842A-1F02BCFBEDD8}" destId="{434F886E-EC53-4C8E-A2BC-7D18BF3C788E}" srcOrd="0" destOrd="0" presId="urn:microsoft.com/office/officeart/2018/2/layout/IconVerticalSolidList"/>
    <dgm:cxn modelId="{FA9DBF52-6A41-4F4E-9B8C-A7DCD4439599}" type="presParOf" srcId="{94C91F64-9134-4C93-A51B-D943C136A01C}" destId="{37B58C1F-F00A-472F-ABC3-F3AC51D22C0A}" srcOrd="0" destOrd="0" presId="urn:microsoft.com/office/officeart/2018/2/layout/IconVerticalSolidList"/>
    <dgm:cxn modelId="{D414C484-AE93-4486-A032-12BB2FE6EF80}" type="presParOf" srcId="{37B58C1F-F00A-472F-ABC3-F3AC51D22C0A}" destId="{282196EC-5195-4719-A0E8-F66A6FCDC160}" srcOrd="0" destOrd="0" presId="urn:microsoft.com/office/officeart/2018/2/layout/IconVerticalSolidList"/>
    <dgm:cxn modelId="{7B54D352-EB57-45EF-AC11-8C3838D79C61}" type="presParOf" srcId="{37B58C1F-F00A-472F-ABC3-F3AC51D22C0A}" destId="{76B9C53B-C7AD-4462-9642-C10504844D74}" srcOrd="1" destOrd="0" presId="urn:microsoft.com/office/officeart/2018/2/layout/IconVerticalSolidList"/>
    <dgm:cxn modelId="{02F51E7B-DFA3-48E4-9083-925D04A9BB06}" type="presParOf" srcId="{37B58C1F-F00A-472F-ABC3-F3AC51D22C0A}" destId="{EE7462C4-B3ED-4F4D-B298-06D0B86606EE}" srcOrd="2" destOrd="0" presId="urn:microsoft.com/office/officeart/2018/2/layout/IconVerticalSolidList"/>
    <dgm:cxn modelId="{805DDEB2-246A-4358-9691-E1A44B677BB1}" type="presParOf" srcId="{37B58C1F-F00A-472F-ABC3-F3AC51D22C0A}" destId="{434F886E-EC53-4C8E-A2BC-7D18BF3C788E}" srcOrd="3" destOrd="0" presId="urn:microsoft.com/office/officeart/2018/2/layout/IconVerticalSolidList"/>
    <dgm:cxn modelId="{9091AFD9-5D24-4D5D-A371-777B4A3C2143}" type="presParOf" srcId="{94C91F64-9134-4C93-A51B-D943C136A01C}" destId="{0EEF4F52-79E4-484E-BE56-659F94F8E48D}" srcOrd="1" destOrd="0" presId="urn:microsoft.com/office/officeart/2018/2/layout/IconVerticalSolidList"/>
    <dgm:cxn modelId="{D8602A86-E683-4D49-89EF-12F22558BDDB}" type="presParOf" srcId="{94C91F64-9134-4C93-A51B-D943C136A01C}" destId="{80E69C15-8C84-4E9D-B789-9518E44BEF92}" srcOrd="2" destOrd="0" presId="urn:microsoft.com/office/officeart/2018/2/layout/IconVerticalSolidList"/>
    <dgm:cxn modelId="{A6AFA722-C6A6-47C9-BA2B-C45D520D2E99}" type="presParOf" srcId="{80E69C15-8C84-4E9D-B789-9518E44BEF92}" destId="{731F2123-65B5-41E3-878A-F633E89877B5}" srcOrd="0" destOrd="0" presId="urn:microsoft.com/office/officeart/2018/2/layout/IconVerticalSolidList"/>
    <dgm:cxn modelId="{435E360A-BCAB-4D18-977D-12724ADFCA12}" type="presParOf" srcId="{80E69C15-8C84-4E9D-B789-9518E44BEF92}" destId="{62204DD8-855F-4F40-9B3A-CE5E12A6C07D}" srcOrd="1" destOrd="0" presId="urn:microsoft.com/office/officeart/2018/2/layout/IconVerticalSolidList"/>
    <dgm:cxn modelId="{83FC00A8-BFA0-4D3D-BE41-32E0D1D0D898}" type="presParOf" srcId="{80E69C15-8C84-4E9D-B789-9518E44BEF92}" destId="{C90BE8D9-8F87-4D5D-8788-9BFB322341EA}" srcOrd="2" destOrd="0" presId="urn:microsoft.com/office/officeart/2018/2/layout/IconVerticalSolidList"/>
    <dgm:cxn modelId="{0CCD8703-F26F-4059-8BA0-D722A0615626}" type="presParOf" srcId="{80E69C15-8C84-4E9D-B789-9518E44BEF92}" destId="{B308252B-B699-4B41-B382-F6995FC82151}" srcOrd="3" destOrd="0" presId="urn:microsoft.com/office/officeart/2018/2/layout/IconVerticalSolidList"/>
    <dgm:cxn modelId="{BFD280AA-39E9-4389-9BF0-10D1F83064FC}" type="presParOf" srcId="{94C91F64-9134-4C93-A51B-D943C136A01C}" destId="{4A7DEA70-E134-420E-9F2B-C859FCF2FFEF}" srcOrd="3" destOrd="0" presId="urn:microsoft.com/office/officeart/2018/2/layout/IconVerticalSolidList"/>
    <dgm:cxn modelId="{4AF9B694-F150-43FF-B9FA-121CC34A064E}" type="presParOf" srcId="{94C91F64-9134-4C93-A51B-D943C136A01C}" destId="{249C7F33-E030-4C66-9216-9CCE4A2A03F9}" srcOrd="4" destOrd="0" presId="urn:microsoft.com/office/officeart/2018/2/layout/IconVerticalSolidList"/>
    <dgm:cxn modelId="{866856C3-D832-4600-A880-608BEA0931BE}" type="presParOf" srcId="{249C7F33-E030-4C66-9216-9CCE4A2A03F9}" destId="{91B1340A-5448-417A-BACC-0C9F930F9165}" srcOrd="0" destOrd="0" presId="urn:microsoft.com/office/officeart/2018/2/layout/IconVerticalSolidList"/>
    <dgm:cxn modelId="{F2154EA9-3303-48F6-A60B-48F67A60075F}" type="presParOf" srcId="{249C7F33-E030-4C66-9216-9CCE4A2A03F9}" destId="{6D8204B0-1EFE-4C9D-AEEE-2C201366A5FE}" srcOrd="1" destOrd="0" presId="urn:microsoft.com/office/officeart/2018/2/layout/IconVerticalSolidList"/>
    <dgm:cxn modelId="{3D99CCB5-0DF4-4DBC-96C5-93206D1BA361}" type="presParOf" srcId="{249C7F33-E030-4C66-9216-9CCE4A2A03F9}" destId="{81779F3B-9775-4464-B51D-13A729F8EAC0}" srcOrd="2" destOrd="0" presId="urn:microsoft.com/office/officeart/2018/2/layout/IconVerticalSolidList"/>
    <dgm:cxn modelId="{9E44B30E-2FF3-47B4-B10C-8A2BFA8A4572}" type="presParOf" srcId="{249C7F33-E030-4C66-9216-9CCE4A2A03F9}" destId="{95CB233F-977C-44D1-92BA-C86F3CE19D07}" srcOrd="3" destOrd="0" presId="urn:microsoft.com/office/officeart/2018/2/layout/IconVerticalSolidList"/>
    <dgm:cxn modelId="{AD026B73-6E73-43C5-92F3-2E0AE3EA6B6E}" type="presParOf" srcId="{94C91F64-9134-4C93-A51B-D943C136A01C}" destId="{29D22C70-9BDD-44FA-9D38-2716E58C7469}" srcOrd="5" destOrd="0" presId="urn:microsoft.com/office/officeart/2018/2/layout/IconVerticalSolidList"/>
    <dgm:cxn modelId="{AB6DA3D6-888F-4C58-85E4-12CC94DB691E}" type="presParOf" srcId="{94C91F64-9134-4C93-A51B-D943C136A01C}" destId="{0BCC5450-DD20-4048-A249-CEDBB57C5E21}" srcOrd="6" destOrd="0" presId="urn:microsoft.com/office/officeart/2018/2/layout/IconVerticalSolidList"/>
    <dgm:cxn modelId="{E0BAD300-1005-481B-BFFA-C5189D30FEC3}" type="presParOf" srcId="{0BCC5450-DD20-4048-A249-CEDBB57C5E21}" destId="{B60AE8FB-25DD-4401-90FC-EA46A92163C4}" srcOrd="0" destOrd="0" presId="urn:microsoft.com/office/officeart/2018/2/layout/IconVerticalSolidList"/>
    <dgm:cxn modelId="{24BF7A0F-629C-4574-9033-B1ACCF7D9E3C}" type="presParOf" srcId="{0BCC5450-DD20-4048-A249-CEDBB57C5E21}" destId="{8F4238AC-AC06-4D93-ABA6-AC47E596FF7F}" srcOrd="1" destOrd="0" presId="urn:microsoft.com/office/officeart/2018/2/layout/IconVerticalSolidList"/>
    <dgm:cxn modelId="{7EFC0A62-7EE9-4065-888A-0324A5295793}" type="presParOf" srcId="{0BCC5450-DD20-4048-A249-CEDBB57C5E21}" destId="{F791E92E-C34B-45B9-BC75-FFDC376EB5DA}" srcOrd="2" destOrd="0" presId="urn:microsoft.com/office/officeart/2018/2/layout/IconVerticalSolidList"/>
    <dgm:cxn modelId="{0F00FAC0-1709-482A-BE9B-0F407005C597}" type="presParOf" srcId="{0BCC5450-DD20-4048-A249-CEDBB57C5E21}" destId="{577744A0-92D4-4D5E-AE7D-F2B2D7F2B8CF}" srcOrd="3" destOrd="0" presId="urn:microsoft.com/office/officeart/2018/2/layout/IconVerticalSolidList"/>
    <dgm:cxn modelId="{42EF83CE-F87C-44C5-A67D-3A52E4BA095A}" type="presParOf" srcId="{94C91F64-9134-4C93-A51B-D943C136A01C}" destId="{5E35122B-B45A-445E-9706-334CF77AB347}" srcOrd="7" destOrd="0" presId="urn:microsoft.com/office/officeart/2018/2/layout/IconVerticalSolidList"/>
    <dgm:cxn modelId="{4EB77AE4-0565-4571-A8EA-36D9CCFAFE0E}" type="presParOf" srcId="{94C91F64-9134-4C93-A51B-D943C136A01C}" destId="{DD44C57F-7244-41D9-AD9D-C4B07C8376E4}" srcOrd="8" destOrd="0" presId="urn:microsoft.com/office/officeart/2018/2/layout/IconVerticalSolidList"/>
    <dgm:cxn modelId="{C4CF8105-4AF7-4AB2-AF8E-6FEB832A24E9}" type="presParOf" srcId="{DD44C57F-7244-41D9-AD9D-C4B07C8376E4}" destId="{D9BCE03D-E0F2-46F4-8CE6-ABF18F98746E}" srcOrd="0" destOrd="0" presId="urn:microsoft.com/office/officeart/2018/2/layout/IconVerticalSolidList"/>
    <dgm:cxn modelId="{27582C67-D4EA-403C-BEF2-F445398B1EE5}" type="presParOf" srcId="{DD44C57F-7244-41D9-AD9D-C4B07C8376E4}" destId="{4C595A99-2032-41CD-9E48-EEB921BAFFF2}" srcOrd="1" destOrd="0" presId="urn:microsoft.com/office/officeart/2018/2/layout/IconVerticalSolidList"/>
    <dgm:cxn modelId="{64D7CF49-A6C3-4647-8FBA-5CD437FBED91}" type="presParOf" srcId="{DD44C57F-7244-41D9-AD9D-C4B07C8376E4}" destId="{885B2175-C5CD-4456-A2F2-C65E4205463E}" srcOrd="2" destOrd="0" presId="urn:microsoft.com/office/officeart/2018/2/layout/IconVerticalSolidList"/>
    <dgm:cxn modelId="{D1BAAFCC-0BD8-4357-A07E-06698851A498}" type="presParOf" srcId="{DD44C57F-7244-41D9-AD9D-C4B07C8376E4}" destId="{C146A637-2B33-434D-8E0D-8DE13D70E46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1028398-C366-42AF-9EC6-22C6FDA720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C97362-A303-4296-94A3-8FC4ADA5930B}">
      <dgm:prSet/>
      <dgm:spPr/>
      <dgm:t>
        <a:bodyPr/>
        <a:lstStyle/>
        <a:p>
          <a:r>
            <a:rPr lang="en-US"/>
            <a:t>Remember the Titans</a:t>
          </a:r>
        </a:p>
      </dgm:t>
    </dgm:pt>
    <dgm:pt modelId="{CAF2C44D-13B8-40DE-89F8-0537BBD9671F}" type="parTrans" cxnId="{311257C0-3DAB-42F2-B3B5-1EEF5C029B37}">
      <dgm:prSet/>
      <dgm:spPr/>
      <dgm:t>
        <a:bodyPr/>
        <a:lstStyle/>
        <a:p>
          <a:endParaRPr lang="en-US"/>
        </a:p>
      </dgm:t>
    </dgm:pt>
    <dgm:pt modelId="{ECC72432-FCFF-4528-B1D4-14FF633ADBC9}" type="sibTrans" cxnId="{311257C0-3DAB-42F2-B3B5-1EEF5C029B37}">
      <dgm:prSet/>
      <dgm:spPr/>
      <dgm:t>
        <a:bodyPr/>
        <a:lstStyle/>
        <a:p>
          <a:endParaRPr lang="en-US"/>
        </a:p>
      </dgm:t>
    </dgm:pt>
    <dgm:pt modelId="{8F7577A3-3412-45EE-9474-A2B43C4299A8}">
      <dgm:prSet/>
      <dgm:spPr/>
      <dgm:t>
        <a:bodyPr/>
        <a:lstStyle/>
        <a:p>
          <a:r>
            <a:rPr lang="en-US"/>
            <a:t>Two ways of selecting members</a:t>
          </a:r>
        </a:p>
      </dgm:t>
    </dgm:pt>
    <dgm:pt modelId="{AECA5B79-26AA-4EB1-B177-D467AFDFD494}" type="parTrans" cxnId="{200A7D6D-C3B9-437E-BC75-AB61F2EB42DC}">
      <dgm:prSet/>
      <dgm:spPr/>
      <dgm:t>
        <a:bodyPr/>
        <a:lstStyle/>
        <a:p>
          <a:endParaRPr lang="en-US"/>
        </a:p>
      </dgm:t>
    </dgm:pt>
    <dgm:pt modelId="{202E459F-2300-4405-A99F-3BA1C2245E21}" type="sibTrans" cxnId="{200A7D6D-C3B9-437E-BC75-AB61F2EB42DC}">
      <dgm:prSet/>
      <dgm:spPr/>
      <dgm:t>
        <a:bodyPr/>
        <a:lstStyle/>
        <a:p>
          <a:endParaRPr lang="en-US"/>
        </a:p>
      </dgm:t>
    </dgm:pt>
    <dgm:pt modelId="{1B619C8B-E95B-4F01-8584-59F77603917F}">
      <dgm:prSet/>
      <dgm:spPr/>
      <dgm:t>
        <a:bodyPr/>
        <a:lstStyle/>
        <a:p>
          <a:r>
            <a:rPr lang="en-US"/>
            <a:t>Team Player Inventory</a:t>
          </a:r>
        </a:p>
      </dgm:t>
    </dgm:pt>
    <dgm:pt modelId="{ACD3C6EE-F08F-4813-B661-68163425403E}" type="parTrans" cxnId="{E25F71B2-7738-41C5-A1A9-2879EFCA6060}">
      <dgm:prSet/>
      <dgm:spPr/>
      <dgm:t>
        <a:bodyPr/>
        <a:lstStyle/>
        <a:p>
          <a:endParaRPr lang="en-US"/>
        </a:p>
      </dgm:t>
    </dgm:pt>
    <dgm:pt modelId="{377F1BCF-3843-470A-87D3-372CA3A2C5ED}" type="sibTrans" cxnId="{E25F71B2-7738-41C5-A1A9-2879EFCA6060}">
      <dgm:prSet/>
      <dgm:spPr/>
      <dgm:t>
        <a:bodyPr/>
        <a:lstStyle/>
        <a:p>
          <a:endParaRPr lang="en-US"/>
        </a:p>
      </dgm:t>
    </dgm:pt>
    <dgm:pt modelId="{06A91F28-F07F-4607-A332-323B17EE3E5D}">
      <dgm:prSet/>
      <dgm:spPr/>
      <dgm:t>
        <a:bodyPr/>
        <a:lstStyle/>
        <a:p>
          <a:r>
            <a:rPr lang="en-US"/>
            <a:t>Group Emotional Intelligence Individual Regulation</a:t>
          </a:r>
        </a:p>
      </dgm:t>
    </dgm:pt>
    <dgm:pt modelId="{A9B021A1-ABA0-4EB2-BB3A-C72618B4A90E}" type="parTrans" cxnId="{C3D71711-C718-4CBA-948B-D78E853C46F8}">
      <dgm:prSet/>
      <dgm:spPr/>
      <dgm:t>
        <a:bodyPr/>
        <a:lstStyle/>
        <a:p>
          <a:endParaRPr lang="en-US"/>
        </a:p>
      </dgm:t>
    </dgm:pt>
    <dgm:pt modelId="{B1FA8263-D0C8-4012-9E24-C6A84222EA21}" type="sibTrans" cxnId="{C3D71711-C718-4CBA-948B-D78E853C46F8}">
      <dgm:prSet/>
      <dgm:spPr/>
      <dgm:t>
        <a:bodyPr/>
        <a:lstStyle/>
        <a:p>
          <a:endParaRPr lang="en-US"/>
        </a:p>
      </dgm:t>
    </dgm:pt>
    <dgm:pt modelId="{65726AF8-514C-4C03-B79E-EEE3A456AC08}">
      <dgm:prSet/>
      <dgm:spPr/>
      <dgm:t>
        <a:bodyPr/>
        <a:lstStyle/>
        <a:p>
          <a:r>
            <a:rPr lang="en-US"/>
            <a:t>After selecting team members, promote teamwork and build up your team through teambuilding exercises.</a:t>
          </a:r>
        </a:p>
      </dgm:t>
    </dgm:pt>
    <dgm:pt modelId="{F87675F1-66E9-448A-9444-D97674F2E1A4}" type="parTrans" cxnId="{C66C3D23-3DAC-4AB3-992C-E5BAA1092017}">
      <dgm:prSet/>
      <dgm:spPr/>
      <dgm:t>
        <a:bodyPr/>
        <a:lstStyle/>
        <a:p>
          <a:endParaRPr lang="en-US"/>
        </a:p>
      </dgm:t>
    </dgm:pt>
    <dgm:pt modelId="{C7DE8B1B-1512-4E47-ADCC-A7AA7FF2DC18}" type="sibTrans" cxnId="{C66C3D23-3DAC-4AB3-992C-E5BAA1092017}">
      <dgm:prSet/>
      <dgm:spPr/>
      <dgm:t>
        <a:bodyPr/>
        <a:lstStyle/>
        <a:p>
          <a:endParaRPr lang="en-US"/>
        </a:p>
      </dgm:t>
    </dgm:pt>
    <dgm:pt modelId="{4EEE1F92-8D13-493E-A56C-D19DB3B51323}">
      <dgm:prSet/>
      <dgm:spPr/>
      <dgm:t>
        <a:bodyPr/>
        <a:lstStyle/>
        <a:p>
          <a:r>
            <a:rPr lang="en-US"/>
            <a:t>Ice-breaking exercises can be effective at this point</a:t>
          </a:r>
        </a:p>
      </dgm:t>
    </dgm:pt>
    <dgm:pt modelId="{2ECA7366-1DBE-4A66-9639-AFE590478C5D}" type="parTrans" cxnId="{5691FA8F-C80E-4DD4-B8B0-67760CD68CA5}">
      <dgm:prSet/>
      <dgm:spPr/>
      <dgm:t>
        <a:bodyPr/>
        <a:lstStyle/>
        <a:p>
          <a:endParaRPr lang="en-US"/>
        </a:p>
      </dgm:t>
    </dgm:pt>
    <dgm:pt modelId="{DE9CE2E3-706A-4D52-AE6B-8827AD0C7550}" type="sibTrans" cxnId="{5691FA8F-C80E-4DD4-B8B0-67760CD68CA5}">
      <dgm:prSet/>
      <dgm:spPr/>
      <dgm:t>
        <a:bodyPr/>
        <a:lstStyle/>
        <a:p>
          <a:endParaRPr lang="en-US"/>
        </a:p>
      </dgm:t>
    </dgm:pt>
    <dgm:pt modelId="{3D1CDB75-2FFD-4435-9EB4-6327F945B22A}" type="pres">
      <dgm:prSet presAssocID="{B1028398-C366-42AF-9EC6-22C6FDA72056}" presName="root" presStyleCnt="0">
        <dgm:presLayoutVars>
          <dgm:dir/>
          <dgm:resizeHandles val="exact"/>
        </dgm:presLayoutVars>
      </dgm:prSet>
      <dgm:spPr/>
    </dgm:pt>
    <dgm:pt modelId="{3B342F1B-411E-4FEA-A6E1-4C4112742201}" type="pres">
      <dgm:prSet presAssocID="{AAC97362-A303-4296-94A3-8FC4ADA5930B}" presName="compNode" presStyleCnt="0"/>
      <dgm:spPr/>
    </dgm:pt>
    <dgm:pt modelId="{A20EFA13-A9CD-456B-8A0E-3CA446FEBE53}" type="pres">
      <dgm:prSet presAssocID="{AAC97362-A303-4296-94A3-8FC4ADA5930B}" presName="bgRect" presStyleLbl="bgShp" presStyleIdx="0" presStyleCnt="3"/>
      <dgm:spPr/>
    </dgm:pt>
    <dgm:pt modelId="{DC0DE1C8-24E0-46DA-8EBD-50B58F0BA2DC}" type="pres">
      <dgm:prSet presAssocID="{AAC97362-A303-4296-94A3-8FC4ADA593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vestone"/>
        </a:ext>
      </dgm:extLst>
    </dgm:pt>
    <dgm:pt modelId="{F808C2B9-0028-4D1C-8BCE-01FF0BB7A32F}" type="pres">
      <dgm:prSet presAssocID="{AAC97362-A303-4296-94A3-8FC4ADA5930B}" presName="spaceRect" presStyleCnt="0"/>
      <dgm:spPr/>
    </dgm:pt>
    <dgm:pt modelId="{CADC6802-3365-4957-844D-1F4C8B047B39}" type="pres">
      <dgm:prSet presAssocID="{AAC97362-A303-4296-94A3-8FC4ADA5930B}" presName="parTx" presStyleLbl="revTx" presStyleIdx="0" presStyleCnt="5">
        <dgm:presLayoutVars>
          <dgm:chMax val="0"/>
          <dgm:chPref val="0"/>
        </dgm:presLayoutVars>
      </dgm:prSet>
      <dgm:spPr/>
    </dgm:pt>
    <dgm:pt modelId="{7762A757-DAA1-4041-AD09-F11E23A44D7F}" type="pres">
      <dgm:prSet presAssocID="{ECC72432-FCFF-4528-B1D4-14FF633ADBC9}" presName="sibTrans" presStyleCnt="0"/>
      <dgm:spPr/>
    </dgm:pt>
    <dgm:pt modelId="{BA900B2F-25B3-441E-A4A3-CD9C0EC9570E}" type="pres">
      <dgm:prSet presAssocID="{8F7577A3-3412-45EE-9474-A2B43C4299A8}" presName="compNode" presStyleCnt="0"/>
      <dgm:spPr/>
    </dgm:pt>
    <dgm:pt modelId="{50260FD8-B1E7-4747-8381-E320CDDBFA6B}" type="pres">
      <dgm:prSet presAssocID="{8F7577A3-3412-45EE-9474-A2B43C4299A8}" presName="bgRect" presStyleLbl="bgShp" presStyleIdx="1" presStyleCnt="3"/>
      <dgm:spPr/>
    </dgm:pt>
    <dgm:pt modelId="{CDB42D3F-34B5-43FC-A2F3-A8C34B0C3991}" type="pres">
      <dgm:prSet presAssocID="{8F7577A3-3412-45EE-9474-A2B43C4299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2AB0174E-19BD-41A1-9D38-55DCB95A1B0F}" type="pres">
      <dgm:prSet presAssocID="{8F7577A3-3412-45EE-9474-A2B43C4299A8}" presName="spaceRect" presStyleCnt="0"/>
      <dgm:spPr/>
    </dgm:pt>
    <dgm:pt modelId="{37FAC489-DC93-4562-B0BB-B9641A62B558}" type="pres">
      <dgm:prSet presAssocID="{8F7577A3-3412-45EE-9474-A2B43C4299A8}" presName="parTx" presStyleLbl="revTx" presStyleIdx="1" presStyleCnt="5">
        <dgm:presLayoutVars>
          <dgm:chMax val="0"/>
          <dgm:chPref val="0"/>
        </dgm:presLayoutVars>
      </dgm:prSet>
      <dgm:spPr/>
    </dgm:pt>
    <dgm:pt modelId="{A750102C-C18A-4FFA-8355-EDB278144B06}" type="pres">
      <dgm:prSet presAssocID="{8F7577A3-3412-45EE-9474-A2B43C4299A8}" presName="desTx" presStyleLbl="revTx" presStyleIdx="2" presStyleCnt="5">
        <dgm:presLayoutVars/>
      </dgm:prSet>
      <dgm:spPr/>
    </dgm:pt>
    <dgm:pt modelId="{A25F3896-C45F-4F1E-A0D2-7E88D19791DB}" type="pres">
      <dgm:prSet presAssocID="{202E459F-2300-4405-A99F-3BA1C2245E21}" presName="sibTrans" presStyleCnt="0"/>
      <dgm:spPr/>
    </dgm:pt>
    <dgm:pt modelId="{37C8FF4F-9406-4213-86EF-A53D8C593190}" type="pres">
      <dgm:prSet presAssocID="{65726AF8-514C-4C03-B79E-EEE3A456AC08}" presName="compNode" presStyleCnt="0"/>
      <dgm:spPr/>
    </dgm:pt>
    <dgm:pt modelId="{28D43747-6C86-4F70-ADD8-3C49F185F0D2}" type="pres">
      <dgm:prSet presAssocID="{65726AF8-514C-4C03-B79E-EEE3A456AC08}" presName="bgRect" presStyleLbl="bgShp" presStyleIdx="2" presStyleCnt="3"/>
      <dgm:spPr/>
    </dgm:pt>
    <dgm:pt modelId="{C7ED5BD1-453D-435B-B89B-3E8C6B51DE4F}" type="pres">
      <dgm:prSet presAssocID="{65726AF8-514C-4C03-B79E-EEE3A456AC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81EB3511-2D10-41CC-80CD-C2E47C6B7296}" type="pres">
      <dgm:prSet presAssocID="{65726AF8-514C-4C03-B79E-EEE3A456AC08}" presName="spaceRect" presStyleCnt="0"/>
      <dgm:spPr/>
    </dgm:pt>
    <dgm:pt modelId="{F64EF132-5199-4FA3-932B-D43D12F065B6}" type="pres">
      <dgm:prSet presAssocID="{65726AF8-514C-4C03-B79E-EEE3A456AC08}" presName="parTx" presStyleLbl="revTx" presStyleIdx="3" presStyleCnt="5">
        <dgm:presLayoutVars>
          <dgm:chMax val="0"/>
          <dgm:chPref val="0"/>
        </dgm:presLayoutVars>
      </dgm:prSet>
      <dgm:spPr/>
    </dgm:pt>
    <dgm:pt modelId="{DA799781-957E-4204-B13F-D65817AFA8E7}" type="pres">
      <dgm:prSet presAssocID="{65726AF8-514C-4C03-B79E-EEE3A456AC08}" presName="desTx" presStyleLbl="revTx" presStyleIdx="4" presStyleCnt="5">
        <dgm:presLayoutVars/>
      </dgm:prSet>
      <dgm:spPr/>
    </dgm:pt>
  </dgm:ptLst>
  <dgm:cxnLst>
    <dgm:cxn modelId="{B5D17004-0EBB-4504-A720-3106DE3F5513}" type="presOf" srcId="{8F7577A3-3412-45EE-9474-A2B43C4299A8}" destId="{37FAC489-DC93-4562-B0BB-B9641A62B558}" srcOrd="0" destOrd="0" presId="urn:microsoft.com/office/officeart/2018/2/layout/IconVerticalSolidList"/>
    <dgm:cxn modelId="{C3D71711-C718-4CBA-948B-D78E853C46F8}" srcId="{8F7577A3-3412-45EE-9474-A2B43C4299A8}" destId="{06A91F28-F07F-4607-A332-323B17EE3E5D}" srcOrd="1" destOrd="0" parTransId="{A9B021A1-ABA0-4EB2-BB3A-C72618B4A90E}" sibTransId="{B1FA8263-D0C8-4012-9E24-C6A84222EA21}"/>
    <dgm:cxn modelId="{5FD32113-A71B-49F4-ABD9-6FC02B816BC5}" type="presOf" srcId="{B1028398-C366-42AF-9EC6-22C6FDA72056}" destId="{3D1CDB75-2FFD-4435-9EB4-6327F945B22A}" srcOrd="0" destOrd="0" presId="urn:microsoft.com/office/officeart/2018/2/layout/IconVerticalSolidList"/>
    <dgm:cxn modelId="{1EDB2D14-46E0-44F1-87DA-99BAA389A2B1}" type="presOf" srcId="{4EEE1F92-8D13-493E-A56C-D19DB3B51323}" destId="{DA799781-957E-4204-B13F-D65817AFA8E7}" srcOrd="0" destOrd="0" presId="urn:microsoft.com/office/officeart/2018/2/layout/IconVerticalSolidList"/>
    <dgm:cxn modelId="{C66C3D23-3DAC-4AB3-992C-E5BAA1092017}" srcId="{B1028398-C366-42AF-9EC6-22C6FDA72056}" destId="{65726AF8-514C-4C03-B79E-EEE3A456AC08}" srcOrd="2" destOrd="0" parTransId="{F87675F1-66E9-448A-9444-D97674F2E1A4}" sibTransId="{C7DE8B1B-1512-4E47-ADCC-A7AA7FF2DC18}"/>
    <dgm:cxn modelId="{7538CA52-DFB9-4AC3-8D3C-3EFC79209BBE}" type="presOf" srcId="{AAC97362-A303-4296-94A3-8FC4ADA5930B}" destId="{CADC6802-3365-4957-844D-1F4C8B047B39}" srcOrd="0" destOrd="0" presId="urn:microsoft.com/office/officeart/2018/2/layout/IconVerticalSolidList"/>
    <dgm:cxn modelId="{C7DBF254-DAC0-4B53-938C-2A5F231C5251}" type="presOf" srcId="{06A91F28-F07F-4607-A332-323B17EE3E5D}" destId="{A750102C-C18A-4FFA-8355-EDB278144B06}" srcOrd="0" destOrd="1" presId="urn:microsoft.com/office/officeart/2018/2/layout/IconVerticalSolidList"/>
    <dgm:cxn modelId="{200A7D6D-C3B9-437E-BC75-AB61F2EB42DC}" srcId="{B1028398-C366-42AF-9EC6-22C6FDA72056}" destId="{8F7577A3-3412-45EE-9474-A2B43C4299A8}" srcOrd="1" destOrd="0" parTransId="{AECA5B79-26AA-4EB1-B177-D467AFDFD494}" sibTransId="{202E459F-2300-4405-A99F-3BA1C2245E21}"/>
    <dgm:cxn modelId="{5691FA8F-C80E-4DD4-B8B0-67760CD68CA5}" srcId="{65726AF8-514C-4C03-B79E-EEE3A456AC08}" destId="{4EEE1F92-8D13-493E-A56C-D19DB3B51323}" srcOrd="0" destOrd="0" parTransId="{2ECA7366-1DBE-4A66-9639-AFE590478C5D}" sibTransId="{DE9CE2E3-706A-4D52-AE6B-8827AD0C7550}"/>
    <dgm:cxn modelId="{E25F71B2-7738-41C5-A1A9-2879EFCA6060}" srcId="{8F7577A3-3412-45EE-9474-A2B43C4299A8}" destId="{1B619C8B-E95B-4F01-8584-59F77603917F}" srcOrd="0" destOrd="0" parTransId="{ACD3C6EE-F08F-4813-B661-68163425403E}" sibTransId="{377F1BCF-3843-470A-87D3-372CA3A2C5ED}"/>
    <dgm:cxn modelId="{311257C0-3DAB-42F2-B3B5-1EEF5C029B37}" srcId="{B1028398-C366-42AF-9EC6-22C6FDA72056}" destId="{AAC97362-A303-4296-94A3-8FC4ADA5930B}" srcOrd="0" destOrd="0" parTransId="{CAF2C44D-13B8-40DE-89F8-0537BBD9671F}" sibTransId="{ECC72432-FCFF-4528-B1D4-14FF633ADBC9}"/>
    <dgm:cxn modelId="{FC2703C7-2F20-472E-A6D0-5820C584BE49}" type="presOf" srcId="{1B619C8B-E95B-4F01-8584-59F77603917F}" destId="{A750102C-C18A-4FFA-8355-EDB278144B06}" srcOrd="0" destOrd="0" presId="urn:microsoft.com/office/officeart/2018/2/layout/IconVerticalSolidList"/>
    <dgm:cxn modelId="{2F42BBD2-EE3B-4763-9977-F72072F50BC2}" type="presOf" srcId="{65726AF8-514C-4C03-B79E-EEE3A456AC08}" destId="{F64EF132-5199-4FA3-932B-D43D12F065B6}" srcOrd="0" destOrd="0" presId="urn:microsoft.com/office/officeart/2018/2/layout/IconVerticalSolidList"/>
    <dgm:cxn modelId="{0957A9B7-BC65-42EF-AF31-3D11FE72DE88}" type="presParOf" srcId="{3D1CDB75-2FFD-4435-9EB4-6327F945B22A}" destId="{3B342F1B-411E-4FEA-A6E1-4C4112742201}" srcOrd="0" destOrd="0" presId="urn:microsoft.com/office/officeart/2018/2/layout/IconVerticalSolidList"/>
    <dgm:cxn modelId="{5AFF0696-70D8-4B42-99FD-2F657F99DB2B}" type="presParOf" srcId="{3B342F1B-411E-4FEA-A6E1-4C4112742201}" destId="{A20EFA13-A9CD-456B-8A0E-3CA446FEBE53}" srcOrd="0" destOrd="0" presId="urn:microsoft.com/office/officeart/2018/2/layout/IconVerticalSolidList"/>
    <dgm:cxn modelId="{3415429E-8201-4D4A-ACB3-3FF9E3E437BA}" type="presParOf" srcId="{3B342F1B-411E-4FEA-A6E1-4C4112742201}" destId="{DC0DE1C8-24E0-46DA-8EBD-50B58F0BA2DC}" srcOrd="1" destOrd="0" presId="urn:microsoft.com/office/officeart/2018/2/layout/IconVerticalSolidList"/>
    <dgm:cxn modelId="{0D62B1FB-7619-46E1-9E08-4C8ABC73105C}" type="presParOf" srcId="{3B342F1B-411E-4FEA-A6E1-4C4112742201}" destId="{F808C2B9-0028-4D1C-8BCE-01FF0BB7A32F}" srcOrd="2" destOrd="0" presId="urn:microsoft.com/office/officeart/2018/2/layout/IconVerticalSolidList"/>
    <dgm:cxn modelId="{0A20336A-3409-4535-85B3-93F15D2828BC}" type="presParOf" srcId="{3B342F1B-411E-4FEA-A6E1-4C4112742201}" destId="{CADC6802-3365-4957-844D-1F4C8B047B39}" srcOrd="3" destOrd="0" presId="urn:microsoft.com/office/officeart/2018/2/layout/IconVerticalSolidList"/>
    <dgm:cxn modelId="{2D79FE50-8078-47DB-B14D-CE98690C6E8A}" type="presParOf" srcId="{3D1CDB75-2FFD-4435-9EB4-6327F945B22A}" destId="{7762A757-DAA1-4041-AD09-F11E23A44D7F}" srcOrd="1" destOrd="0" presId="urn:microsoft.com/office/officeart/2018/2/layout/IconVerticalSolidList"/>
    <dgm:cxn modelId="{15F221D0-3170-4A49-9B69-CEB37B8EB228}" type="presParOf" srcId="{3D1CDB75-2FFD-4435-9EB4-6327F945B22A}" destId="{BA900B2F-25B3-441E-A4A3-CD9C0EC9570E}" srcOrd="2" destOrd="0" presId="urn:microsoft.com/office/officeart/2018/2/layout/IconVerticalSolidList"/>
    <dgm:cxn modelId="{B7E14630-1506-4D89-9B48-B38F3868A565}" type="presParOf" srcId="{BA900B2F-25B3-441E-A4A3-CD9C0EC9570E}" destId="{50260FD8-B1E7-4747-8381-E320CDDBFA6B}" srcOrd="0" destOrd="0" presId="urn:microsoft.com/office/officeart/2018/2/layout/IconVerticalSolidList"/>
    <dgm:cxn modelId="{8E9F39DB-690B-41C8-9D98-B995FF42B46B}" type="presParOf" srcId="{BA900B2F-25B3-441E-A4A3-CD9C0EC9570E}" destId="{CDB42D3F-34B5-43FC-A2F3-A8C34B0C3991}" srcOrd="1" destOrd="0" presId="urn:microsoft.com/office/officeart/2018/2/layout/IconVerticalSolidList"/>
    <dgm:cxn modelId="{933994F1-4513-442C-81DB-D8BCA97FB001}" type="presParOf" srcId="{BA900B2F-25B3-441E-A4A3-CD9C0EC9570E}" destId="{2AB0174E-19BD-41A1-9D38-55DCB95A1B0F}" srcOrd="2" destOrd="0" presId="urn:microsoft.com/office/officeart/2018/2/layout/IconVerticalSolidList"/>
    <dgm:cxn modelId="{CC357F0B-F370-45C1-AF2E-D0C328E88E5A}" type="presParOf" srcId="{BA900B2F-25B3-441E-A4A3-CD9C0EC9570E}" destId="{37FAC489-DC93-4562-B0BB-B9641A62B558}" srcOrd="3" destOrd="0" presId="urn:microsoft.com/office/officeart/2018/2/layout/IconVerticalSolidList"/>
    <dgm:cxn modelId="{E2096A22-DF30-4732-947B-6414F1567B26}" type="presParOf" srcId="{BA900B2F-25B3-441E-A4A3-CD9C0EC9570E}" destId="{A750102C-C18A-4FFA-8355-EDB278144B06}" srcOrd="4" destOrd="0" presId="urn:microsoft.com/office/officeart/2018/2/layout/IconVerticalSolidList"/>
    <dgm:cxn modelId="{CCD68833-8B76-4794-88C8-4153EE16966B}" type="presParOf" srcId="{3D1CDB75-2FFD-4435-9EB4-6327F945B22A}" destId="{A25F3896-C45F-4F1E-A0D2-7E88D19791DB}" srcOrd="3" destOrd="0" presId="urn:microsoft.com/office/officeart/2018/2/layout/IconVerticalSolidList"/>
    <dgm:cxn modelId="{B01F17B4-9F3B-4E60-A3C8-9B123A2D9A07}" type="presParOf" srcId="{3D1CDB75-2FFD-4435-9EB4-6327F945B22A}" destId="{37C8FF4F-9406-4213-86EF-A53D8C593190}" srcOrd="4" destOrd="0" presId="urn:microsoft.com/office/officeart/2018/2/layout/IconVerticalSolidList"/>
    <dgm:cxn modelId="{9706DAB0-9656-48E8-AEA9-A117E760C802}" type="presParOf" srcId="{37C8FF4F-9406-4213-86EF-A53D8C593190}" destId="{28D43747-6C86-4F70-ADD8-3C49F185F0D2}" srcOrd="0" destOrd="0" presId="urn:microsoft.com/office/officeart/2018/2/layout/IconVerticalSolidList"/>
    <dgm:cxn modelId="{B8891E52-BCFD-463C-BEA9-ACA880A45107}" type="presParOf" srcId="{37C8FF4F-9406-4213-86EF-A53D8C593190}" destId="{C7ED5BD1-453D-435B-B89B-3E8C6B51DE4F}" srcOrd="1" destOrd="0" presId="urn:microsoft.com/office/officeart/2018/2/layout/IconVerticalSolidList"/>
    <dgm:cxn modelId="{298D1B19-E16F-4AB3-94EA-BA8478948FDF}" type="presParOf" srcId="{37C8FF4F-9406-4213-86EF-A53D8C593190}" destId="{81EB3511-2D10-41CC-80CD-C2E47C6B7296}" srcOrd="2" destOrd="0" presId="urn:microsoft.com/office/officeart/2018/2/layout/IconVerticalSolidList"/>
    <dgm:cxn modelId="{AE3E902C-08ED-476D-9924-51A1AAA199D1}" type="presParOf" srcId="{37C8FF4F-9406-4213-86EF-A53D8C593190}" destId="{F64EF132-5199-4FA3-932B-D43D12F065B6}" srcOrd="3" destOrd="0" presId="urn:microsoft.com/office/officeart/2018/2/layout/IconVerticalSolidList"/>
    <dgm:cxn modelId="{D2FD9BAA-A7C0-47AA-831A-484BB1F13480}" type="presParOf" srcId="{37C8FF4F-9406-4213-86EF-A53D8C593190}" destId="{DA799781-957E-4204-B13F-D65817AFA8E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FAEECC-BF08-45F9-8B1E-B4059EC277AE}"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1871F190-2EDC-4C33-BBBC-0ECEDC6CD9EE}">
      <dgm:prSet/>
      <dgm:spPr/>
      <dgm:t>
        <a:bodyPr/>
        <a:lstStyle/>
        <a:p>
          <a:r>
            <a:rPr lang="en-US" dirty="0"/>
            <a:t>Stage 1</a:t>
          </a:r>
        </a:p>
      </dgm:t>
    </dgm:pt>
    <dgm:pt modelId="{82F7D7F2-7E6B-4E8A-833B-46581E93A5AE}" type="parTrans" cxnId="{2FAD608A-56BE-400A-8AAE-B0B54D0072F5}">
      <dgm:prSet/>
      <dgm:spPr/>
      <dgm:t>
        <a:bodyPr/>
        <a:lstStyle/>
        <a:p>
          <a:endParaRPr lang="en-US"/>
        </a:p>
      </dgm:t>
    </dgm:pt>
    <dgm:pt modelId="{66AC6EBD-5E92-4704-A7F8-7A567F6B879B}" type="sibTrans" cxnId="{2FAD608A-56BE-400A-8AAE-B0B54D0072F5}">
      <dgm:prSet/>
      <dgm:spPr/>
      <dgm:t>
        <a:bodyPr/>
        <a:lstStyle/>
        <a:p>
          <a:endParaRPr lang="en-US" dirty="0"/>
        </a:p>
      </dgm:t>
    </dgm:pt>
    <dgm:pt modelId="{5514E3E9-AA86-40D0-A205-16972795B330}">
      <dgm:prSet/>
      <dgm:spPr/>
      <dgm:t>
        <a:bodyPr/>
        <a:lstStyle/>
        <a:p>
          <a:r>
            <a:rPr lang="en-US" dirty="0"/>
            <a:t>Develop a Rationale for the Group</a:t>
          </a:r>
        </a:p>
      </dgm:t>
    </dgm:pt>
    <dgm:pt modelId="{8FCA2D81-F7CA-40DE-B752-02BE75B320B0}" type="parTrans" cxnId="{5EDC2BAC-A252-414D-9E15-EC7E571610BD}">
      <dgm:prSet/>
      <dgm:spPr/>
      <dgm:t>
        <a:bodyPr/>
        <a:lstStyle/>
        <a:p>
          <a:endParaRPr lang="en-US"/>
        </a:p>
      </dgm:t>
    </dgm:pt>
    <dgm:pt modelId="{3637206D-1C21-4F57-85B0-90CE77FED134}" type="sibTrans" cxnId="{5EDC2BAC-A252-414D-9E15-EC7E571610BD}">
      <dgm:prSet/>
      <dgm:spPr/>
      <dgm:t>
        <a:bodyPr/>
        <a:lstStyle/>
        <a:p>
          <a:endParaRPr lang="en-US"/>
        </a:p>
      </dgm:t>
    </dgm:pt>
    <dgm:pt modelId="{206E3547-0C92-4DE4-A9FF-6A40F5BFD034}">
      <dgm:prSet/>
      <dgm:spPr/>
      <dgm:t>
        <a:bodyPr/>
        <a:lstStyle/>
        <a:p>
          <a:r>
            <a:rPr lang="en-US" dirty="0"/>
            <a:t>Stage 2</a:t>
          </a:r>
        </a:p>
      </dgm:t>
    </dgm:pt>
    <dgm:pt modelId="{4F2F7523-0749-4793-B5B3-6C72CC12D6BA}" type="parTrans" cxnId="{641F41D5-7380-4BB7-905E-ED2C4675626D}">
      <dgm:prSet/>
      <dgm:spPr/>
      <dgm:t>
        <a:bodyPr/>
        <a:lstStyle/>
        <a:p>
          <a:endParaRPr lang="en-US"/>
        </a:p>
      </dgm:t>
    </dgm:pt>
    <dgm:pt modelId="{B44BF0BA-AFF0-4502-8D25-5719FAC91091}" type="sibTrans" cxnId="{641F41D5-7380-4BB7-905E-ED2C4675626D}">
      <dgm:prSet/>
      <dgm:spPr/>
      <dgm:t>
        <a:bodyPr/>
        <a:lstStyle/>
        <a:p>
          <a:endParaRPr lang="en-US" dirty="0"/>
        </a:p>
      </dgm:t>
    </dgm:pt>
    <dgm:pt modelId="{C952C9D9-79E0-4A3F-889F-3E6A9FDD724A}">
      <dgm:prSet/>
      <dgm:spPr/>
      <dgm:t>
        <a:bodyPr/>
        <a:lstStyle/>
        <a:p>
          <a:r>
            <a:rPr lang="en-US" dirty="0"/>
            <a:t>Deciding on a Theoretical Format</a:t>
          </a:r>
        </a:p>
      </dgm:t>
    </dgm:pt>
    <dgm:pt modelId="{854F89BF-80AD-4FD4-ABD5-6A806C68613B}" type="parTrans" cxnId="{413CB845-19EB-4349-9042-5DA8DCB435C3}">
      <dgm:prSet/>
      <dgm:spPr/>
      <dgm:t>
        <a:bodyPr/>
        <a:lstStyle/>
        <a:p>
          <a:endParaRPr lang="en-US"/>
        </a:p>
      </dgm:t>
    </dgm:pt>
    <dgm:pt modelId="{E3759E86-B124-4DD8-BF22-9955D615CA63}" type="sibTrans" cxnId="{413CB845-19EB-4349-9042-5DA8DCB435C3}">
      <dgm:prSet/>
      <dgm:spPr/>
      <dgm:t>
        <a:bodyPr/>
        <a:lstStyle/>
        <a:p>
          <a:endParaRPr lang="en-US"/>
        </a:p>
      </dgm:t>
    </dgm:pt>
    <dgm:pt modelId="{BAD24AF9-96B3-415D-8A5E-2C77697CCA1C}">
      <dgm:prSet/>
      <dgm:spPr/>
      <dgm:t>
        <a:bodyPr/>
        <a:lstStyle/>
        <a:p>
          <a:r>
            <a:rPr lang="en-US" dirty="0"/>
            <a:t>Stage 3</a:t>
          </a:r>
        </a:p>
      </dgm:t>
    </dgm:pt>
    <dgm:pt modelId="{C82D7874-B339-4AB5-A109-2715965DE81C}" type="parTrans" cxnId="{28823317-A156-4604-868B-6BE62C330B1F}">
      <dgm:prSet/>
      <dgm:spPr/>
      <dgm:t>
        <a:bodyPr/>
        <a:lstStyle/>
        <a:p>
          <a:endParaRPr lang="en-US"/>
        </a:p>
      </dgm:t>
    </dgm:pt>
    <dgm:pt modelId="{8DBAF1EE-4160-4FD0-9DC3-224267FCDE6A}" type="sibTrans" cxnId="{28823317-A156-4604-868B-6BE62C330B1F}">
      <dgm:prSet/>
      <dgm:spPr/>
      <dgm:t>
        <a:bodyPr/>
        <a:lstStyle/>
        <a:p>
          <a:endParaRPr lang="en-US" dirty="0"/>
        </a:p>
      </dgm:t>
    </dgm:pt>
    <dgm:pt modelId="{20BD35B7-45E9-4620-B1B3-425E822BEBD8}">
      <dgm:prSet/>
      <dgm:spPr/>
      <dgm:t>
        <a:bodyPr/>
        <a:lstStyle/>
        <a:p>
          <a:r>
            <a:rPr lang="en-US" dirty="0"/>
            <a:t>Weighing Practical Considerations</a:t>
          </a:r>
        </a:p>
      </dgm:t>
    </dgm:pt>
    <dgm:pt modelId="{B549F502-7D7D-40E0-99DD-019ACFAA6901}" type="parTrans" cxnId="{029AAFB8-1F16-4C12-9F65-07D249F2EC11}">
      <dgm:prSet/>
      <dgm:spPr/>
      <dgm:t>
        <a:bodyPr/>
        <a:lstStyle/>
        <a:p>
          <a:endParaRPr lang="en-US"/>
        </a:p>
      </dgm:t>
    </dgm:pt>
    <dgm:pt modelId="{F61B02A6-C497-489C-8095-48F756FA551C}" type="sibTrans" cxnId="{029AAFB8-1F16-4C12-9F65-07D249F2EC11}">
      <dgm:prSet/>
      <dgm:spPr/>
      <dgm:t>
        <a:bodyPr/>
        <a:lstStyle/>
        <a:p>
          <a:endParaRPr lang="en-US"/>
        </a:p>
      </dgm:t>
    </dgm:pt>
    <dgm:pt modelId="{CF70B977-37A3-4455-A40C-9E9B1BF80FFE}">
      <dgm:prSet/>
      <dgm:spPr/>
      <dgm:t>
        <a:bodyPr/>
        <a:lstStyle/>
        <a:p>
          <a:r>
            <a:rPr lang="en-US" dirty="0"/>
            <a:t>Stage 4</a:t>
          </a:r>
        </a:p>
      </dgm:t>
    </dgm:pt>
    <dgm:pt modelId="{3052DF04-477E-4462-AB87-5D732A0F077D}" type="parTrans" cxnId="{4646D861-DE59-4E5F-B808-1EFFEC5F8979}">
      <dgm:prSet/>
      <dgm:spPr/>
      <dgm:t>
        <a:bodyPr/>
        <a:lstStyle/>
        <a:p>
          <a:endParaRPr lang="en-US"/>
        </a:p>
      </dgm:t>
    </dgm:pt>
    <dgm:pt modelId="{E39BCD22-659D-48FB-9E17-CA683A5B6246}" type="sibTrans" cxnId="{4646D861-DE59-4E5F-B808-1EFFEC5F8979}">
      <dgm:prSet/>
      <dgm:spPr/>
      <dgm:t>
        <a:bodyPr/>
        <a:lstStyle/>
        <a:p>
          <a:endParaRPr lang="en-US"/>
        </a:p>
      </dgm:t>
    </dgm:pt>
    <dgm:pt modelId="{91EA7857-EC28-4F4F-84E2-A4917405CF58}">
      <dgm:prSet/>
      <dgm:spPr/>
      <dgm:t>
        <a:bodyPr/>
        <a:lstStyle/>
        <a:p>
          <a:r>
            <a:rPr lang="en-US" dirty="0"/>
            <a:t>Publicizing the Group</a:t>
          </a:r>
        </a:p>
      </dgm:t>
    </dgm:pt>
    <dgm:pt modelId="{00B09F88-7EF8-4937-BC62-1D1F104DBE50}" type="parTrans" cxnId="{EDCE98F5-CF54-423D-9F26-35581202CBD9}">
      <dgm:prSet/>
      <dgm:spPr/>
      <dgm:t>
        <a:bodyPr/>
        <a:lstStyle/>
        <a:p>
          <a:endParaRPr lang="en-US"/>
        </a:p>
      </dgm:t>
    </dgm:pt>
    <dgm:pt modelId="{CE723BF8-CF31-4502-9AE8-BDEFB1E0DBD3}" type="sibTrans" cxnId="{EDCE98F5-CF54-423D-9F26-35581202CBD9}">
      <dgm:prSet/>
      <dgm:spPr/>
      <dgm:t>
        <a:bodyPr/>
        <a:lstStyle/>
        <a:p>
          <a:endParaRPr lang="en-US"/>
        </a:p>
      </dgm:t>
    </dgm:pt>
    <dgm:pt modelId="{54EF67E1-88EE-2641-9C9F-588CAA63C7AC}" type="pres">
      <dgm:prSet presAssocID="{6DFAEECC-BF08-45F9-8B1E-B4059EC277AE}" presName="Name0" presStyleCnt="0">
        <dgm:presLayoutVars>
          <dgm:dir/>
          <dgm:resizeHandles val="exact"/>
        </dgm:presLayoutVars>
      </dgm:prSet>
      <dgm:spPr/>
    </dgm:pt>
    <dgm:pt modelId="{ADA05D75-8F77-1144-A647-AAF747F6B81E}" type="pres">
      <dgm:prSet presAssocID="{1871F190-2EDC-4C33-BBBC-0ECEDC6CD9EE}" presName="node" presStyleLbl="node1" presStyleIdx="0" presStyleCnt="4">
        <dgm:presLayoutVars>
          <dgm:bulletEnabled val="1"/>
        </dgm:presLayoutVars>
      </dgm:prSet>
      <dgm:spPr/>
    </dgm:pt>
    <dgm:pt modelId="{32CF823C-88C6-1844-AE7F-A05B55D56C22}" type="pres">
      <dgm:prSet presAssocID="{66AC6EBD-5E92-4704-A7F8-7A567F6B879B}" presName="sibTrans" presStyleLbl="sibTrans1D1" presStyleIdx="0" presStyleCnt="3"/>
      <dgm:spPr/>
    </dgm:pt>
    <dgm:pt modelId="{DF315224-A5B8-CD49-A773-A54EB13C2C0F}" type="pres">
      <dgm:prSet presAssocID="{66AC6EBD-5E92-4704-A7F8-7A567F6B879B}" presName="connectorText" presStyleLbl="sibTrans1D1" presStyleIdx="0" presStyleCnt="3"/>
      <dgm:spPr/>
    </dgm:pt>
    <dgm:pt modelId="{C73E1820-34D6-5245-B1FE-460C371C64C6}" type="pres">
      <dgm:prSet presAssocID="{206E3547-0C92-4DE4-A9FF-6A40F5BFD034}" presName="node" presStyleLbl="node1" presStyleIdx="1" presStyleCnt="4">
        <dgm:presLayoutVars>
          <dgm:bulletEnabled val="1"/>
        </dgm:presLayoutVars>
      </dgm:prSet>
      <dgm:spPr/>
    </dgm:pt>
    <dgm:pt modelId="{7DF1B19C-F3E3-B545-A254-5FB2002CAE85}" type="pres">
      <dgm:prSet presAssocID="{B44BF0BA-AFF0-4502-8D25-5719FAC91091}" presName="sibTrans" presStyleLbl="sibTrans1D1" presStyleIdx="1" presStyleCnt="3"/>
      <dgm:spPr/>
    </dgm:pt>
    <dgm:pt modelId="{4B85A4EA-1D22-134D-A4C1-E21542FFA27F}" type="pres">
      <dgm:prSet presAssocID="{B44BF0BA-AFF0-4502-8D25-5719FAC91091}" presName="connectorText" presStyleLbl="sibTrans1D1" presStyleIdx="1" presStyleCnt="3"/>
      <dgm:spPr/>
    </dgm:pt>
    <dgm:pt modelId="{54586F86-86CE-B14E-88BD-5902A6142006}" type="pres">
      <dgm:prSet presAssocID="{BAD24AF9-96B3-415D-8A5E-2C77697CCA1C}" presName="node" presStyleLbl="node1" presStyleIdx="2" presStyleCnt="4">
        <dgm:presLayoutVars>
          <dgm:bulletEnabled val="1"/>
        </dgm:presLayoutVars>
      </dgm:prSet>
      <dgm:spPr/>
    </dgm:pt>
    <dgm:pt modelId="{E59136F2-EFE5-0F4B-9E1F-66276D2BCB42}" type="pres">
      <dgm:prSet presAssocID="{8DBAF1EE-4160-4FD0-9DC3-224267FCDE6A}" presName="sibTrans" presStyleLbl="sibTrans1D1" presStyleIdx="2" presStyleCnt="3"/>
      <dgm:spPr/>
    </dgm:pt>
    <dgm:pt modelId="{46D28A3B-A0DA-6F43-A43B-B4E7759BB9C8}" type="pres">
      <dgm:prSet presAssocID="{8DBAF1EE-4160-4FD0-9DC3-224267FCDE6A}" presName="connectorText" presStyleLbl="sibTrans1D1" presStyleIdx="2" presStyleCnt="3"/>
      <dgm:spPr/>
    </dgm:pt>
    <dgm:pt modelId="{46703784-8DF6-0C4E-BBCA-EDC5979A3B51}" type="pres">
      <dgm:prSet presAssocID="{CF70B977-37A3-4455-A40C-9E9B1BF80FFE}" presName="node" presStyleLbl="node1" presStyleIdx="3" presStyleCnt="4">
        <dgm:presLayoutVars>
          <dgm:bulletEnabled val="1"/>
        </dgm:presLayoutVars>
      </dgm:prSet>
      <dgm:spPr/>
    </dgm:pt>
  </dgm:ptLst>
  <dgm:cxnLst>
    <dgm:cxn modelId="{14A66D06-7158-4247-96E7-1D7946CACF1F}" type="presOf" srcId="{CF70B977-37A3-4455-A40C-9E9B1BF80FFE}" destId="{46703784-8DF6-0C4E-BBCA-EDC5979A3B51}" srcOrd="0" destOrd="0" presId="urn:microsoft.com/office/officeart/2016/7/layout/RepeatingBendingProcessNew"/>
    <dgm:cxn modelId="{0AE87D10-7B2B-8F49-A7C5-4A3A52FC18E4}" type="presOf" srcId="{66AC6EBD-5E92-4704-A7F8-7A567F6B879B}" destId="{32CF823C-88C6-1844-AE7F-A05B55D56C22}" srcOrd="0" destOrd="0" presId="urn:microsoft.com/office/officeart/2016/7/layout/RepeatingBendingProcessNew"/>
    <dgm:cxn modelId="{F6F1AA16-4299-6D4A-B9D0-2C6005810F46}" type="presOf" srcId="{5514E3E9-AA86-40D0-A205-16972795B330}" destId="{ADA05D75-8F77-1144-A647-AAF747F6B81E}" srcOrd="0" destOrd="1" presId="urn:microsoft.com/office/officeart/2016/7/layout/RepeatingBendingProcessNew"/>
    <dgm:cxn modelId="{28823317-A156-4604-868B-6BE62C330B1F}" srcId="{6DFAEECC-BF08-45F9-8B1E-B4059EC277AE}" destId="{BAD24AF9-96B3-415D-8A5E-2C77697CCA1C}" srcOrd="2" destOrd="0" parTransId="{C82D7874-B339-4AB5-A109-2715965DE81C}" sibTransId="{8DBAF1EE-4160-4FD0-9DC3-224267FCDE6A}"/>
    <dgm:cxn modelId="{1A676E3D-ED17-DC45-9684-93D9569398DC}" type="presOf" srcId="{B44BF0BA-AFF0-4502-8D25-5719FAC91091}" destId="{7DF1B19C-F3E3-B545-A254-5FB2002CAE85}" srcOrd="0" destOrd="0" presId="urn:microsoft.com/office/officeart/2016/7/layout/RepeatingBendingProcessNew"/>
    <dgm:cxn modelId="{413CB845-19EB-4349-9042-5DA8DCB435C3}" srcId="{206E3547-0C92-4DE4-A9FF-6A40F5BFD034}" destId="{C952C9D9-79E0-4A3F-889F-3E6A9FDD724A}" srcOrd="0" destOrd="0" parTransId="{854F89BF-80AD-4FD4-ABD5-6A806C68613B}" sibTransId="{E3759E86-B124-4DD8-BF22-9955D615CA63}"/>
    <dgm:cxn modelId="{6E31C148-340F-774F-BF0C-16A36CEE2AEC}" type="presOf" srcId="{66AC6EBD-5E92-4704-A7F8-7A567F6B879B}" destId="{DF315224-A5B8-CD49-A773-A54EB13C2C0F}" srcOrd="1" destOrd="0" presId="urn:microsoft.com/office/officeart/2016/7/layout/RepeatingBendingProcessNew"/>
    <dgm:cxn modelId="{042CDA50-937C-804B-A3D9-AE555930FEC6}" type="presOf" srcId="{206E3547-0C92-4DE4-A9FF-6A40F5BFD034}" destId="{C73E1820-34D6-5245-B1FE-460C371C64C6}" srcOrd="0" destOrd="0" presId="urn:microsoft.com/office/officeart/2016/7/layout/RepeatingBendingProcessNew"/>
    <dgm:cxn modelId="{BF4CCE59-C33A-E943-B5F5-4676FCB63AA2}" type="presOf" srcId="{6DFAEECC-BF08-45F9-8B1E-B4059EC277AE}" destId="{54EF67E1-88EE-2641-9C9F-588CAA63C7AC}" srcOrd="0" destOrd="0" presId="urn:microsoft.com/office/officeart/2016/7/layout/RepeatingBendingProcessNew"/>
    <dgm:cxn modelId="{4646D861-DE59-4E5F-B808-1EFFEC5F8979}" srcId="{6DFAEECC-BF08-45F9-8B1E-B4059EC277AE}" destId="{CF70B977-37A3-4455-A40C-9E9B1BF80FFE}" srcOrd="3" destOrd="0" parTransId="{3052DF04-477E-4462-AB87-5D732A0F077D}" sibTransId="{E39BCD22-659D-48FB-9E17-CA683A5B6246}"/>
    <dgm:cxn modelId="{16C29870-A427-574E-86FF-F6F60DC72C86}" type="presOf" srcId="{8DBAF1EE-4160-4FD0-9DC3-224267FCDE6A}" destId="{E59136F2-EFE5-0F4B-9E1F-66276D2BCB42}" srcOrd="0" destOrd="0" presId="urn:microsoft.com/office/officeart/2016/7/layout/RepeatingBendingProcessNew"/>
    <dgm:cxn modelId="{D11A3F75-2C7E-8A4A-8A8F-F35C01969FEF}" type="presOf" srcId="{B44BF0BA-AFF0-4502-8D25-5719FAC91091}" destId="{4B85A4EA-1D22-134D-A4C1-E21542FFA27F}" srcOrd="1" destOrd="0" presId="urn:microsoft.com/office/officeart/2016/7/layout/RepeatingBendingProcessNew"/>
    <dgm:cxn modelId="{2FAD608A-56BE-400A-8AAE-B0B54D0072F5}" srcId="{6DFAEECC-BF08-45F9-8B1E-B4059EC277AE}" destId="{1871F190-2EDC-4C33-BBBC-0ECEDC6CD9EE}" srcOrd="0" destOrd="0" parTransId="{82F7D7F2-7E6B-4E8A-833B-46581E93A5AE}" sibTransId="{66AC6EBD-5E92-4704-A7F8-7A567F6B879B}"/>
    <dgm:cxn modelId="{F6F7F890-F420-224B-82BF-D6C83B8C12A4}" type="presOf" srcId="{91EA7857-EC28-4F4F-84E2-A4917405CF58}" destId="{46703784-8DF6-0C4E-BBCA-EDC5979A3B51}" srcOrd="0" destOrd="1" presId="urn:microsoft.com/office/officeart/2016/7/layout/RepeatingBendingProcessNew"/>
    <dgm:cxn modelId="{7F280894-C8E1-3F42-AF70-B62351644F5A}" type="presOf" srcId="{1871F190-2EDC-4C33-BBBC-0ECEDC6CD9EE}" destId="{ADA05D75-8F77-1144-A647-AAF747F6B81E}" srcOrd="0" destOrd="0" presId="urn:microsoft.com/office/officeart/2016/7/layout/RepeatingBendingProcessNew"/>
    <dgm:cxn modelId="{DCC8839F-ED58-344F-A0FF-EAEC113BE844}" type="presOf" srcId="{8DBAF1EE-4160-4FD0-9DC3-224267FCDE6A}" destId="{46D28A3B-A0DA-6F43-A43B-B4E7759BB9C8}" srcOrd="1" destOrd="0" presId="urn:microsoft.com/office/officeart/2016/7/layout/RepeatingBendingProcessNew"/>
    <dgm:cxn modelId="{7A5CA5A4-AC9A-C245-ADD9-8303CB27E352}" type="presOf" srcId="{C952C9D9-79E0-4A3F-889F-3E6A9FDD724A}" destId="{C73E1820-34D6-5245-B1FE-460C371C64C6}" srcOrd="0" destOrd="1" presId="urn:microsoft.com/office/officeart/2016/7/layout/RepeatingBendingProcessNew"/>
    <dgm:cxn modelId="{8A693BAB-C497-384D-B8EC-DC47E4D3D95A}" type="presOf" srcId="{BAD24AF9-96B3-415D-8A5E-2C77697CCA1C}" destId="{54586F86-86CE-B14E-88BD-5902A6142006}" srcOrd="0" destOrd="0" presId="urn:microsoft.com/office/officeart/2016/7/layout/RepeatingBendingProcessNew"/>
    <dgm:cxn modelId="{5EDC2BAC-A252-414D-9E15-EC7E571610BD}" srcId="{1871F190-2EDC-4C33-BBBC-0ECEDC6CD9EE}" destId="{5514E3E9-AA86-40D0-A205-16972795B330}" srcOrd="0" destOrd="0" parTransId="{8FCA2D81-F7CA-40DE-B752-02BE75B320B0}" sibTransId="{3637206D-1C21-4F57-85B0-90CE77FED134}"/>
    <dgm:cxn modelId="{029AAFB8-1F16-4C12-9F65-07D249F2EC11}" srcId="{BAD24AF9-96B3-415D-8A5E-2C77697CCA1C}" destId="{20BD35B7-45E9-4620-B1B3-425E822BEBD8}" srcOrd="0" destOrd="0" parTransId="{B549F502-7D7D-40E0-99DD-019ACFAA6901}" sibTransId="{F61B02A6-C497-489C-8095-48F756FA551C}"/>
    <dgm:cxn modelId="{641F41D5-7380-4BB7-905E-ED2C4675626D}" srcId="{6DFAEECC-BF08-45F9-8B1E-B4059EC277AE}" destId="{206E3547-0C92-4DE4-A9FF-6A40F5BFD034}" srcOrd="1" destOrd="0" parTransId="{4F2F7523-0749-4793-B5B3-6C72CC12D6BA}" sibTransId="{B44BF0BA-AFF0-4502-8D25-5719FAC91091}"/>
    <dgm:cxn modelId="{3F01A5ED-D9C1-B64E-8AB2-DCC94165C7B9}" type="presOf" srcId="{20BD35B7-45E9-4620-B1B3-425E822BEBD8}" destId="{54586F86-86CE-B14E-88BD-5902A6142006}" srcOrd="0" destOrd="1" presId="urn:microsoft.com/office/officeart/2016/7/layout/RepeatingBendingProcessNew"/>
    <dgm:cxn modelId="{EDCE98F5-CF54-423D-9F26-35581202CBD9}" srcId="{CF70B977-37A3-4455-A40C-9E9B1BF80FFE}" destId="{91EA7857-EC28-4F4F-84E2-A4917405CF58}" srcOrd="0" destOrd="0" parTransId="{00B09F88-7EF8-4937-BC62-1D1F104DBE50}" sibTransId="{CE723BF8-CF31-4502-9AE8-BDEFB1E0DBD3}"/>
    <dgm:cxn modelId="{56612349-E70A-7640-86F3-D5CCB0BBDA24}" type="presParOf" srcId="{54EF67E1-88EE-2641-9C9F-588CAA63C7AC}" destId="{ADA05D75-8F77-1144-A647-AAF747F6B81E}" srcOrd="0" destOrd="0" presId="urn:microsoft.com/office/officeart/2016/7/layout/RepeatingBendingProcessNew"/>
    <dgm:cxn modelId="{935550A9-19BE-9747-A9D1-4C24F5D1D9C8}" type="presParOf" srcId="{54EF67E1-88EE-2641-9C9F-588CAA63C7AC}" destId="{32CF823C-88C6-1844-AE7F-A05B55D56C22}" srcOrd="1" destOrd="0" presId="urn:microsoft.com/office/officeart/2016/7/layout/RepeatingBendingProcessNew"/>
    <dgm:cxn modelId="{A434A772-D0C4-0340-AF57-84F93B3EF123}" type="presParOf" srcId="{32CF823C-88C6-1844-AE7F-A05B55D56C22}" destId="{DF315224-A5B8-CD49-A773-A54EB13C2C0F}" srcOrd="0" destOrd="0" presId="urn:microsoft.com/office/officeart/2016/7/layout/RepeatingBendingProcessNew"/>
    <dgm:cxn modelId="{71118D3D-800B-AF43-ADFC-B6939718F112}" type="presParOf" srcId="{54EF67E1-88EE-2641-9C9F-588CAA63C7AC}" destId="{C73E1820-34D6-5245-B1FE-460C371C64C6}" srcOrd="2" destOrd="0" presId="urn:microsoft.com/office/officeart/2016/7/layout/RepeatingBendingProcessNew"/>
    <dgm:cxn modelId="{69CF7D1F-8554-434F-85D9-94DFEAA3ADB4}" type="presParOf" srcId="{54EF67E1-88EE-2641-9C9F-588CAA63C7AC}" destId="{7DF1B19C-F3E3-B545-A254-5FB2002CAE85}" srcOrd="3" destOrd="0" presId="urn:microsoft.com/office/officeart/2016/7/layout/RepeatingBendingProcessNew"/>
    <dgm:cxn modelId="{609E17A5-FB75-1445-9896-DDED8A3B1325}" type="presParOf" srcId="{7DF1B19C-F3E3-B545-A254-5FB2002CAE85}" destId="{4B85A4EA-1D22-134D-A4C1-E21542FFA27F}" srcOrd="0" destOrd="0" presId="urn:microsoft.com/office/officeart/2016/7/layout/RepeatingBendingProcessNew"/>
    <dgm:cxn modelId="{99FBB496-D7E2-0F42-BC5E-19A5F03A50DF}" type="presParOf" srcId="{54EF67E1-88EE-2641-9C9F-588CAA63C7AC}" destId="{54586F86-86CE-B14E-88BD-5902A6142006}" srcOrd="4" destOrd="0" presId="urn:microsoft.com/office/officeart/2016/7/layout/RepeatingBendingProcessNew"/>
    <dgm:cxn modelId="{5BC5E58D-87EC-AE4E-B919-DC4B06B9DDCB}" type="presParOf" srcId="{54EF67E1-88EE-2641-9C9F-588CAA63C7AC}" destId="{E59136F2-EFE5-0F4B-9E1F-66276D2BCB42}" srcOrd="5" destOrd="0" presId="urn:microsoft.com/office/officeart/2016/7/layout/RepeatingBendingProcessNew"/>
    <dgm:cxn modelId="{D1D1034D-38FD-6B42-8E85-6A66ED23BA48}" type="presParOf" srcId="{E59136F2-EFE5-0F4B-9E1F-66276D2BCB42}" destId="{46D28A3B-A0DA-6F43-A43B-B4E7759BB9C8}" srcOrd="0" destOrd="0" presId="urn:microsoft.com/office/officeart/2016/7/layout/RepeatingBendingProcessNew"/>
    <dgm:cxn modelId="{A65360B6-5029-B740-8579-FD7866D4C3DD}" type="presParOf" srcId="{54EF67E1-88EE-2641-9C9F-588CAA63C7AC}" destId="{46703784-8DF6-0C4E-BBCA-EDC5979A3B51}" srcOrd="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E58F4A9-C059-4D0D-9611-E40EAE0E8EC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268015-D809-46B2-83A9-23DA92AC1988}">
      <dgm:prSet/>
      <dgm:spPr/>
      <dgm:t>
        <a:bodyPr/>
        <a:lstStyle/>
        <a:p>
          <a:pPr>
            <a:lnSpc>
              <a:spcPct val="100000"/>
            </a:lnSpc>
          </a:pPr>
          <a:r>
            <a:rPr lang="en-US"/>
            <a:t>Leadership Styles</a:t>
          </a:r>
        </a:p>
      </dgm:t>
    </dgm:pt>
    <dgm:pt modelId="{FDD8629F-593F-4CC2-92ED-FD2FE94B41EA}" type="parTrans" cxnId="{8B9DE3B2-D423-49E6-9389-1159A224F388}">
      <dgm:prSet/>
      <dgm:spPr/>
      <dgm:t>
        <a:bodyPr/>
        <a:lstStyle/>
        <a:p>
          <a:endParaRPr lang="en-US"/>
        </a:p>
      </dgm:t>
    </dgm:pt>
    <dgm:pt modelId="{521EF484-E1CA-41D1-9B93-A3899AF92F36}" type="sibTrans" cxnId="{8B9DE3B2-D423-49E6-9389-1159A224F388}">
      <dgm:prSet/>
      <dgm:spPr/>
      <dgm:t>
        <a:bodyPr/>
        <a:lstStyle/>
        <a:p>
          <a:endParaRPr lang="en-US"/>
        </a:p>
      </dgm:t>
    </dgm:pt>
    <dgm:pt modelId="{03738BD7-82D3-452B-AA59-154E5C40D2A6}">
      <dgm:prSet/>
      <dgm:spPr/>
      <dgm:t>
        <a:bodyPr/>
        <a:lstStyle/>
        <a:p>
          <a:pPr>
            <a:lnSpc>
              <a:spcPct val="100000"/>
            </a:lnSpc>
          </a:pPr>
          <a:r>
            <a:rPr lang="en-US"/>
            <a:t>Member maturity and motivation</a:t>
          </a:r>
        </a:p>
      </dgm:t>
    </dgm:pt>
    <dgm:pt modelId="{A9C3ADC3-90A4-4B90-A28A-DFD8602A8043}" type="parTrans" cxnId="{4358621E-2DF9-4363-9E29-3BE3B9F218E7}">
      <dgm:prSet/>
      <dgm:spPr/>
      <dgm:t>
        <a:bodyPr/>
        <a:lstStyle/>
        <a:p>
          <a:endParaRPr lang="en-US"/>
        </a:p>
      </dgm:t>
    </dgm:pt>
    <dgm:pt modelId="{062C1032-F021-4C38-B327-03D78E5D189C}" type="sibTrans" cxnId="{4358621E-2DF9-4363-9E29-3BE3B9F218E7}">
      <dgm:prSet/>
      <dgm:spPr/>
      <dgm:t>
        <a:bodyPr/>
        <a:lstStyle/>
        <a:p>
          <a:endParaRPr lang="en-US"/>
        </a:p>
      </dgm:t>
    </dgm:pt>
    <dgm:pt modelId="{A54BD473-D8C5-4795-8237-755F0C306290}">
      <dgm:prSet/>
      <dgm:spPr/>
      <dgm:t>
        <a:bodyPr/>
        <a:lstStyle/>
        <a:p>
          <a:pPr>
            <a:lnSpc>
              <a:spcPct val="100000"/>
            </a:lnSpc>
          </a:pPr>
          <a:r>
            <a:rPr lang="en-US"/>
            <a:t>Group task or purpose characteristics</a:t>
          </a:r>
        </a:p>
      </dgm:t>
    </dgm:pt>
    <dgm:pt modelId="{B7053D33-C619-4566-B0BE-D04E0BCA670B}" type="parTrans" cxnId="{156612EC-EF23-442E-A3CC-0071FFF5C549}">
      <dgm:prSet/>
      <dgm:spPr/>
      <dgm:t>
        <a:bodyPr/>
        <a:lstStyle/>
        <a:p>
          <a:endParaRPr lang="en-US"/>
        </a:p>
      </dgm:t>
    </dgm:pt>
    <dgm:pt modelId="{CB5B5EFD-FFD9-42FC-8067-4C0F11F622A9}" type="sibTrans" cxnId="{156612EC-EF23-442E-A3CC-0071FFF5C549}">
      <dgm:prSet/>
      <dgm:spPr/>
      <dgm:t>
        <a:bodyPr/>
        <a:lstStyle/>
        <a:p>
          <a:endParaRPr lang="en-US"/>
        </a:p>
      </dgm:t>
    </dgm:pt>
    <dgm:pt modelId="{11D52DF1-9CDE-481D-A029-589B0D8DE3B8}">
      <dgm:prSet/>
      <dgm:spPr/>
      <dgm:t>
        <a:bodyPr/>
        <a:lstStyle/>
        <a:p>
          <a:pPr>
            <a:lnSpc>
              <a:spcPct val="100000"/>
            </a:lnSpc>
          </a:pPr>
          <a:r>
            <a:rPr lang="en-US"/>
            <a:t>Membership stability and group size</a:t>
          </a:r>
        </a:p>
      </dgm:t>
    </dgm:pt>
    <dgm:pt modelId="{C8D76F7F-B854-4B2C-B67A-97F2C598C93C}" type="parTrans" cxnId="{791BAB15-D592-47E3-AF8C-B3CC4D701FC9}">
      <dgm:prSet/>
      <dgm:spPr/>
      <dgm:t>
        <a:bodyPr/>
        <a:lstStyle/>
        <a:p>
          <a:endParaRPr lang="en-US"/>
        </a:p>
      </dgm:t>
    </dgm:pt>
    <dgm:pt modelId="{F4A6E7FB-A0AF-4826-95BE-07AFC0C92D3C}" type="sibTrans" cxnId="{791BAB15-D592-47E3-AF8C-B3CC4D701FC9}">
      <dgm:prSet/>
      <dgm:spPr/>
      <dgm:t>
        <a:bodyPr/>
        <a:lstStyle/>
        <a:p>
          <a:endParaRPr lang="en-US"/>
        </a:p>
      </dgm:t>
    </dgm:pt>
    <dgm:pt modelId="{904BFB34-9261-441B-897C-F9FC9FB4489F}">
      <dgm:prSet/>
      <dgm:spPr/>
      <dgm:t>
        <a:bodyPr/>
        <a:lstStyle/>
        <a:p>
          <a:pPr>
            <a:lnSpc>
              <a:spcPct val="100000"/>
            </a:lnSpc>
          </a:pPr>
          <a:r>
            <a:rPr lang="en-US"/>
            <a:t>Time availability</a:t>
          </a:r>
        </a:p>
      </dgm:t>
    </dgm:pt>
    <dgm:pt modelId="{6B99D86A-CCAF-47DD-89CC-45639930AC8D}" type="parTrans" cxnId="{1D28244B-01D8-416D-992D-F5FB9D89303B}">
      <dgm:prSet/>
      <dgm:spPr/>
      <dgm:t>
        <a:bodyPr/>
        <a:lstStyle/>
        <a:p>
          <a:endParaRPr lang="en-US"/>
        </a:p>
      </dgm:t>
    </dgm:pt>
    <dgm:pt modelId="{7235B421-9168-4EBA-993F-861709AF1F35}" type="sibTrans" cxnId="{1D28244B-01D8-416D-992D-F5FB9D89303B}">
      <dgm:prSet/>
      <dgm:spPr/>
      <dgm:t>
        <a:bodyPr/>
        <a:lstStyle/>
        <a:p>
          <a:endParaRPr lang="en-US"/>
        </a:p>
      </dgm:t>
    </dgm:pt>
    <dgm:pt modelId="{D6FA9361-44E6-4F30-A101-0A9676403069}">
      <dgm:prSet/>
      <dgm:spPr/>
      <dgm:t>
        <a:bodyPr/>
        <a:lstStyle/>
        <a:p>
          <a:pPr>
            <a:lnSpc>
              <a:spcPct val="100000"/>
            </a:lnSpc>
          </a:pPr>
          <a:r>
            <a:rPr lang="en-US"/>
            <a:t>Organizational, institutional, cultural, and societal expectations</a:t>
          </a:r>
        </a:p>
      </dgm:t>
    </dgm:pt>
    <dgm:pt modelId="{D4AC979D-FEB0-41DE-A119-9263DC08338A}" type="parTrans" cxnId="{0029D46C-21FD-4EA8-89EC-12B3E9CC21A5}">
      <dgm:prSet/>
      <dgm:spPr/>
      <dgm:t>
        <a:bodyPr/>
        <a:lstStyle/>
        <a:p>
          <a:endParaRPr lang="en-US"/>
        </a:p>
      </dgm:t>
    </dgm:pt>
    <dgm:pt modelId="{7B4B0DAB-186F-4393-A5D2-9CABCAAE420D}" type="sibTrans" cxnId="{0029D46C-21FD-4EA8-89EC-12B3E9CC21A5}">
      <dgm:prSet/>
      <dgm:spPr/>
      <dgm:t>
        <a:bodyPr/>
        <a:lstStyle/>
        <a:p>
          <a:endParaRPr lang="en-US"/>
        </a:p>
      </dgm:t>
    </dgm:pt>
    <dgm:pt modelId="{6FAF96BF-DBBE-48E8-8ED4-8C6B5B90A849}" type="pres">
      <dgm:prSet presAssocID="{7E58F4A9-C059-4D0D-9611-E40EAE0E8ECF}" presName="root" presStyleCnt="0">
        <dgm:presLayoutVars>
          <dgm:dir/>
          <dgm:resizeHandles val="exact"/>
        </dgm:presLayoutVars>
      </dgm:prSet>
      <dgm:spPr/>
    </dgm:pt>
    <dgm:pt modelId="{C8564182-2DAA-4302-9F08-FFF40CFAB3C2}" type="pres">
      <dgm:prSet presAssocID="{18268015-D809-46B2-83A9-23DA92AC1988}" presName="compNode" presStyleCnt="0"/>
      <dgm:spPr/>
    </dgm:pt>
    <dgm:pt modelId="{536C98FD-C18F-4DCD-9EF2-55C9A734563D}" type="pres">
      <dgm:prSet presAssocID="{18268015-D809-46B2-83A9-23DA92AC1988}" presName="bgRect" presStyleLbl="bgShp" presStyleIdx="0" presStyleCnt="6"/>
      <dgm:spPr/>
    </dgm:pt>
    <dgm:pt modelId="{899D2DD7-4C52-4070-B42C-87DACEEDA68F}" type="pres">
      <dgm:prSet presAssocID="{18268015-D809-46B2-83A9-23DA92AC19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8B001F16-A320-4651-BF6D-CE5F2EBF5006}" type="pres">
      <dgm:prSet presAssocID="{18268015-D809-46B2-83A9-23DA92AC1988}" presName="spaceRect" presStyleCnt="0"/>
      <dgm:spPr/>
    </dgm:pt>
    <dgm:pt modelId="{B56C448E-77FD-447B-840F-9F3F33134B96}" type="pres">
      <dgm:prSet presAssocID="{18268015-D809-46B2-83A9-23DA92AC1988}" presName="parTx" presStyleLbl="revTx" presStyleIdx="0" presStyleCnt="6">
        <dgm:presLayoutVars>
          <dgm:chMax val="0"/>
          <dgm:chPref val="0"/>
        </dgm:presLayoutVars>
      </dgm:prSet>
      <dgm:spPr/>
    </dgm:pt>
    <dgm:pt modelId="{97D2B90C-A514-430F-AA0C-4E8FDE31343D}" type="pres">
      <dgm:prSet presAssocID="{521EF484-E1CA-41D1-9B93-A3899AF92F36}" presName="sibTrans" presStyleCnt="0"/>
      <dgm:spPr/>
    </dgm:pt>
    <dgm:pt modelId="{7AC427DE-F46E-4438-A423-073CDC4EA731}" type="pres">
      <dgm:prSet presAssocID="{03738BD7-82D3-452B-AA59-154E5C40D2A6}" presName="compNode" presStyleCnt="0"/>
      <dgm:spPr/>
    </dgm:pt>
    <dgm:pt modelId="{B0EB6764-2F8A-43BB-98B0-4EEB0EEF2B89}" type="pres">
      <dgm:prSet presAssocID="{03738BD7-82D3-452B-AA59-154E5C40D2A6}" presName="bgRect" presStyleLbl="bgShp" presStyleIdx="1" presStyleCnt="6"/>
      <dgm:spPr/>
    </dgm:pt>
    <dgm:pt modelId="{FB2A3746-9142-4223-AE6F-30A03567C999}" type="pres">
      <dgm:prSet presAssocID="{03738BD7-82D3-452B-AA59-154E5C40D2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phin"/>
        </a:ext>
      </dgm:extLst>
    </dgm:pt>
    <dgm:pt modelId="{7E1BFA42-B2F5-4A12-80C5-79A47CDCA3B7}" type="pres">
      <dgm:prSet presAssocID="{03738BD7-82D3-452B-AA59-154E5C40D2A6}" presName="spaceRect" presStyleCnt="0"/>
      <dgm:spPr/>
    </dgm:pt>
    <dgm:pt modelId="{4AD72304-B5A9-48AD-87DE-6A9987E5E17E}" type="pres">
      <dgm:prSet presAssocID="{03738BD7-82D3-452B-AA59-154E5C40D2A6}" presName="parTx" presStyleLbl="revTx" presStyleIdx="1" presStyleCnt="6">
        <dgm:presLayoutVars>
          <dgm:chMax val="0"/>
          <dgm:chPref val="0"/>
        </dgm:presLayoutVars>
      </dgm:prSet>
      <dgm:spPr/>
    </dgm:pt>
    <dgm:pt modelId="{A7A8550C-7883-4F44-BC51-6CCA4F239765}" type="pres">
      <dgm:prSet presAssocID="{062C1032-F021-4C38-B327-03D78E5D189C}" presName="sibTrans" presStyleCnt="0"/>
      <dgm:spPr/>
    </dgm:pt>
    <dgm:pt modelId="{FD696015-D6B1-4A65-A538-2DC14B4D7D95}" type="pres">
      <dgm:prSet presAssocID="{A54BD473-D8C5-4795-8237-755F0C306290}" presName="compNode" presStyleCnt="0"/>
      <dgm:spPr/>
    </dgm:pt>
    <dgm:pt modelId="{66ED0FF6-3C67-4506-895C-98D14A6BB369}" type="pres">
      <dgm:prSet presAssocID="{A54BD473-D8C5-4795-8237-755F0C306290}" presName="bgRect" presStyleLbl="bgShp" presStyleIdx="2" presStyleCnt="6"/>
      <dgm:spPr/>
    </dgm:pt>
    <dgm:pt modelId="{A35E6C4F-0E1D-4C7B-9A18-3F329218FEA7}" type="pres">
      <dgm:prSet presAssocID="{A54BD473-D8C5-4795-8237-755F0C30629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D3768F5-148E-4127-8E1F-BEBC7C55DC00}" type="pres">
      <dgm:prSet presAssocID="{A54BD473-D8C5-4795-8237-755F0C306290}" presName="spaceRect" presStyleCnt="0"/>
      <dgm:spPr/>
    </dgm:pt>
    <dgm:pt modelId="{493CC748-267D-48CB-8E65-C026A533D313}" type="pres">
      <dgm:prSet presAssocID="{A54BD473-D8C5-4795-8237-755F0C306290}" presName="parTx" presStyleLbl="revTx" presStyleIdx="2" presStyleCnt="6">
        <dgm:presLayoutVars>
          <dgm:chMax val="0"/>
          <dgm:chPref val="0"/>
        </dgm:presLayoutVars>
      </dgm:prSet>
      <dgm:spPr/>
    </dgm:pt>
    <dgm:pt modelId="{13D2D7D8-7EE6-49B2-91E6-3F2A5319D23D}" type="pres">
      <dgm:prSet presAssocID="{CB5B5EFD-FFD9-42FC-8067-4C0F11F622A9}" presName="sibTrans" presStyleCnt="0"/>
      <dgm:spPr/>
    </dgm:pt>
    <dgm:pt modelId="{DC1FF7AE-5865-4871-9578-A46B2ABBA08C}" type="pres">
      <dgm:prSet presAssocID="{11D52DF1-9CDE-481D-A029-589B0D8DE3B8}" presName="compNode" presStyleCnt="0"/>
      <dgm:spPr/>
    </dgm:pt>
    <dgm:pt modelId="{CC8682D8-1C8D-46C3-A48A-E1204831403A}" type="pres">
      <dgm:prSet presAssocID="{11D52DF1-9CDE-481D-A029-589B0D8DE3B8}" presName="bgRect" presStyleLbl="bgShp" presStyleIdx="3" presStyleCnt="6"/>
      <dgm:spPr/>
    </dgm:pt>
    <dgm:pt modelId="{370975C3-37F8-4532-B2B1-AF064DE98DEA}" type="pres">
      <dgm:prSet presAssocID="{11D52DF1-9CDE-481D-A029-589B0D8DE3B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08F48690-C76D-4E7E-8369-4DF6D89A3E07}" type="pres">
      <dgm:prSet presAssocID="{11D52DF1-9CDE-481D-A029-589B0D8DE3B8}" presName="spaceRect" presStyleCnt="0"/>
      <dgm:spPr/>
    </dgm:pt>
    <dgm:pt modelId="{1AEDBE4A-47A2-4DFC-BEEC-1C1F08C30DC4}" type="pres">
      <dgm:prSet presAssocID="{11D52DF1-9CDE-481D-A029-589B0D8DE3B8}" presName="parTx" presStyleLbl="revTx" presStyleIdx="3" presStyleCnt="6">
        <dgm:presLayoutVars>
          <dgm:chMax val="0"/>
          <dgm:chPref val="0"/>
        </dgm:presLayoutVars>
      </dgm:prSet>
      <dgm:spPr/>
    </dgm:pt>
    <dgm:pt modelId="{A3552929-ADC4-4AF5-A4F6-5795A6E764C2}" type="pres">
      <dgm:prSet presAssocID="{F4A6E7FB-A0AF-4826-95BE-07AFC0C92D3C}" presName="sibTrans" presStyleCnt="0"/>
      <dgm:spPr/>
    </dgm:pt>
    <dgm:pt modelId="{F14C55D8-13DA-4D43-9041-5559303CFED7}" type="pres">
      <dgm:prSet presAssocID="{904BFB34-9261-441B-897C-F9FC9FB4489F}" presName="compNode" presStyleCnt="0"/>
      <dgm:spPr/>
    </dgm:pt>
    <dgm:pt modelId="{EECC0B11-B649-4D29-A8FE-33A836908CD0}" type="pres">
      <dgm:prSet presAssocID="{904BFB34-9261-441B-897C-F9FC9FB4489F}" presName="bgRect" presStyleLbl="bgShp" presStyleIdx="4" presStyleCnt="6"/>
      <dgm:spPr/>
    </dgm:pt>
    <dgm:pt modelId="{0EDCCEAE-7657-4D3B-9B68-874BDA65FD81}" type="pres">
      <dgm:prSet presAssocID="{904BFB34-9261-441B-897C-F9FC9FB4489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7335C668-9719-4732-BDCD-32FE1E05F036}" type="pres">
      <dgm:prSet presAssocID="{904BFB34-9261-441B-897C-F9FC9FB4489F}" presName="spaceRect" presStyleCnt="0"/>
      <dgm:spPr/>
    </dgm:pt>
    <dgm:pt modelId="{458B67C7-7B3C-4079-9BFF-1A41729DA18E}" type="pres">
      <dgm:prSet presAssocID="{904BFB34-9261-441B-897C-F9FC9FB4489F}" presName="parTx" presStyleLbl="revTx" presStyleIdx="4" presStyleCnt="6">
        <dgm:presLayoutVars>
          <dgm:chMax val="0"/>
          <dgm:chPref val="0"/>
        </dgm:presLayoutVars>
      </dgm:prSet>
      <dgm:spPr/>
    </dgm:pt>
    <dgm:pt modelId="{82ADD3D1-B995-4F91-A50A-18D6627CA3D7}" type="pres">
      <dgm:prSet presAssocID="{7235B421-9168-4EBA-993F-861709AF1F35}" presName="sibTrans" presStyleCnt="0"/>
      <dgm:spPr/>
    </dgm:pt>
    <dgm:pt modelId="{55BF3E8A-ACAC-4703-A86B-DF56F90663DC}" type="pres">
      <dgm:prSet presAssocID="{D6FA9361-44E6-4F30-A101-0A9676403069}" presName="compNode" presStyleCnt="0"/>
      <dgm:spPr/>
    </dgm:pt>
    <dgm:pt modelId="{0261E73E-6121-48BF-97A1-C2F4A5033623}" type="pres">
      <dgm:prSet presAssocID="{D6FA9361-44E6-4F30-A101-0A9676403069}" presName="bgRect" presStyleLbl="bgShp" presStyleIdx="5" presStyleCnt="6"/>
      <dgm:spPr/>
    </dgm:pt>
    <dgm:pt modelId="{4A07BB63-F236-47E0-93BB-A3BD43144A7B}" type="pres">
      <dgm:prSet presAssocID="{D6FA9361-44E6-4F30-A101-0A96764030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eting"/>
        </a:ext>
      </dgm:extLst>
    </dgm:pt>
    <dgm:pt modelId="{E473E5B1-7FAD-42C2-B9B2-483E688F0590}" type="pres">
      <dgm:prSet presAssocID="{D6FA9361-44E6-4F30-A101-0A9676403069}" presName="spaceRect" presStyleCnt="0"/>
      <dgm:spPr/>
    </dgm:pt>
    <dgm:pt modelId="{0F88DFDE-AD94-4A84-B4B5-E00FFF22F593}" type="pres">
      <dgm:prSet presAssocID="{D6FA9361-44E6-4F30-A101-0A9676403069}" presName="parTx" presStyleLbl="revTx" presStyleIdx="5" presStyleCnt="6">
        <dgm:presLayoutVars>
          <dgm:chMax val="0"/>
          <dgm:chPref val="0"/>
        </dgm:presLayoutVars>
      </dgm:prSet>
      <dgm:spPr/>
    </dgm:pt>
  </dgm:ptLst>
  <dgm:cxnLst>
    <dgm:cxn modelId="{791BAB15-D592-47E3-AF8C-B3CC4D701FC9}" srcId="{7E58F4A9-C059-4D0D-9611-E40EAE0E8ECF}" destId="{11D52DF1-9CDE-481D-A029-589B0D8DE3B8}" srcOrd="3" destOrd="0" parTransId="{C8D76F7F-B854-4B2C-B67A-97F2C598C93C}" sibTransId="{F4A6E7FB-A0AF-4826-95BE-07AFC0C92D3C}"/>
    <dgm:cxn modelId="{4358621E-2DF9-4363-9E29-3BE3B9F218E7}" srcId="{7E58F4A9-C059-4D0D-9611-E40EAE0E8ECF}" destId="{03738BD7-82D3-452B-AA59-154E5C40D2A6}" srcOrd="1" destOrd="0" parTransId="{A9C3ADC3-90A4-4B90-A28A-DFD8602A8043}" sibTransId="{062C1032-F021-4C38-B327-03D78E5D189C}"/>
    <dgm:cxn modelId="{1D28244B-01D8-416D-992D-F5FB9D89303B}" srcId="{7E58F4A9-C059-4D0D-9611-E40EAE0E8ECF}" destId="{904BFB34-9261-441B-897C-F9FC9FB4489F}" srcOrd="4" destOrd="0" parTransId="{6B99D86A-CCAF-47DD-89CC-45639930AC8D}" sibTransId="{7235B421-9168-4EBA-993F-861709AF1F35}"/>
    <dgm:cxn modelId="{0029D46C-21FD-4EA8-89EC-12B3E9CC21A5}" srcId="{7E58F4A9-C059-4D0D-9611-E40EAE0E8ECF}" destId="{D6FA9361-44E6-4F30-A101-0A9676403069}" srcOrd="5" destOrd="0" parTransId="{D4AC979D-FEB0-41DE-A119-9263DC08338A}" sibTransId="{7B4B0DAB-186F-4393-A5D2-9CABCAAE420D}"/>
    <dgm:cxn modelId="{D7375D78-BC5E-3540-952F-BB619905E8FD}" type="presOf" srcId="{D6FA9361-44E6-4F30-A101-0A9676403069}" destId="{0F88DFDE-AD94-4A84-B4B5-E00FFF22F593}" srcOrd="0" destOrd="0" presId="urn:microsoft.com/office/officeart/2018/2/layout/IconVerticalSolidList"/>
    <dgm:cxn modelId="{C2BDB37C-2148-934F-8A9A-FED42D095BE8}" type="presOf" srcId="{A54BD473-D8C5-4795-8237-755F0C306290}" destId="{493CC748-267D-48CB-8E65-C026A533D313}" srcOrd="0" destOrd="0" presId="urn:microsoft.com/office/officeart/2018/2/layout/IconVerticalSolidList"/>
    <dgm:cxn modelId="{ACF51E80-1C5A-FC43-BA32-D643D0C19409}" type="presOf" srcId="{7E58F4A9-C059-4D0D-9611-E40EAE0E8ECF}" destId="{6FAF96BF-DBBE-48E8-8ED4-8C6B5B90A849}" srcOrd="0" destOrd="0" presId="urn:microsoft.com/office/officeart/2018/2/layout/IconVerticalSolidList"/>
    <dgm:cxn modelId="{9F928E86-9315-5544-BB29-78B5C8C68F6F}" type="presOf" srcId="{18268015-D809-46B2-83A9-23DA92AC1988}" destId="{B56C448E-77FD-447B-840F-9F3F33134B96}" srcOrd="0" destOrd="0" presId="urn:microsoft.com/office/officeart/2018/2/layout/IconVerticalSolidList"/>
    <dgm:cxn modelId="{8B9DE3B2-D423-49E6-9389-1159A224F388}" srcId="{7E58F4A9-C059-4D0D-9611-E40EAE0E8ECF}" destId="{18268015-D809-46B2-83A9-23DA92AC1988}" srcOrd="0" destOrd="0" parTransId="{FDD8629F-593F-4CC2-92ED-FD2FE94B41EA}" sibTransId="{521EF484-E1CA-41D1-9B93-A3899AF92F36}"/>
    <dgm:cxn modelId="{A99F7CB4-ABA6-EE4B-BFEF-E6F35BD8DB83}" type="presOf" srcId="{11D52DF1-9CDE-481D-A029-589B0D8DE3B8}" destId="{1AEDBE4A-47A2-4DFC-BEEC-1C1F08C30DC4}" srcOrd="0" destOrd="0" presId="urn:microsoft.com/office/officeart/2018/2/layout/IconVerticalSolidList"/>
    <dgm:cxn modelId="{156612EC-EF23-442E-A3CC-0071FFF5C549}" srcId="{7E58F4A9-C059-4D0D-9611-E40EAE0E8ECF}" destId="{A54BD473-D8C5-4795-8237-755F0C306290}" srcOrd="2" destOrd="0" parTransId="{B7053D33-C619-4566-B0BE-D04E0BCA670B}" sibTransId="{CB5B5EFD-FFD9-42FC-8067-4C0F11F622A9}"/>
    <dgm:cxn modelId="{AD8C9EF7-ABF3-C546-A4B4-0CAEFD6070A9}" type="presOf" srcId="{904BFB34-9261-441B-897C-F9FC9FB4489F}" destId="{458B67C7-7B3C-4079-9BFF-1A41729DA18E}" srcOrd="0" destOrd="0" presId="urn:microsoft.com/office/officeart/2018/2/layout/IconVerticalSolidList"/>
    <dgm:cxn modelId="{50DEBAFD-8E4B-384B-8C86-2FC7D2B95303}" type="presOf" srcId="{03738BD7-82D3-452B-AA59-154E5C40D2A6}" destId="{4AD72304-B5A9-48AD-87DE-6A9987E5E17E}" srcOrd="0" destOrd="0" presId="urn:microsoft.com/office/officeart/2018/2/layout/IconVerticalSolidList"/>
    <dgm:cxn modelId="{7EF0CBDD-F5DB-BD47-B58E-E4BC25D2EA9F}" type="presParOf" srcId="{6FAF96BF-DBBE-48E8-8ED4-8C6B5B90A849}" destId="{C8564182-2DAA-4302-9F08-FFF40CFAB3C2}" srcOrd="0" destOrd="0" presId="urn:microsoft.com/office/officeart/2018/2/layout/IconVerticalSolidList"/>
    <dgm:cxn modelId="{96607939-B2C5-BB4B-A827-E38AFB31D95B}" type="presParOf" srcId="{C8564182-2DAA-4302-9F08-FFF40CFAB3C2}" destId="{536C98FD-C18F-4DCD-9EF2-55C9A734563D}" srcOrd="0" destOrd="0" presId="urn:microsoft.com/office/officeart/2018/2/layout/IconVerticalSolidList"/>
    <dgm:cxn modelId="{4EFC32FD-3595-EA46-BB76-3A4E3288E97E}" type="presParOf" srcId="{C8564182-2DAA-4302-9F08-FFF40CFAB3C2}" destId="{899D2DD7-4C52-4070-B42C-87DACEEDA68F}" srcOrd="1" destOrd="0" presId="urn:microsoft.com/office/officeart/2018/2/layout/IconVerticalSolidList"/>
    <dgm:cxn modelId="{4526115F-C7E1-3B48-B79F-C54E0C90C0E3}" type="presParOf" srcId="{C8564182-2DAA-4302-9F08-FFF40CFAB3C2}" destId="{8B001F16-A320-4651-BF6D-CE5F2EBF5006}" srcOrd="2" destOrd="0" presId="urn:microsoft.com/office/officeart/2018/2/layout/IconVerticalSolidList"/>
    <dgm:cxn modelId="{94688682-4215-7245-803B-AF127FE0F6BA}" type="presParOf" srcId="{C8564182-2DAA-4302-9F08-FFF40CFAB3C2}" destId="{B56C448E-77FD-447B-840F-9F3F33134B96}" srcOrd="3" destOrd="0" presId="urn:microsoft.com/office/officeart/2018/2/layout/IconVerticalSolidList"/>
    <dgm:cxn modelId="{4A44109D-C36E-C047-860F-CC2D5DA5201F}" type="presParOf" srcId="{6FAF96BF-DBBE-48E8-8ED4-8C6B5B90A849}" destId="{97D2B90C-A514-430F-AA0C-4E8FDE31343D}" srcOrd="1" destOrd="0" presId="urn:microsoft.com/office/officeart/2018/2/layout/IconVerticalSolidList"/>
    <dgm:cxn modelId="{56C020CB-1E2C-B443-8FCD-7D5D1DC55471}" type="presParOf" srcId="{6FAF96BF-DBBE-48E8-8ED4-8C6B5B90A849}" destId="{7AC427DE-F46E-4438-A423-073CDC4EA731}" srcOrd="2" destOrd="0" presId="urn:microsoft.com/office/officeart/2018/2/layout/IconVerticalSolidList"/>
    <dgm:cxn modelId="{09477D35-A783-854C-A18E-6A083261A1C8}" type="presParOf" srcId="{7AC427DE-F46E-4438-A423-073CDC4EA731}" destId="{B0EB6764-2F8A-43BB-98B0-4EEB0EEF2B89}" srcOrd="0" destOrd="0" presId="urn:microsoft.com/office/officeart/2018/2/layout/IconVerticalSolidList"/>
    <dgm:cxn modelId="{B1082B4E-D074-8C4E-BA8E-5E26EAEDB67D}" type="presParOf" srcId="{7AC427DE-F46E-4438-A423-073CDC4EA731}" destId="{FB2A3746-9142-4223-AE6F-30A03567C999}" srcOrd="1" destOrd="0" presId="urn:microsoft.com/office/officeart/2018/2/layout/IconVerticalSolidList"/>
    <dgm:cxn modelId="{36E09C54-DD6D-E647-854A-40D68E193200}" type="presParOf" srcId="{7AC427DE-F46E-4438-A423-073CDC4EA731}" destId="{7E1BFA42-B2F5-4A12-80C5-79A47CDCA3B7}" srcOrd="2" destOrd="0" presId="urn:microsoft.com/office/officeart/2018/2/layout/IconVerticalSolidList"/>
    <dgm:cxn modelId="{ACA42236-78F4-4C45-B18E-20F9AE9DDF72}" type="presParOf" srcId="{7AC427DE-F46E-4438-A423-073CDC4EA731}" destId="{4AD72304-B5A9-48AD-87DE-6A9987E5E17E}" srcOrd="3" destOrd="0" presId="urn:microsoft.com/office/officeart/2018/2/layout/IconVerticalSolidList"/>
    <dgm:cxn modelId="{86B87C03-683B-1746-8FD7-73987F02FE03}" type="presParOf" srcId="{6FAF96BF-DBBE-48E8-8ED4-8C6B5B90A849}" destId="{A7A8550C-7883-4F44-BC51-6CCA4F239765}" srcOrd="3" destOrd="0" presId="urn:microsoft.com/office/officeart/2018/2/layout/IconVerticalSolidList"/>
    <dgm:cxn modelId="{08B8BC79-CD53-9D46-B16B-9BA1A0B7E062}" type="presParOf" srcId="{6FAF96BF-DBBE-48E8-8ED4-8C6B5B90A849}" destId="{FD696015-D6B1-4A65-A538-2DC14B4D7D95}" srcOrd="4" destOrd="0" presId="urn:microsoft.com/office/officeart/2018/2/layout/IconVerticalSolidList"/>
    <dgm:cxn modelId="{74D7A737-9DDF-DB43-B1AB-C8EBC285B5D9}" type="presParOf" srcId="{FD696015-D6B1-4A65-A538-2DC14B4D7D95}" destId="{66ED0FF6-3C67-4506-895C-98D14A6BB369}" srcOrd="0" destOrd="0" presId="urn:microsoft.com/office/officeart/2018/2/layout/IconVerticalSolidList"/>
    <dgm:cxn modelId="{F71EF479-A7DB-F84C-9AB8-3BFFB57563FA}" type="presParOf" srcId="{FD696015-D6B1-4A65-A538-2DC14B4D7D95}" destId="{A35E6C4F-0E1D-4C7B-9A18-3F329218FEA7}" srcOrd="1" destOrd="0" presId="urn:microsoft.com/office/officeart/2018/2/layout/IconVerticalSolidList"/>
    <dgm:cxn modelId="{8894580E-7190-2241-9825-F20870C0533F}" type="presParOf" srcId="{FD696015-D6B1-4A65-A538-2DC14B4D7D95}" destId="{3D3768F5-148E-4127-8E1F-BEBC7C55DC00}" srcOrd="2" destOrd="0" presId="urn:microsoft.com/office/officeart/2018/2/layout/IconVerticalSolidList"/>
    <dgm:cxn modelId="{6E34D04C-FEAE-0E43-A984-814F18164DE6}" type="presParOf" srcId="{FD696015-D6B1-4A65-A538-2DC14B4D7D95}" destId="{493CC748-267D-48CB-8E65-C026A533D313}" srcOrd="3" destOrd="0" presId="urn:microsoft.com/office/officeart/2018/2/layout/IconVerticalSolidList"/>
    <dgm:cxn modelId="{40FC2CD7-2626-0144-B21D-D53E4A87C96B}" type="presParOf" srcId="{6FAF96BF-DBBE-48E8-8ED4-8C6B5B90A849}" destId="{13D2D7D8-7EE6-49B2-91E6-3F2A5319D23D}" srcOrd="5" destOrd="0" presId="urn:microsoft.com/office/officeart/2018/2/layout/IconVerticalSolidList"/>
    <dgm:cxn modelId="{0B2F1454-1C3E-284B-B39E-1581BF77A2E0}" type="presParOf" srcId="{6FAF96BF-DBBE-48E8-8ED4-8C6B5B90A849}" destId="{DC1FF7AE-5865-4871-9578-A46B2ABBA08C}" srcOrd="6" destOrd="0" presId="urn:microsoft.com/office/officeart/2018/2/layout/IconVerticalSolidList"/>
    <dgm:cxn modelId="{B0AE06A2-BC02-914F-80C8-09A34EEA78B4}" type="presParOf" srcId="{DC1FF7AE-5865-4871-9578-A46B2ABBA08C}" destId="{CC8682D8-1C8D-46C3-A48A-E1204831403A}" srcOrd="0" destOrd="0" presId="urn:microsoft.com/office/officeart/2018/2/layout/IconVerticalSolidList"/>
    <dgm:cxn modelId="{EB87FFDC-F70D-C24F-BAFE-67911115DF3F}" type="presParOf" srcId="{DC1FF7AE-5865-4871-9578-A46B2ABBA08C}" destId="{370975C3-37F8-4532-B2B1-AF064DE98DEA}" srcOrd="1" destOrd="0" presId="urn:microsoft.com/office/officeart/2018/2/layout/IconVerticalSolidList"/>
    <dgm:cxn modelId="{6FEC396F-AA32-644B-A1C4-8504CA995DCB}" type="presParOf" srcId="{DC1FF7AE-5865-4871-9578-A46B2ABBA08C}" destId="{08F48690-C76D-4E7E-8369-4DF6D89A3E07}" srcOrd="2" destOrd="0" presId="urn:microsoft.com/office/officeart/2018/2/layout/IconVerticalSolidList"/>
    <dgm:cxn modelId="{851FDE70-DCC6-AC49-A4D2-438168037727}" type="presParOf" srcId="{DC1FF7AE-5865-4871-9578-A46B2ABBA08C}" destId="{1AEDBE4A-47A2-4DFC-BEEC-1C1F08C30DC4}" srcOrd="3" destOrd="0" presId="urn:microsoft.com/office/officeart/2018/2/layout/IconVerticalSolidList"/>
    <dgm:cxn modelId="{B665853E-CF8E-3F41-8414-25BA5EEBEDCF}" type="presParOf" srcId="{6FAF96BF-DBBE-48E8-8ED4-8C6B5B90A849}" destId="{A3552929-ADC4-4AF5-A4F6-5795A6E764C2}" srcOrd="7" destOrd="0" presId="urn:microsoft.com/office/officeart/2018/2/layout/IconVerticalSolidList"/>
    <dgm:cxn modelId="{A8E3DF05-09D6-5641-B536-3E8C3707BE4E}" type="presParOf" srcId="{6FAF96BF-DBBE-48E8-8ED4-8C6B5B90A849}" destId="{F14C55D8-13DA-4D43-9041-5559303CFED7}" srcOrd="8" destOrd="0" presId="urn:microsoft.com/office/officeart/2018/2/layout/IconVerticalSolidList"/>
    <dgm:cxn modelId="{8C7A8E6F-A27F-0843-BC08-79D90C468458}" type="presParOf" srcId="{F14C55D8-13DA-4D43-9041-5559303CFED7}" destId="{EECC0B11-B649-4D29-A8FE-33A836908CD0}" srcOrd="0" destOrd="0" presId="urn:microsoft.com/office/officeart/2018/2/layout/IconVerticalSolidList"/>
    <dgm:cxn modelId="{7C0ED164-4E19-3B4C-B138-B95D4A579B85}" type="presParOf" srcId="{F14C55D8-13DA-4D43-9041-5559303CFED7}" destId="{0EDCCEAE-7657-4D3B-9B68-874BDA65FD81}" srcOrd="1" destOrd="0" presId="urn:microsoft.com/office/officeart/2018/2/layout/IconVerticalSolidList"/>
    <dgm:cxn modelId="{900A5FC4-BABF-6947-8388-152C76560664}" type="presParOf" srcId="{F14C55D8-13DA-4D43-9041-5559303CFED7}" destId="{7335C668-9719-4732-BDCD-32FE1E05F036}" srcOrd="2" destOrd="0" presId="urn:microsoft.com/office/officeart/2018/2/layout/IconVerticalSolidList"/>
    <dgm:cxn modelId="{54ACC2CA-676A-3840-A994-E461379F3E48}" type="presParOf" srcId="{F14C55D8-13DA-4D43-9041-5559303CFED7}" destId="{458B67C7-7B3C-4079-9BFF-1A41729DA18E}" srcOrd="3" destOrd="0" presId="urn:microsoft.com/office/officeart/2018/2/layout/IconVerticalSolidList"/>
    <dgm:cxn modelId="{3154B0E5-1081-8D4F-B887-483C44C4F311}" type="presParOf" srcId="{6FAF96BF-DBBE-48E8-8ED4-8C6B5B90A849}" destId="{82ADD3D1-B995-4F91-A50A-18D6627CA3D7}" srcOrd="9" destOrd="0" presId="urn:microsoft.com/office/officeart/2018/2/layout/IconVerticalSolidList"/>
    <dgm:cxn modelId="{7009A5BC-FEFD-4942-9E71-559916D533F1}" type="presParOf" srcId="{6FAF96BF-DBBE-48E8-8ED4-8C6B5B90A849}" destId="{55BF3E8A-ACAC-4703-A86B-DF56F90663DC}" srcOrd="10" destOrd="0" presId="urn:microsoft.com/office/officeart/2018/2/layout/IconVerticalSolidList"/>
    <dgm:cxn modelId="{5A062BA7-E8FD-FF45-B2F2-E73660175A84}" type="presParOf" srcId="{55BF3E8A-ACAC-4703-A86B-DF56F90663DC}" destId="{0261E73E-6121-48BF-97A1-C2F4A5033623}" srcOrd="0" destOrd="0" presId="urn:microsoft.com/office/officeart/2018/2/layout/IconVerticalSolidList"/>
    <dgm:cxn modelId="{7799CE9F-194A-BD4A-94FD-DB0CB7C9FCDD}" type="presParOf" srcId="{55BF3E8A-ACAC-4703-A86B-DF56F90663DC}" destId="{4A07BB63-F236-47E0-93BB-A3BD43144A7B}" srcOrd="1" destOrd="0" presId="urn:microsoft.com/office/officeart/2018/2/layout/IconVerticalSolidList"/>
    <dgm:cxn modelId="{5C00B8AE-213B-914C-954E-E6EDE9FB9ED7}" type="presParOf" srcId="{55BF3E8A-ACAC-4703-A86B-DF56F90663DC}" destId="{E473E5B1-7FAD-42C2-B9B2-483E688F0590}" srcOrd="2" destOrd="0" presId="urn:microsoft.com/office/officeart/2018/2/layout/IconVerticalSolidList"/>
    <dgm:cxn modelId="{DD388B4C-BAAD-3C44-9A69-116BE3930FEE}" type="presParOf" srcId="{55BF3E8A-ACAC-4703-A86B-DF56F90663DC}" destId="{0F88DFDE-AD94-4A84-B4B5-E00FFF22F59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A5219A-D6EE-4533-9F04-A53BF29C5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5208B8-0C4B-4C8F-B8AC-ACD0092AD3A8}">
      <dgm:prSet custT="1"/>
      <dgm:spPr/>
      <dgm:t>
        <a:bodyPr/>
        <a:lstStyle/>
        <a:p>
          <a:r>
            <a:rPr lang="en-US" sz="1800"/>
            <a:t>Racial and Gender Issues</a:t>
          </a:r>
        </a:p>
      </dgm:t>
    </dgm:pt>
    <dgm:pt modelId="{2DEAA760-E96A-4294-8F13-97757A6D92F2}" type="parTrans" cxnId="{2144F248-6CE6-4790-8425-A74836C46587}">
      <dgm:prSet/>
      <dgm:spPr/>
      <dgm:t>
        <a:bodyPr/>
        <a:lstStyle/>
        <a:p>
          <a:endParaRPr lang="en-US"/>
        </a:p>
      </dgm:t>
    </dgm:pt>
    <dgm:pt modelId="{7E5AEE4D-E2C4-4F7D-BF21-0403BFFE80E7}" type="sibTrans" cxnId="{2144F248-6CE6-4790-8425-A74836C46587}">
      <dgm:prSet/>
      <dgm:spPr/>
      <dgm:t>
        <a:bodyPr/>
        <a:lstStyle/>
        <a:p>
          <a:endParaRPr lang="en-US"/>
        </a:p>
      </dgm:t>
    </dgm:pt>
    <dgm:pt modelId="{A899AFC0-2AF8-4220-B513-468573FE6E88}">
      <dgm:prSet custT="1"/>
      <dgm:spPr/>
      <dgm:t>
        <a:bodyPr/>
        <a:lstStyle/>
        <a:p>
          <a:r>
            <a:rPr lang="en-US" sz="1800"/>
            <a:t>Culturally encapsulated – rigid and stereotypical regarding racial and gender issues</a:t>
          </a:r>
        </a:p>
      </dgm:t>
    </dgm:pt>
    <dgm:pt modelId="{6BC8909D-BB72-424C-A9E0-6070FA49AF0A}" type="parTrans" cxnId="{0FA80E11-A0D7-4E55-B2F2-866CD8EC370A}">
      <dgm:prSet/>
      <dgm:spPr/>
      <dgm:t>
        <a:bodyPr/>
        <a:lstStyle/>
        <a:p>
          <a:endParaRPr lang="en-US"/>
        </a:p>
      </dgm:t>
    </dgm:pt>
    <dgm:pt modelId="{AFDD06F2-F350-456F-9E81-BE533BE0D130}" type="sibTrans" cxnId="{0FA80E11-A0D7-4E55-B2F2-866CD8EC370A}">
      <dgm:prSet/>
      <dgm:spPr/>
      <dgm:t>
        <a:bodyPr/>
        <a:lstStyle/>
        <a:p>
          <a:endParaRPr lang="en-US"/>
        </a:p>
      </dgm:t>
    </dgm:pt>
    <dgm:pt modelId="{6AA2697A-189F-4F44-9FED-40A5502395F3}">
      <dgm:prSet custT="1"/>
      <dgm:spPr/>
      <dgm:t>
        <a:bodyPr/>
        <a:lstStyle/>
        <a:p>
          <a:r>
            <a:rPr lang="en-US" sz="1800"/>
            <a:t>Group Collusion – knowingly or unknowingly reinforcing norms, prevailing attitudes and/or behaviors</a:t>
          </a:r>
        </a:p>
      </dgm:t>
    </dgm:pt>
    <dgm:pt modelId="{8082E9B9-9EBB-4E31-BAC8-EA874DC2F4F0}" type="parTrans" cxnId="{D568C375-82DF-4DC3-BA48-88777957916C}">
      <dgm:prSet/>
      <dgm:spPr/>
      <dgm:t>
        <a:bodyPr/>
        <a:lstStyle/>
        <a:p>
          <a:endParaRPr lang="en-US"/>
        </a:p>
      </dgm:t>
    </dgm:pt>
    <dgm:pt modelId="{787DF15D-6766-4424-A746-0DB3C3354A95}" type="sibTrans" cxnId="{D568C375-82DF-4DC3-BA48-88777957916C}">
      <dgm:prSet/>
      <dgm:spPr/>
      <dgm:t>
        <a:bodyPr/>
        <a:lstStyle/>
        <a:p>
          <a:endParaRPr lang="en-US"/>
        </a:p>
      </dgm:t>
    </dgm:pt>
    <dgm:pt modelId="{CE2B94AA-5C0B-4988-9F45-A0A32434A26C}">
      <dgm:prSet custT="1"/>
      <dgm:spPr/>
      <dgm:t>
        <a:bodyPr/>
        <a:lstStyle/>
        <a:p>
          <a:r>
            <a:rPr lang="en-US" sz="1800"/>
            <a:t>Group think – a phenomenon that prevents open dialogue and causes closed mindedness</a:t>
          </a:r>
        </a:p>
      </dgm:t>
    </dgm:pt>
    <dgm:pt modelId="{1BF65131-ACD2-40C8-A95A-4FBA6BB88934}" type="parTrans" cxnId="{21DAFDAB-A975-4CCC-92D1-A99F6ECDE446}">
      <dgm:prSet/>
      <dgm:spPr/>
      <dgm:t>
        <a:bodyPr/>
        <a:lstStyle/>
        <a:p>
          <a:endParaRPr lang="en-US"/>
        </a:p>
      </dgm:t>
    </dgm:pt>
    <dgm:pt modelId="{1DA28D5B-5CB9-4747-AC9E-9B29A892812B}" type="sibTrans" cxnId="{21DAFDAB-A975-4CCC-92D1-A99F6ECDE446}">
      <dgm:prSet/>
      <dgm:spPr/>
      <dgm:t>
        <a:bodyPr/>
        <a:lstStyle/>
        <a:p>
          <a:endParaRPr lang="en-US"/>
        </a:p>
      </dgm:t>
    </dgm:pt>
    <dgm:pt modelId="{A4828FEA-1D95-4917-A880-3C21BA85B840}">
      <dgm:prSet custT="1"/>
      <dgm:spPr/>
      <dgm:t>
        <a:bodyPr/>
        <a:lstStyle/>
        <a:p>
          <a:r>
            <a:rPr lang="en-US" sz="1800"/>
            <a:t>Devil’s Advocate Procedure can be used to bring group collusion and group think to an end</a:t>
          </a:r>
        </a:p>
      </dgm:t>
    </dgm:pt>
    <dgm:pt modelId="{D830E3A4-C805-4F7A-AEA1-8B611C5FE6D5}" type="parTrans" cxnId="{D1803E82-0862-4291-9E62-2C2A0D62E419}">
      <dgm:prSet/>
      <dgm:spPr/>
      <dgm:t>
        <a:bodyPr/>
        <a:lstStyle/>
        <a:p>
          <a:endParaRPr lang="en-US"/>
        </a:p>
      </dgm:t>
    </dgm:pt>
    <dgm:pt modelId="{72D026EE-420E-4941-9CF0-9BEAF9A5AC60}" type="sibTrans" cxnId="{D1803E82-0862-4291-9E62-2C2A0D62E419}">
      <dgm:prSet/>
      <dgm:spPr/>
      <dgm:t>
        <a:bodyPr/>
        <a:lstStyle/>
        <a:p>
          <a:endParaRPr lang="en-US"/>
        </a:p>
      </dgm:t>
    </dgm:pt>
    <dgm:pt modelId="{66AC7CE3-9AD1-D247-A11F-B5A7A8E8CE10}" type="pres">
      <dgm:prSet presAssocID="{E8A5219A-D6EE-4533-9F04-A53BF29C5EF4}" presName="linear" presStyleCnt="0">
        <dgm:presLayoutVars>
          <dgm:dir/>
          <dgm:animLvl val="lvl"/>
          <dgm:resizeHandles val="exact"/>
        </dgm:presLayoutVars>
      </dgm:prSet>
      <dgm:spPr/>
    </dgm:pt>
    <dgm:pt modelId="{9C80696A-A830-E446-A86D-4C8843E73021}" type="pres">
      <dgm:prSet presAssocID="{355208B8-0C4B-4C8F-B8AC-ACD0092AD3A8}" presName="parentLin" presStyleCnt="0"/>
      <dgm:spPr/>
    </dgm:pt>
    <dgm:pt modelId="{47FE0E9E-9130-224D-827D-DFA8B7774B92}" type="pres">
      <dgm:prSet presAssocID="{355208B8-0C4B-4C8F-B8AC-ACD0092AD3A8}" presName="parentLeftMargin" presStyleLbl="node1" presStyleIdx="0" presStyleCnt="2"/>
      <dgm:spPr/>
    </dgm:pt>
    <dgm:pt modelId="{FF6DC306-7190-4648-B3D8-C153F30C71DA}" type="pres">
      <dgm:prSet presAssocID="{355208B8-0C4B-4C8F-B8AC-ACD0092AD3A8}" presName="parentText" presStyleLbl="node1" presStyleIdx="0" presStyleCnt="2" custScaleY="52769" custLinFactNeighborX="-95636" custLinFactNeighborY="-27822">
        <dgm:presLayoutVars>
          <dgm:chMax val="0"/>
          <dgm:bulletEnabled val="1"/>
        </dgm:presLayoutVars>
      </dgm:prSet>
      <dgm:spPr/>
    </dgm:pt>
    <dgm:pt modelId="{40836CB4-C42E-9647-8034-7C6F5261DB92}" type="pres">
      <dgm:prSet presAssocID="{355208B8-0C4B-4C8F-B8AC-ACD0092AD3A8}" presName="negativeSpace" presStyleCnt="0"/>
      <dgm:spPr/>
    </dgm:pt>
    <dgm:pt modelId="{B4B11859-5474-0D4E-BD48-C506AE088C6B}" type="pres">
      <dgm:prSet presAssocID="{355208B8-0C4B-4C8F-B8AC-ACD0092AD3A8}" presName="childText" presStyleLbl="conFgAcc1" presStyleIdx="0" presStyleCnt="2" custScaleY="66357">
        <dgm:presLayoutVars>
          <dgm:bulletEnabled val="1"/>
        </dgm:presLayoutVars>
      </dgm:prSet>
      <dgm:spPr/>
    </dgm:pt>
    <dgm:pt modelId="{E892E0EA-D382-3640-A6F2-744E1C47BE81}" type="pres">
      <dgm:prSet presAssocID="{7E5AEE4D-E2C4-4F7D-BF21-0403BFFE80E7}" presName="spaceBetweenRectangles" presStyleCnt="0"/>
      <dgm:spPr/>
    </dgm:pt>
    <dgm:pt modelId="{9FDE3262-1EB1-A144-A79C-25955D2234B8}" type="pres">
      <dgm:prSet presAssocID="{6AA2697A-189F-4F44-9FED-40A5502395F3}" presName="parentLin" presStyleCnt="0"/>
      <dgm:spPr/>
    </dgm:pt>
    <dgm:pt modelId="{948D50E6-7190-5440-A7C1-DFDE8489AA2B}" type="pres">
      <dgm:prSet presAssocID="{6AA2697A-189F-4F44-9FED-40A5502395F3}" presName="parentLeftMargin" presStyleLbl="node1" presStyleIdx="0" presStyleCnt="2"/>
      <dgm:spPr/>
    </dgm:pt>
    <dgm:pt modelId="{A8F24220-B6C4-2243-85A8-6308FD73D35E}" type="pres">
      <dgm:prSet presAssocID="{6AA2697A-189F-4F44-9FED-40A5502395F3}" presName="parentText" presStyleLbl="node1" presStyleIdx="1" presStyleCnt="2" custScaleY="65348" custLinFactNeighborX="-95636" custLinFactNeighborY="-22900">
        <dgm:presLayoutVars>
          <dgm:chMax val="0"/>
          <dgm:bulletEnabled val="1"/>
        </dgm:presLayoutVars>
      </dgm:prSet>
      <dgm:spPr/>
    </dgm:pt>
    <dgm:pt modelId="{5C548D59-6D12-6943-A701-28AA2911C3E6}" type="pres">
      <dgm:prSet presAssocID="{6AA2697A-189F-4F44-9FED-40A5502395F3}" presName="negativeSpace" presStyleCnt="0"/>
      <dgm:spPr/>
    </dgm:pt>
    <dgm:pt modelId="{2809FCB9-B4AE-8747-B2AF-97ACF481BED1}" type="pres">
      <dgm:prSet presAssocID="{6AA2697A-189F-4F44-9FED-40A5502395F3}" presName="childText" presStyleLbl="conFgAcc1" presStyleIdx="1" presStyleCnt="2" custScaleY="66357">
        <dgm:presLayoutVars>
          <dgm:bulletEnabled val="1"/>
        </dgm:presLayoutVars>
      </dgm:prSet>
      <dgm:spPr/>
    </dgm:pt>
  </dgm:ptLst>
  <dgm:cxnLst>
    <dgm:cxn modelId="{62534E06-D061-774F-A8EE-E806CC0A7E48}" type="presOf" srcId="{E8A5219A-D6EE-4533-9F04-A53BF29C5EF4}" destId="{66AC7CE3-9AD1-D247-A11F-B5A7A8E8CE10}" srcOrd="0" destOrd="0" presId="urn:microsoft.com/office/officeart/2005/8/layout/list1"/>
    <dgm:cxn modelId="{0FA80E11-A0D7-4E55-B2F2-866CD8EC370A}" srcId="{355208B8-0C4B-4C8F-B8AC-ACD0092AD3A8}" destId="{A899AFC0-2AF8-4220-B513-468573FE6E88}" srcOrd="0" destOrd="0" parTransId="{6BC8909D-BB72-424C-A9E0-6070FA49AF0A}" sibTransId="{AFDD06F2-F350-456F-9E81-BE533BE0D130}"/>
    <dgm:cxn modelId="{42E14615-31FD-4740-A8CA-A4C094058AE6}" type="presOf" srcId="{6AA2697A-189F-4F44-9FED-40A5502395F3}" destId="{948D50E6-7190-5440-A7C1-DFDE8489AA2B}" srcOrd="0" destOrd="0" presId="urn:microsoft.com/office/officeart/2005/8/layout/list1"/>
    <dgm:cxn modelId="{77A92A2F-2EB1-BB4F-B6B9-F8943CB41283}" type="presOf" srcId="{355208B8-0C4B-4C8F-B8AC-ACD0092AD3A8}" destId="{FF6DC306-7190-4648-B3D8-C153F30C71DA}" srcOrd="1" destOrd="0" presId="urn:microsoft.com/office/officeart/2005/8/layout/list1"/>
    <dgm:cxn modelId="{2144F248-6CE6-4790-8425-A74836C46587}" srcId="{E8A5219A-D6EE-4533-9F04-A53BF29C5EF4}" destId="{355208B8-0C4B-4C8F-B8AC-ACD0092AD3A8}" srcOrd="0" destOrd="0" parTransId="{2DEAA760-E96A-4294-8F13-97757A6D92F2}" sibTransId="{7E5AEE4D-E2C4-4F7D-BF21-0403BFFE80E7}"/>
    <dgm:cxn modelId="{0145E45C-0D71-D94A-AF01-D12F3CEED42D}" type="presOf" srcId="{6AA2697A-189F-4F44-9FED-40A5502395F3}" destId="{A8F24220-B6C4-2243-85A8-6308FD73D35E}" srcOrd="1" destOrd="0" presId="urn:microsoft.com/office/officeart/2005/8/layout/list1"/>
    <dgm:cxn modelId="{4C9CCA63-C571-6A44-B633-427A4D8CCE19}" type="presOf" srcId="{355208B8-0C4B-4C8F-B8AC-ACD0092AD3A8}" destId="{47FE0E9E-9130-224D-827D-DFA8B7774B92}" srcOrd="0" destOrd="0" presId="urn:microsoft.com/office/officeart/2005/8/layout/list1"/>
    <dgm:cxn modelId="{D568C375-82DF-4DC3-BA48-88777957916C}" srcId="{E8A5219A-D6EE-4533-9F04-A53BF29C5EF4}" destId="{6AA2697A-189F-4F44-9FED-40A5502395F3}" srcOrd="1" destOrd="0" parTransId="{8082E9B9-9EBB-4E31-BAC8-EA874DC2F4F0}" sibTransId="{787DF15D-6766-4424-A746-0DB3C3354A95}"/>
    <dgm:cxn modelId="{D1803E82-0862-4291-9E62-2C2A0D62E419}" srcId="{6AA2697A-189F-4F44-9FED-40A5502395F3}" destId="{A4828FEA-1D95-4917-A880-3C21BA85B840}" srcOrd="1" destOrd="0" parTransId="{D830E3A4-C805-4F7A-AEA1-8B611C5FE6D5}" sibTransId="{72D026EE-420E-4941-9CF0-9BEAF9A5AC60}"/>
    <dgm:cxn modelId="{21DAFDAB-A975-4CCC-92D1-A99F6ECDE446}" srcId="{6AA2697A-189F-4F44-9FED-40A5502395F3}" destId="{CE2B94AA-5C0B-4988-9F45-A0A32434A26C}" srcOrd="0" destOrd="0" parTransId="{1BF65131-ACD2-40C8-A95A-4FBA6BB88934}" sibTransId="{1DA28D5B-5CB9-4747-AC9E-9B29A892812B}"/>
    <dgm:cxn modelId="{8C461BB5-0C99-6642-8485-428356F22F9C}" type="presOf" srcId="{CE2B94AA-5C0B-4988-9F45-A0A32434A26C}" destId="{2809FCB9-B4AE-8747-B2AF-97ACF481BED1}" srcOrd="0" destOrd="0" presId="urn:microsoft.com/office/officeart/2005/8/layout/list1"/>
    <dgm:cxn modelId="{070AD3DE-7689-A44D-A49E-5F6EE7B8BB15}" type="presOf" srcId="{A4828FEA-1D95-4917-A880-3C21BA85B840}" destId="{2809FCB9-B4AE-8747-B2AF-97ACF481BED1}" srcOrd="0" destOrd="1" presId="urn:microsoft.com/office/officeart/2005/8/layout/list1"/>
    <dgm:cxn modelId="{B39FD8E5-BC9A-AF42-A4C4-232279573B97}" type="presOf" srcId="{A899AFC0-2AF8-4220-B513-468573FE6E88}" destId="{B4B11859-5474-0D4E-BD48-C506AE088C6B}" srcOrd="0" destOrd="0" presId="urn:microsoft.com/office/officeart/2005/8/layout/list1"/>
    <dgm:cxn modelId="{0FD9E05D-2A74-8943-8BFC-949AA49B8857}" type="presParOf" srcId="{66AC7CE3-9AD1-D247-A11F-B5A7A8E8CE10}" destId="{9C80696A-A830-E446-A86D-4C8843E73021}" srcOrd="0" destOrd="0" presId="urn:microsoft.com/office/officeart/2005/8/layout/list1"/>
    <dgm:cxn modelId="{C4C2967C-9BA9-BB44-8B69-EA25FAF4EBE1}" type="presParOf" srcId="{9C80696A-A830-E446-A86D-4C8843E73021}" destId="{47FE0E9E-9130-224D-827D-DFA8B7774B92}" srcOrd="0" destOrd="0" presId="urn:microsoft.com/office/officeart/2005/8/layout/list1"/>
    <dgm:cxn modelId="{FC1B5833-270B-0844-B594-F17972B783D5}" type="presParOf" srcId="{9C80696A-A830-E446-A86D-4C8843E73021}" destId="{FF6DC306-7190-4648-B3D8-C153F30C71DA}" srcOrd="1" destOrd="0" presId="urn:microsoft.com/office/officeart/2005/8/layout/list1"/>
    <dgm:cxn modelId="{9393652A-06CA-0042-A347-F3A2F247CA2F}" type="presParOf" srcId="{66AC7CE3-9AD1-D247-A11F-B5A7A8E8CE10}" destId="{40836CB4-C42E-9647-8034-7C6F5261DB92}" srcOrd="1" destOrd="0" presId="urn:microsoft.com/office/officeart/2005/8/layout/list1"/>
    <dgm:cxn modelId="{0F43893B-88D9-104F-8BBE-4B0D1BCF55A7}" type="presParOf" srcId="{66AC7CE3-9AD1-D247-A11F-B5A7A8E8CE10}" destId="{B4B11859-5474-0D4E-BD48-C506AE088C6B}" srcOrd="2" destOrd="0" presId="urn:microsoft.com/office/officeart/2005/8/layout/list1"/>
    <dgm:cxn modelId="{D99A5EFA-A139-D14E-9007-4E6D1C03204A}" type="presParOf" srcId="{66AC7CE3-9AD1-D247-A11F-B5A7A8E8CE10}" destId="{E892E0EA-D382-3640-A6F2-744E1C47BE81}" srcOrd="3" destOrd="0" presId="urn:microsoft.com/office/officeart/2005/8/layout/list1"/>
    <dgm:cxn modelId="{E7266F25-46CB-384A-B5F5-940BC158F7A8}" type="presParOf" srcId="{66AC7CE3-9AD1-D247-A11F-B5A7A8E8CE10}" destId="{9FDE3262-1EB1-A144-A79C-25955D2234B8}" srcOrd="4" destOrd="0" presId="urn:microsoft.com/office/officeart/2005/8/layout/list1"/>
    <dgm:cxn modelId="{56DF4A39-EFD0-4143-BCAE-6B757BAE0F2E}" type="presParOf" srcId="{9FDE3262-1EB1-A144-A79C-25955D2234B8}" destId="{948D50E6-7190-5440-A7C1-DFDE8489AA2B}" srcOrd="0" destOrd="0" presId="urn:microsoft.com/office/officeart/2005/8/layout/list1"/>
    <dgm:cxn modelId="{3851DCFE-5909-A243-B614-2C376E64F66A}" type="presParOf" srcId="{9FDE3262-1EB1-A144-A79C-25955D2234B8}" destId="{A8F24220-B6C4-2243-85A8-6308FD73D35E}" srcOrd="1" destOrd="0" presId="urn:microsoft.com/office/officeart/2005/8/layout/list1"/>
    <dgm:cxn modelId="{3A073FD8-540E-E348-8070-B1A4C42B6D75}" type="presParOf" srcId="{66AC7CE3-9AD1-D247-A11F-B5A7A8E8CE10}" destId="{5C548D59-6D12-6943-A701-28AA2911C3E6}" srcOrd="5" destOrd="0" presId="urn:microsoft.com/office/officeart/2005/8/layout/list1"/>
    <dgm:cxn modelId="{609023E0-9783-4F47-967A-EB2D27AF496B}" type="presParOf" srcId="{66AC7CE3-9AD1-D247-A11F-B5A7A8E8CE10}" destId="{2809FCB9-B4AE-8747-B2AF-97ACF481BED1}"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FBCF6D-DF01-49D0-AF40-DD2AB1E285B1}"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9DD76BEF-A54B-48C5-A7EA-92304330BCDC}">
      <dgm:prSet/>
      <dgm:spPr/>
      <dgm:t>
        <a:bodyPr/>
        <a:lstStyle/>
        <a:p>
          <a:r>
            <a:rPr lang="en-US"/>
            <a:t>Modeling</a:t>
          </a:r>
        </a:p>
      </dgm:t>
    </dgm:pt>
    <dgm:pt modelId="{7F91E4C1-D246-4260-BBA9-1F65F927B09E}" type="parTrans" cxnId="{412F0245-126C-4FA9-A144-5EF55FD10129}">
      <dgm:prSet/>
      <dgm:spPr/>
      <dgm:t>
        <a:bodyPr/>
        <a:lstStyle/>
        <a:p>
          <a:endParaRPr lang="en-US"/>
        </a:p>
      </dgm:t>
    </dgm:pt>
    <dgm:pt modelId="{AEFF2902-761E-4054-B855-FDD867FB36F6}" type="sibTrans" cxnId="{412F0245-126C-4FA9-A144-5EF55FD10129}">
      <dgm:prSet/>
      <dgm:spPr/>
      <dgm:t>
        <a:bodyPr/>
        <a:lstStyle/>
        <a:p>
          <a:endParaRPr lang="en-US"/>
        </a:p>
      </dgm:t>
    </dgm:pt>
    <dgm:pt modelId="{14787ADC-FD44-4DFE-A8EA-C80C6B55F119}">
      <dgm:prSet/>
      <dgm:spPr/>
      <dgm:t>
        <a:bodyPr/>
        <a:lstStyle/>
        <a:p>
          <a:r>
            <a:rPr lang="en-US"/>
            <a:t>Exercise</a:t>
          </a:r>
        </a:p>
      </dgm:t>
    </dgm:pt>
    <dgm:pt modelId="{7AC234CA-C9F5-4521-88C0-D9FB19B039EE}" type="parTrans" cxnId="{C9E1421C-C0E5-416B-88BE-A815ED505364}">
      <dgm:prSet/>
      <dgm:spPr/>
      <dgm:t>
        <a:bodyPr/>
        <a:lstStyle/>
        <a:p>
          <a:endParaRPr lang="en-US"/>
        </a:p>
      </dgm:t>
    </dgm:pt>
    <dgm:pt modelId="{A76E1857-2001-450E-A324-4F819EFD173A}" type="sibTrans" cxnId="{C9E1421C-C0E5-416B-88BE-A815ED505364}">
      <dgm:prSet/>
      <dgm:spPr/>
      <dgm:t>
        <a:bodyPr/>
        <a:lstStyle/>
        <a:p>
          <a:endParaRPr lang="en-US"/>
        </a:p>
      </dgm:t>
    </dgm:pt>
    <dgm:pt modelId="{EC91E988-CB0D-41F3-BD9B-E43350C266FB}">
      <dgm:prSet/>
      <dgm:spPr/>
      <dgm:t>
        <a:bodyPr/>
        <a:lstStyle/>
        <a:p>
          <a:r>
            <a:rPr lang="en-US"/>
            <a:t>Groups observing Groups (Fishbowl)</a:t>
          </a:r>
        </a:p>
      </dgm:t>
    </dgm:pt>
    <dgm:pt modelId="{DC2D5FC2-090D-40E7-AA1E-26A1F083A0E2}" type="parTrans" cxnId="{22F2FF45-D28C-4FEE-8978-D9C5B140433A}">
      <dgm:prSet/>
      <dgm:spPr/>
      <dgm:t>
        <a:bodyPr/>
        <a:lstStyle/>
        <a:p>
          <a:endParaRPr lang="en-US"/>
        </a:p>
      </dgm:t>
    </dgm:pt>
    <dgm:pt modelId="{5C06CA66-0FD7-4770-BE5C-2F0EACAB21E4}" type="sibTrans" cxnId="{22F2FF45-D28C-4FEE-8978-D9C5B140433A}">
      <dgm:prSet/>
      <dgm:spPr/>
      <dgm:t>
        <a:bodyPr/>
        <a:lstStyle/>
        <a:p>
          <a:endParaRPr lang="en-US"/>
        </a:p>
      </dgm:t>
    </dgm:pt>
    <dgm:pt modelId="{FCB587CA-0FC4-4B95-8038-556B97E231C1}">
      <dgm:prSet/>
      <dgm:spPr/>
      <dgm:t>
        <a:bodyPr/>
        <a:lstStyle/>
        <a:p>
          <a:r>
            <a:rPr lang="en-US"/>
            <a:t>Brainstorming</a:t>
          </a:r>
        </a:p>
      </dgm:t>
    </dgm:pt>
    <dgm:pt modelId="{CE786406-DE2D-4B80-8703-64424718C320}" type="parTrans" cxnId="{FDB1962B-9EF1-4B89-A82E-500E80604280}">
      <dgm:prSet/>
      <dgm:spPr/>
      <dgm:t>
        <a:bodyPr/>
        <a:lstStyle/>
        <a:p>
          <a:endParaRPr lang="en-US"/>
        </a:p>
      </dgm:t>
    </dgm:pt>
    <dgm:pt modelId="{726B31CC-7A85-49B9-82C2-3B2AE1C0DCB4}" type="sibTrans" cxnId="{FDB1962B-9EF1-4B89-A82E-500E80604280}">
      <dgm:prSet/>
      <dgm:spPr/>
      <dgm:t>
        <a:bodyPr/>
        <a:lstStyle/>
        <a:p>
          <a:endParaRPr lang="en-US"/>
        </a:p>
      </dgm:t>
    </dgm:pt>
    <dgm:pt modelId="{4E2096A8-3EB7-4115-95A8-1FBC30688162}">
      <dgm:prSet/>
      <dgm:spPr/>
      <dgm:t>
        <a:bodyPr/>
        <a:lstStyle/>
        <a:p>
          <a:r>
            <a:rPr lang="en-US"/>
            <a:t>Nominal Group Technique</a:t>
          </a:r>
        </a:p>
      </dgm:t>
    </dgm:pt>
    <dgm:pt modelId="{C00A6F6C-72B9-459A-8F7C-A090A8F7BD20}" type="parTrans" cxnId="{A1CB22FE-4B00-4001-8E8B-5198C05A116D}">
      <dgm:prSet/>
      <dgm:spPr/>
      <dgm:t>
        <a:bodyPr/>
        <a:lstStyle/>
        <a:p>
          <a:endParaRPr lang="en-US"/>
        </a:p>
      </dgm:t>
    </dgm:pt>
    <dgm:pt modelId="{02C3EB81-7122-4ECB-B12F-98B8379E88CF}" type="sibTrans" cxnId="{A1CB22FE-4B00-4001-8E8B-5198C05A116D}">
      <dgm:prSet/>
      <dgm:spPr/>
      <dgm:t>
        <a:bodyPr/>
        <a:lstStyle/>
        <a:p>
          <a:endParaRPr lang="en-US"/>
        </a:p>
      </dgm:t>
    </dgm:pt>
    <dgm:pt modelId="{9A580024-9539-494A-A513-7CDA5E608A75}">
      <dgm:prSet/>
      <dgm:spPr/>
      <dgm:t>
        <a:bodyPr/>
        <a:lstStyle/>
        <a:p>
          <a:r>
            <a:rPr lang="en-US"/>
            <a:t>Synectics (excursions)</a:t>
          </a:r>
        </a:p>
      </dgm:t>
    </dgm:pt>
    <dgm:pt modelId="{E44E70CE-9A53-4D2E-A65A-7B5FA8B4B93B}" type="parTrans" cxnId="{BF765035-FA77-4966-9524-B0AAA04B7D89}">
      <dgm:prSet/>
      <dgm:spPr/>
      <dgm:t>
        <a:bodyPr/>
        <a:lstStyle/>
        <a:p>
          <a:endParaRPr lang="en-US"/>
        </a:p>
      </dgm:t>
    </dgm:pt>
    <dgm:pt modelId="{5E7BC3B3-F471-4A9C-8697-7142CAD6A051}" type="sibTrans" cxnId="{BF765035-FA77-4966-9524-B0AAA04B7D89}">
      <dgm:prSet/>
      <dgm:spPr/>
      <dgm:t>
        <a:bodyPr/>
        <a:lstStyle/>
        <a:p>
          <a:endParaRPr lang="en-US"/>
        </a:p>
      </dgm:t>
    </dgm:pt>
    <dgm:pt modelId="{084BEB31-9F1D-4C74-8738-3CD90AF92626}">
      <dgm:prSet/>
      <dgm:spPr/>
      <dgm:t>
        <a:bodyPr/>
        <a:lstStyle/>
        <a:p>
          <a:r>
            <a:rPr lang="en-US"/>
            <a:t>Written Projections (Therapeuitic Fairytale)</a:t>
          </a:r>
        </a:p>
      </dgm:t>
    </dgm:pt>
    <dgm:pt modelId="{C18A9ADB-D5AD-46B6-A4EA-CCC6B0B9264C}" type="parTrans" cxnId="{F02E237B-35E9-4DB5-92CB-E0B9C4271096}">
      <dgm:prSet/>
      <dgm:spPr/>
      <dgm:t>
        <a:bodyPr/>
        <a:lstStyle/>
        <a:p>
          <a:endParaRPr lang="en-US"/>
        </a:p>
      </dgm:t>
    </dgm:pt>
    <dgm:pt modelId="{02EBB9EB-01CF-4199-9413-8C8809BAB939}" type="sibTrans" cxnId="{F02E237B-35E9-4DB5-92CB-E0B9C4271096}">
      <dgm:prSet/>
      <dgm:spPr/>
      <dgm:t>
        <a:bodyPr/>
        <a:lstStyle/>
        <a:p>
          <a:endParaRPr lang="en-US"/>
        </a:p>
      </dgm:t>
    </dgm:pt>
    <dgm:pt modelId="{61492361-B7A8-4F15-990F-3F1EAE3923E4}">
      <dgm:prSet/>
      <dgm:spPr/>
      <dgm:t>
        <a:bodyPr/>
        <a:lstStyle/>
        <a:p>
          <a:r>
            <a:rPr lang="en-US"/>
            <a:t>Group Processing – prevents memory decay</a:t>
          </a:r>
        </a:p>
      </dgm:t>
    </dgm:pt>
    <dgm:pt modelId="{22446A4F-F4F8-4338-9CF1-24CB13FBA211}" type="parTrans" cxnId="{013FF83F-B7A2-495F-B457-EADD9EFBF0A4}">
      <dgm:prSet/>
      <dgm:spPr/>
      <dgm:t>
        <a:bodyPr/>
        <a:lstStyle/>
        <a:p>
          <a:endParaRPr lang="en-US"/>
        </a:p>
      </dgm:t>
    </dgm:pt>
    <dgm:pt modelId="{11CA9E4D-66BA-4CB4-A327-36D00AD235AB}" type="sibTrans" cxnId="{013FF83F-B7A2-495F-B457-EADD9EFBF0A4}">
      <dgm:prSet/>
      <dgm:spPr/>
      <dgm:t>
        <a:bodyPr/>
        <a:lstStyle/>
        <a:p>
          <a:endParaRPr lang="en-US"/>
        </a:p>
      </dgm:t>
    </dgm:pt>
    <dgm:pt modelId="{1FCED282-CE27-48E0-9952-65679FAA02F5}">
      <dgm:prSet/>
      <dgm:spPr/>
      <dgm:t>
        <a:bodyPr/>
        <a:lstStyle/>
        <a:p>
          <a:r>
            <a:rPr lang="en-US"/>
            <a:t>Teaching Skills</a:t>
          </a:r>
        </a:p>
      </dgm:t>
    </dgm:pt>
    <dgm:pt modelId="{13322505-5CE7-4947-87DB-AED7DF0991D3}" type="parTrans" cxnId="{F4F154DA-9C00-4A64-A593-E5784A28B636}">
      <dgm:prSet/>
      <dgm:spPr/>
      <dgm:t>
        <a:bodyPr/>
        <a:lstStyle/>
        <a:p>
          <a:endParaRPr lang="en-US"/>
        </a:p>
      </dgm:t>
    </dgm:pt>
    <dgm:pt modelId="{CA450053-5684-4BE3-BA85-43DAB4BA1079}" type="sibTrans" cxnId="{F4F154DA-9C00-4A64-A593-E5784A28B636}">
      <dgm:prSet/>
      <dgm:spPr/>
      <dgm:t>
        <a:bodyPr/>
        <a:lstStyle/>
        <a:p>
          <a:endParaRPr lang="en-US"/>
        </a:p>
      </dgm:t>
    </dgm:pt>
    <dgm:pt modelId="{B9134CF9-9092-5342-9A53-7F694F548ED5}" type="pres">
      <dgm:prSet presAssocID="{42FBCF6D-DF01-49D0-AF40-DD2AB1E285B1}" presName="diagram" presStyleCnt="0">
        <dgm:presLayoutVars>
          <dgm:dir/>
          <dgm:resizeHandles val="exact"/>
        </dgm:presLayoutVars>
      </dgm:prSet>
      <dgm:spPr/>
    </dgm:pt>
    <dgm:pt modelId="{6DA75032-4820-904C-A4FC-DD72BE5D9557}" type="pres">
      <dgm:prSet presAssocID="{9DD76BEF-A54B-48C5-A7EA-92304330BCDC}" presName="node" presStyleLbl="node1" presStyleIdx="0" presStyleCnt="9">
        <dgm:presLayoutVars>
          <dgm:bulletEnabled val="1"/>
        </dgm:presLayoutVars>
      </dgm:prSet>
      <dgm:spPr/>
    </dgm:pt>
    <dgm:pt modelId="{E8E79D35-3FE5-1D4F-9301-6ECCD413CB7B}" type="pres">
      <dgm:prSet presAssocID="{AEFF2902-761E-4054-B855-FDD867FB36F6}" presName="sibTrans" presStyleCnt="0"/>
      <dgm:spPr/>
    </dgm:pt>
    <dgm:pt modelId="{03060D43-0CD6-7C47-A2DB-2BCFFD304B2A}" type="pres">
      <dgm:prSet presAssocID="{14787ADC-FD44-4DFE-A8EA-C80C6B55F119}" presName="node" presStyleLbl="node1" presStyleIdx="1" presStyleCnt="9">
        <dgm:presLayoutVars>
          <dgm:bulletEnabled val="1"/>
        </dgm:presLayoutVars>
      </dgm:prSet>
      <dgm:spPr/>
    </dgm:pt>
    <dgm:pt modelId="{6027B9C0-8E7C-9445-ADB6-6FDCE587B2FE}" type="pres">
      <dgm:prSet presAssocID="{A76E1857-2001-450E-A324-4F819EFD173A}" presName="sibTrans" presStyleCnt="0"/>
      <dgm:spPr/>
    </dgm:pt>
    <dgm:pt modelId="{EB3B5864-D331-DF49-94A0-626EB6C16638}" type="pres">
      <dgm:prSet presAssocID="{EC91E988-CB0D-41F3-BD9B-E43350C266FB}" presName="node" presStyleLbl="node1" presStyleIdx="2" presStyleCnt="9">
        <dgm:presLayoutVars>
          <dgm:bulletEnabled val="1"/>
        </dgm:presLayoutVars>
      </dgm:prSet>
      <dgm:spPr/>
    </dgm:pt>
    <dgm:pt modelId="{4DEAC27F-BB00-B94E-850F-32228C58920F}" type="pres">
      <dgm:prSet presAssocID="{5C06CA66-0FD7-4770-BE5C-2F0EACAB21E4}" presName="sibTrans" presStyleCnt="0"/>
      <dgm:spPr/>
    </dgm:pt>
    <dgm:pt modelId="{34D18341-257A-3743-943E-0BDF9A46386D}" type="pres">
      <dgm:prSet presAssocID="{FCB587CA-0FC4-4B95-8038-556B97E231C1}" presName="node" presStyleLbl="node1" presStyleIdx="3" presStyleCnt="9">
        <dgm:presLayoutVars>
          <dgm:bulletEnabled val="1"/>
        </dgm:presLayoutVars>
      </dgm:prSet>
      <dgm:spPr/>
    </dgm:pt>
    <dgm:pt modelId="{C14C8FA0-B143-E14D-855D-8E14F45DE761}" type="pres">
      <dgm:prSet presAssocID="{726B31CC-7A85-49B9-82C2-3B2AE1C0DCB4}" presName="sibTrans" presStyleCnt="0"/>
      <dgm:spPr/>
    </dgm:pt>
    <dgm:pt modelId="{438395F7-AB4F-0843-BA7E-F3B5E85C3FDC}" type="pres">
      <dgm:prSet presAssocID="{4E2096A8-3EB7-4115-95A8-1FBC30688162}" presName="node" presStyleLbl="node1" presStyleIdx="4" presStyleCnt="9">
        <dgm:presLayoutVars>
          <dgm:bulletEnabled val="1"/>
        </dgm:presLayoutVars>
      </dgm:prSet>
      <dgm:spPr/>
    </dgm:pt>
    <dgm:pt modelId="{E64642E5-280F-4A40-BCD9-821A4E92D5AB}" type="pres">
      <dgm:prSet presAssocID="{02C3EB81-7122-4ECB-B12F-98B8379E88CF}" presName="sibTrans" presStyleCnt="0"/>
      <dgm:spPr/>
    </dgm:pt>
    <dgm:pt modelId="{E6282B97-0DBB-5346-B292-B30B786538F2}" type="pres">
      <dgm:prSet presAssocID="{9A580024-9539-494A-A513-7CDA5E608A75}" presName="node" presStyleLbl="node1" presStyleIdx="5" presStyleCnt="9">
        <dgm:presLayoutVars>
          <dgm:bulletEnabled val="1"/>
        </dgm:presLayoutVars>
      </dgm:prSet>
      <dgm:spPr/>
    </dgm:pt>
    <dgm:pt modelId="{2A53D47A-9C63-7744-9D40-99667353475B}" type="pres">
      <dgm:prSet presAssocID="{5E7BC3B3-F471-4A9C-8697-7142CAD6A051}" presName="sibTrans" presStyleCnt="0"/>
      <dgm:spPr/>
    </dgm:pt>
    <dgm:pt modelId="{332AFCF7-E689-4441-84E7-040383C5214D}" type="pres">
      <dgm:prSet presAssocID="{084BEB31-9F1D-4C74-8738-3CD90AF92626}" presName="node" presStyleLbl="node1" presStyleIdx="6" presStyleCnt="9">
        <dgm:presLayoutVars>
          <dgm:bulletEnabled val="1"/>
        </dgm:presLayoutVars>
      </dgm:prSet>
      <dgm:spPr/>
    </dgm:pt>
    <dgm:pt modelId="{62180BC5-9A77-D64F-B0EC-56109106B33C}" type="pres">
      <dgm:prSet presAssocID="{02EBB9EB-01CF-4199-9413-8C8809BAB939}" presName="sibTrans" presStyleCnt="0"/>
      <dgm:spPr/>
    </dgm:pt>
    <dgm:pt modelId="{D9A4F506-3C50-204C-A3FE-42C8CD51872E}" type="pres">
      <dgm:prSet presAssocID="{61492361-B7A8-4F15-990F-3F1EAE3923E4}" presName="node" presStyleLbl="node1" presStyleIdx="7" presStyleCnt="9">
        <dgm:presLayoutVars>
          <dgm:bulletEnabled val="1"/>
        </dgm:presLayoutVars>
      </dgm:prSet>
      <dgm:spPr/>
    </dgm:pt>
    <dgm:pt modelId="{A98FB6AA-F128-A449-894E-057E6C5C7516}" type="pres">
      <dgm:prSet presAssocID="{11CA9E4D-66BA-4CB4-A327-36D00AD235AB}" presName="sibTrans" presStyleCnt="0"/>
      <dgm:spPr/>
    </dgm:pt>
    <dgm:pt modelId="{16EF8A5D-FAAC-6B4B-836F-5B5EE8C79103}" type="pres">
      <dgm:prSet presAssocID="{1FCED282-CE27-48E0-9952-65679FAA02F5}" presName="node" presStyleLbl="node1" presStyleIdx="8" presStyleCnt="9">
        <dgm:presLayoutVars>
          <dgm:bulletEnabled val="1"/>
        </dgm:presLayoutVars>
      </dgm:prSet>
      <dgm:spPr/>
    </dgm:pt>
  </dgm:ptLst>
  <dgm:cxnLst>
    <dgm:cxn modelId="{CE83FA02-E206-1D48-A55A-FE1A23206195}" type="presOf" srcId="{4E2096A8-3EB7-4115-95A8-1FBC30688162}" destId="{438395F7-AB4F-0843-BA7E-F3B5E85C3FDC}" srcOrd="0" destOrd="0" presId="urn:microsoft.com/office/officeart/2005/8/layout/default"/>
    <dgm:cxn modelId="{BDA45B04-A0A8-C34D-9AAE-A890EBAC3411}" type="presOf" srcId="{1FCED282-CE27-48E0-9952-65679FAA02F5}" destId="{16EF8A5D-FAAC-6B4B-836F-5B5EE8C79103}" srcOrd="0" destOrd="0" presId="urn:microsoft.com/office/officeart/2005/8/layout/default"/>
    <dgm:cxn modelId="{C9E1421C-C0E5-416B-88BE-A815ED505364}" srcId="{42FBCF6D-DF01-49D0-AF40-DD2AB1E285B1}" destId="{14787ADC-FD44-4DFE-A8EA-C80C6B55F119}" srcOrd="1" destOrd="0" parTransId="{7AC234CA-C9F5-4521-88C0-D9FB19B039EE}" sibTransId="{A76E1857-2001-450E-A324-4F819EFD173A}"/>
    <dgm:cxn modelId="{FDB1962B-9EF1-4B89-A82E-500E80604280}" srcId="{42FBCF6D-DF01-49D0-AF40-DD2AB1E285B1}" destId="{FCB587CA-0FC4-4B95-8038-556B97E231C1}" srcOrd="3" destOrd="0" parTransId="{CE786406-DE2D-4B80-8703-64424718C320}" sibTransId="{726B31CC-7A85-49B9-82C2-3B2AE1C0DCB4}"/>
    <dgm:cxn modelId="{65830730-D84C-4543-A095-185482D008DF}" type="presOf" srcId="{9A580024-9539-494A-A513-7CDA5E608A75}" destId="{E6282B97-0DBB-5346-B292-B30B786538F2}" srcOrd="0" destOrd="0" presId="urn:microsoft.com/office/officeart/2005/8/layout/default"/>
    <dgm:cxn modelId="{BF765035-FA77-4966-9524-B0AAA04B7D89}" srcId="{42FBCF6D-DF01-49D0-AF40-DD2AB1E285B1}" destId="{9A580024-9539-494A-A513-7CDA5E608A75}" srcOrd="5" destOrd="0" parTransId="{E44E70CE-9A53-4D2E-A65A-7B5FA8B4B93B}" sibTransId="{5E7BC3B3-F471-4A9C-8697-7142CAD6A051}"/>
    <dgm:cxn modelId="{013FF83F-B7A2-495F-B457-EADD9EFBF0A4}" srcId="{42FBCF6D-DF01-49D0-AF40-DD2AB1E285B1}" destId="{61492361-B7A8-4F15-990F-3F1EAE3923E4}" srcOrd="7" destOrd="0" parTransId="{22446A4F-F4F8-4338-9CF1-24CB13FBA211}" sibTransId="{11CA9E4D-66BA-4CB4-A327-36D00AD235AB}"/>
    <dgm:cxn modelId="{412F0245-126C-4FA9-A144-5EF55FD10129}" srcId="{42FBCF6D-DF01-49D0-AF40-DD2AB1E285B1}" destId="{9DD76BEF-A54B-48C5-A7EA-92304330BCDC}" srcOrd="0" destOrd="0" parTransId="{7F91E4C1-D246-4260-BBA9-1F65F927B09E}" sibTransId="{AEFF2902-761E-4054-B855-FDD867FB36F6}"/>
    <dgm:cxn modelId="{22F2FF45-D28C-4FEE-8978-D9C5B140433A}" srcId="{42FBCF6D-DF01-49D0-AF40-DD2AB1E285B1}" destId="{EC91E988-CB0D-41F3-BD9B-E43350C266FB}" srcOrd="2" destOrd="0" parTransId="{DC2D5FC2-090D-40E7-AA1E-26A1F083A0E2}" sibTransId="{5C06CA66-0FD7-4770-BE5C-2F0EACAB21E4}"/>
    <dgm:cxn modelId="{80B88B54-B2D1-CD42-843D-CE345C5C0973}" type="presOf" srcId="{61492361-B7A8-4F15-990F-3F1EAE3923E4}" destId="{D9A4F506-3C50-204C-A3FE-42C8CD51872E}" srcOrd="0" destOrd="0" presId="urn:microsoft.com/office/officeart/2005/8/layout/default"/>
    <dgm:cxn modelId="{D0632961-F9F6-AC4B-BC1A-618011420D2E}" type="presOf" srcId="{14787ADC-FD44-4DFE-A8EA-C80C6B55F119}" destId="{03060D43-0CD6-7C47-A2DB-2BCFFD304B2A}" srcOrd="0" destOrd="0" presId="urn:microsoft.com/office/officeart/2005/8/layout/default"/>
    <dgm:cxn modelId="{1ADF0470-5227-6F4D-93BB-7749696636ED}" type="presOf" srcId="{FCB587CA-0FC4-4B95-8038-556B97E231C1}" destId="{34D18341-257A-3743-943E-0BDF9A46386D}" srcOrd="0" destOrd="0" presId="urn:microsoft.com/office/officeart/2005/8/layout/default"/>
    <dgm:cxn modelId="{7DBC0C79-CF3C-1341-A481-90AF2DBF6AF5}" type="presOf" srcId="{084BEB31-9F1D-4C74-8738-3CD90AF92626}" destId="{332AFCF7-E689-4441-84E7-040383C5214D}" srcOrd="0" destOrd="0" presId="urn:microsoft.com/office/officeart/2005/8/layout/default"/>
    <dgm:cxn modelId="{F02E237B-35E9-4DB5-92CB-E0B9C4271096}" srcId="{42FBCF6D-DF01-49D0-AF40-DD2AB1E285B1}" destId="{084BEB31-9F1D-4C74-8738-3CD90AF92626}" srcOrd="6" destOrd="0" parTransId="{C18A9ADB-D5AD-46B6-A4EA-CCC6B0B9264C}" sibTransId="{02EBB9EB-01CF-4199-9413-8C8809BAB939}"/>
    <dgm:cxn modelId="{26D90489-8E30-994E-BF0C-211DF3C1F642}" type="presOf" srcId="{EC91E988-CB0D-41F3-BD9B-E43350C266FB}" destId="{EB3B5864-D331-DF49-94A0-626EB6C16638}" srcOrd="0" destOrd="0" presId="urn:microsoft.com/office/officeart/2005/8/layout/default"/>
    <dgm:cxn modelId="{56385E91-530D-9F44-9497-F1C4FE270E6F}" type="presOf" srcId="{42FBCF6D-DF01-49D0-AF40-DD2AB1E285B1}" destId="{B9134CF9-9092-5342-9A53-7F694F548ED5}" srcOrd="0" destOrd="0" presId="urn:microsoft.com/office/officeart/2005/8/layout/default"/>
    <dgm:cxn modelId="{9DC531D3-AD80-004D-B783-B96F5F28C204}" type="presOf" srcId="{9DD76BEF-A54B-48C5-A7EA-92304330BCDC}" destId="{6DA75032-4820-904C-A4FC-DD72BE5D9557}" srcOrd="0" destOrd="0" presId="urn:microsoft.com/office/officeart/2005/8/layout/default"/>
    <dgm:cxn modelId="{F4F154DA-9C00-4A64-A593-E5784A28B636}" srcId="{42FBCF6D-DF01-49D0-AF40-DD2AB1E285B1}" destId="{1FCED282-CE27-48E0-9952-65679FAA02F5}" srcOrd="8" destOrd="0" parTransId="{13322505-5CE7-4947-87DB-AED7DF0991D3}" sibTransId="{CA450053-5684-4BE3-BA85-43DAB4BA1079}"/>
    <dgm:cxn modelId="{A1CB22FE-4B00-4001-8E8B-5198C05A116D}" srcId="{42FBCF6D-DF01-49D0-AF40-DD2AB1E285B1}" destId="{4E2096A8-3EB7-4115-95A8-1FBC30688162}" srcOrd="4" destOrd="0" parTransId="{C00A6F6C-72B9-459A-8F7C-A090A8F7BD20}" sibTransId="{02C3EB81-7122-4ECB-B12F-98B8379E88CF}"/>
    <dgm:cxn modelId="{D3109711-FF0C-534C-B20B-6FD6C49B35AA}" type="presParOf" srcId="{B9134CF9-9092-5342-9A53-7F694F548ED5}" destId="{6DA75032-4820-904C-A4FC-DD72BE5D9557}" srcOrd="0" destOrd="0" presId="urn:microsoft.com/office/officeart/2005/8/layout/default"/>
    <dgm:cxn modelId="{AFF848DD-5B19-7A4E-BDD9-96937AAA1EE6}" type="presParOf" srcId="{B9134CF9-9092-5342-9A53-7F694F548ED5}" destId="{E8E79D35-3FE5-1D4F-9301-6ECCD413CB7B}" srcOrd="1" destOrd="0" presId="urn:microsoft.com/office/officeart/2005/8/layout/default"/>
    <dgm:cxn modelId="{FEB6BFFB-0AA9-4047-978C-C847C78EBC2C}" type="presParOf" srcId="{B9134CF9-9092-5342-9A53-7F694F548ED5}" destId="{03060D43-0CD6-7C47-A2DB-2BCFFD304B2A}" srcOrd="2" destOrd="0" presId="urn:microsoft.com/office/officeart/2005/8/layout/default"/>
    <dgm:cxn modelId="{26C7D576-9C94-1040-B4F4-4DA590C9836A}" type="presParOf" srcId="{B9134CF9-9092-5342-9A53-7F694F548ED5}" destId="{6027B9C0-8E7C-9445-ADB6-6FDCE587B2FE}" srcOrd="3" destOrd="0" presId="urn:microsoft.com/office/officeart/2005/8/layout/default"/>
    <dgm:cxn modelId="{E52D7E99-1807-4147-A1B6-8C42DCC6DA82}" type="presParOf" srcId="{B9134CF9-9092-5342-9A53-7F694F548ED5}" destId="{EB3B5864-D331-DF49-94A0-626EB6C16638}" srcOrd="4" destOrd="0" presId="urn:microsoft.com/office/officeart/2005/8/layout/default"/>
    <dgm:cxn modelId="{0AEF23B6-316E-CF46-AD67-CCE063EB05A5}" type="presParOf" srcId="{B9134CF9-9092-5342-9A53-7F694F548ED5}" destId="{4DEAC27F-BB00-B94E-850F-32228C58920F}" srcOrd="5" destOrd="0" presId="urn:microsoft.com/office/officeart/2005/8/layout/default"/>
    <dgm:cxn modelId="{573989AC-3685-0B41-BDA3-EA6A0E7228F8}" type="presParOf" srcId="{B9134CF9-9092-5342-9A53-7F694F548ED5}" destId="{34D18341-257A-3743-943E-0BDF9A46386D}" srcOrd="6" destOrd="0" presId="urn:microsoft.com/office/officeart/2005/8/layout/default"/>
    <dgm:cxn modelId="{1929879E-B159-2C4A-833A-B54F2A954CE0}" type="presParOf" srcId="{B9134CF9-9092-5342-9A53-7F694F548ED5}" destId="{C14C8FA0-B143-E14D-855D-8E14F45DE761}" srcOrd="7" destOrd="0" presId="urn:microsoft.com/office/officeart/2005/8/layout/default"/>
    <dgm:cxn modelId="{052F5E69-8711-B14C-933E-6A591F7B142D}" type="presParOf" srcId="{B9134CF9-9092-5342-9A53-7F694F548ED5}" destId="{438395F7-AB4F-0843-BA7E-F3B5E85C3FDC}" srcOrd="8" destOrd="0" presId="urn:microsoft.com/office/officeart/2005/8/layout/default"/>
    <dgm:cxn modelId="{1E381879-F394-4B4F-ABEB-47DCFF49F9FC}" type="presParOf" srcId="{B9134CF9-9092-5342-9A53-7F694F548ED5}" destId="{E64642E5-280F-4A40-BCD9-821A4E92D5AB}" srcOrd="9" destOrd="0" presId="urn:microsoft.com/office/officeart/2005/8/layout/default"/>
    <dgm:cxn modelId="{724DD851-5499-5245-9B39-CB5E9C0721CA}" type="presParOf" srcId="{B9134CF9-9092-5342-9A53-7F694F548ED5}" destId="{E6282B97-0DBB-5346-B292-B30B786538F2}" srcOrd="10" destOrd="0" presId="urn:microsoft.com/office/officeart/2005/8/layout/default"/>
    <dgm:cxn modelId="{63E91947-AC86-4641-8DCC-5636D1A91A84}" type="presParOf" srcId="{B9134CF9-9092-5342-9A53-7F694F548ED5}" destId="{2A53D47A-9C63-7744-9D40-99667353475B}" srcOrd="11" destOrd="0" presId="urn:microsoft.com/office/officeart/2005/8/layout/default"/>
    <dgm:cxn modelId="{646BCBB0-2206-8546-9243-50109AAF85CE}" type="presParOf" srcId="{B9134CF9-9092-5342-9A53-7F694F548ED5}" destId="{332AFCF7-E689-4441-84E7-040383C5214D}" srcOrd="12" destOrd="0" presId="urn:microsoft.com/office/officeart/2005/8/layout/default"/>
    <dgm:cxn modelId="{F17D4DD6-A17E-AA47-A718-7D8F45AD676F}" type="presParOf" srcId="{B9134CF9-9092-5342-9A53-7F694F548ED5}" destId="{62180BC5-9A77-D64F-B0EC-56109106B33C}" srcOrd="13" destOrd="0" presId="urn:microsoft.com/office/officeart/2005/8/layout/default"/>
    <dgm:cxn modelId="{31E6124D-4033-664F-8BBB-086AD277F22D}" type="presParOf" srcId="{B9134CF9-9092-5342-9A53-7F694F548ED5}" destId="{D9A4F506-3C50-204C-A3FE-42C8CD51872E}" srcOrd="14" destOrd="0" presId="urn:microsoft.com/office/officeart/2005/8/layout/default"/>
    <dgm:cxn modelId="{70FFB2E7-9DC2-994D-B4D1-005240CE59BA}" type="presParOf" srcId="{B9134CF9-9092-5342-9A53-7F694F548ED5}" destId="{A98FB6AA-F128-A449-894E-057E6C5C7516}" srcOrd="15" destOrd="0" presId="urn:microsoft.com/office/officeart/2005/8/layout/default"/>
    <dgm:cxn modelId="{20EAB68B-E7CD-0040-845E-18954076B8A0}" type="presParOf" srcId="{B9134CF9-9092-5342-9A53-7F694F548ED5}" destId="{16EF8A5D-FAAC-6B4B-836F-5B5EE8C7910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45C6BFC-3EA9-458A-B10B-61959CF5CFE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2978C79-FE10-4DDB-90E4-62DC5E07CBCE}">
      <dgm:prSet/>
      <dgm:spPr/>
      <dgm:t>
        <a:bodyPr/>
        <a:lstStyle/>
        <a:p>
          <a:r>
            <a:rPr lang="en-US"/>
            <a:t>How do  you know if your working stage was successful?</a:t>
          </a:r>
        </a:p>
      </dgm:t>
    </dgm:pt>
    <dgm:pt modelId="{98271157-8482-4559-B8A2-C780766EB89E}" type="parTrans" cxnId="{B9A369FD-C46A-4F67-B64A-5678E9CEFD94}">
      <dgm:prSet/>
      <dgm:spPr/>
      <dgm:t>
        <a:bodyPr/>
        <a:lstStyle/>
        <a:p>
          <a:endParaRPr lang="en-US"/>
        </a:p>
      </dgm:t>
    </dgm:pt>
    <dgm:pt modelId="{224AB8C3-8C36-47B5-954C-1D9FCC8ECED5}" type="sibTrans" cxnId="{B9A369FD-C46A-4F67-B64A-5678E9CEFD94}">
      <dgm:prSet/>
      <dgm:spPr/>
      <dgm:t>
        <a:bodyPr/>
        <a:lstStyle/>
        <a:p>
          <a:endParaRPr lang="en-US"/>
        </a:p>
      </dgm:t>
    </dgm:pt>
    <dgm:pt modelId="{90E22087-5F2B-48E0-A0DF-A0A083E98F4E}">
      <dgm:prSet/>
      <dgm:spPr/>
      <dgm:t>
        <a:bodyPr/>
        <a:lstStyle/>
        <a:p>
          <a:r>
            <a:rPr lang="en-US"/>
            <a:t>Should you seek feedback at the end? </a:t>
          </a:r>
        </a:p>
      </dgm:t>
    </dgm:pt>
    <dgm:pt modelId="{CB52A9EE-2AED-4427-B94F-2E903B8DF894}" type="parTrans" cxnId="{4A24E52E-4B53-42E9-A994-AFE9CF9F03D5}">
      <dgm:prSet/>
      <dgm:spPr/>
      <dgm:t>
        <a:bodyPr/>
        <a:lstStyle/>
        <a:p>
          <a:endParaRPr lang="en-US"/>
        </a:p>
      </dgm:t>
    </dgm:pt>
    <dgm:pt modelId="{38CFE5ED-B2A4-4090-B00C-32C1A8286541}" type="sibTrans" cxnId="{4A24E52E-4B53-42E9-A994-AFE9CF9F03D5}">
      <dgm:prSet/>
      <dgm:spPr/>
      <dgm:t>
        <a:bodyPr/>
        <a:lstStyle/>
        <a:p>
          <a:endParaRPr lang="en-US"/>
        </a:p>
      </dgm:t>
    </dgm:pt>
    <dgm:pt modelId="{9280F814-A0A7-4491-ACEA-63D8A3E5EC73}">
      <dgm:prSet/>
      <dgm:spPr/>
      <dgm:t>
        <a:bodyPr/>
        <a:lstStyle/>
        <a:p>
          <a:r>
            <a:rPr lang="en-US"/>
            <a:t>Is humor effective?</a:t>
          </a:r>
        </a:p>
      </dgm:t>
    </dgm:pt>
    <dgm:pt modelId="{EB541E2C-446A-46DB-A946-8D1476B0159E}" type="parTrans" cxnId="{BA3BE6C8-11C8-425A-B8C2-1FD2335984D4}">
      <dgm:prSet/>
      <dgm:spPr/>
      <dgm:t>
        <a:bodyPr/>
        <a:lstStyle/>
        <a:p>
          <a:endParaRPr lang="en-US"/>
        </a:p>
      </dgm:t>
    </dgm:pt>
    <dgm:pt modelId="{E85D35CE-361F-4A9F-B7E3-72A92446A76A}" type="sibTrans" cxnId="{BA3BE6C8-11C8-425A-B8C2-1FD2335984D4}">
      <dgm:prSet/>
      <dgm:spPr/>
      <dgm:t>
        <a:bodyPr/>
        <a:lstStyle/>
        <a:p>
          <a:endParaRPr lang="en-US"/>
        </a:p>
      </dgm:t>
    </dgm:pt>
    <dgm:pt modelId="{B62B1E12-AE5D-AF42-ABBB-D273D9435CB0}" type="pres">
      <dgm:prSet presAssocID="{C45C6BFC-3EA9-458A-B10B-61959CF5CFE2}" presName="linear" presStyleCnt="0">
        <dgm:presLayoutVars>
          <dgm:animLvl val="lvl"/>
          <dgm:resizeHandles val="exact"/>
        </dgm:presLayoutVars>
      </dgm:prSet>
      <dgm:spPr/>
    </dgm:pt>
    <dgm:pt modelId="{44BC1A46-1CD3-D44D-8A47-3FC9781D10C4}" type="pres">
      <dgm:prSet presAssocID="{32978C79-FE10-4DDB-90E4-62DC5E07CBCE}" presName="parentText" presStyleLbl="node1" presStyleIdx="0" presStyleCnt="3">
        <dgm:presLayoutVars>
          <dgm:chMax val="0"/>
          <dgm:bulletEnabled val="1"/>
        </dgm:presLayoutVars>
      </dgm:prSet>
      <dgm:spPr/>
    </dgm:pt>
    <dgm:pt modelId="{CAF12574-BC3E-6D41-A8DD-905AD0049C87}" type="pres">
      <dgm:prSet presAssocID="{224AB8C3-8C36-47B5-954C-1D9FCC8ECED5}" presName="spacer" presStyleCnt="0"/>
      <dgm:spPr/>
    </dgm:pt>
    <dgm:pt modelId="{95F33C1D-1ECC-EA49-A12B-A565286EA913}" type="pres">
      <dgm:prSet presAssocID="{90E22087-5F2B-48E0-A0DF-A0A083E98F4E}" presName="parentText" presStyleLbl="node1" presStyleIdx="1" presStyleCnt="3">
        <dgm:presLayoutVars>
          <dgm:chMax val="0"/>
          <dgm:bulletEnabled val="1"/>
        </dgm:presLayoutVars>
      </dgm:prSet>
      <dgm:spPr/>
    </dgm:pt>
    <dgm:pt modelId="{F096893C-9706-174B-8A44-2430C9CF931F}" type="pres">
      <dgm:prSet presAssocID="{38CFE5ED-B2A4-4090-B00C-32C1A8286541}" presName="spacer" presStyleCnt="0"/>
      <dgm:spPr/>
    </dgm:pt>
    <dgm:pt modelId="{7478A361-DF71-DA44-828C-0D186AC0F25F}" type="pres">
      <dgm:prSet presAssocID="{9280F814-A0A7-4491-ACEA-63D8A3E5EC73}" presName="parentText" presStyleLbl="node1" presStyleIdx="2" presStyleCnt="3">
        <dgm:presLayoutVars>
          <dgm:chMax val="0"/>
          <dgm:bulletEnabled val="1"/>
        </dgm:presLayoutVars>
      </dgm:prSet>
      <dgm:spPr/>
    </dgm:pt>
  </dgm:ptLst>
  <dgm:cxnLst>
    <dgm:cxn modelId="{4A24E52E-4B53-42E9-A994-AFE9CF9F03D5}" srcId="{C45C6BFC-3EA9-458A-B10B-61959CF5CFE2}" destId="{90E22087-5F2B-48E0-A0DF-A0A083E98F4E}" srcOrd="1" destOrd="0" parTransId="{CB52A9EE-2AED-4427-B94F-2E903B8DF894}" sibTransId="{38CFE5ED-B2A4-4090-B00C-32C1A8286541}"/>
    <dgm:cxn modelId="{6E5D576D-5EBF-4140-8144-B026A9999678}" type="presOf" srcId="{90E22087-5F2B-48E0-A0DF-A0A083E98F4E}" destId="{95F33C1D-1ECC-EA49-A12B-A565286EA913}" srcOrd="0" destOrd="0" presId="urn:microsoft.com/office/officeart/2005/8/layout/vList2"/>
    <dgm:cxn modelId="{7A73706E-D20F-324F-A391-964CFA512221}" type="presOf" srcId="{32978C79-FE10-4DDB-90E4-62DC5E07CBCE}" destId="{44BC1A46-1CD3-D44D-8A47-3FC9781D10C4}" srcOrd="0" destOrd="0" presId="urn:microsoft.com/office/officeart/2005/8/layout/vList2"/>
    <dgm:cxn modelId="{D3E3218E-32C0-E447-9109-90EF81B595A9}" type="presOf" srcId="{9280F814-A0A7-4491-ACEA-63D8A3E5EC73}" destId="{7478A361-DF71-DA44-828C-0D186AC0F25F}" srcOrd="0" destOrd="0" presId="urn:microsoft.com/office/officeart/2005/8/layout/vList2"/>
    <dgm:cxn modelId="{8716EDB3-7A75-C242-898A-BC1238E5B0A7}" type="presOf" srcId="{C45C6BFC-3EA9-458A-B10B-61959CF5CFE2}" destId="{B62B1E12-AE5D-AF42-ABBB-D273D9435CB0}" srcOrd="0" destOrd="0" presId="urn:microsoft.com/office/officeart/2005/8/layout/vList2"/>
    <dgm:cxn modelId="{BA3BE6C8-11C8-425A-B8C2-1FD2335984D4}" srcId="{C45C6BFC-3EA9-458A-B10B-61959CF5CFE2}" destId="{9280F814-A0A7-4491-ACEA-63D8A3E5EC73}" srcOrd="2" destOrd="0" parTransId="{EB541E2C-446A-46DB-A946-8D1476B0159E}" sibTransId="{E85D35CE-361F-4A9F-B7E3-72A92446A76A}"/>
    <dgm:cxn modelId="{B9A369FD-C46A-4F67-B64A-5678E9CEFD94}" srcId="{C45C6BFC-3EA9-458A-B10B-61959CF5CFE2}" destId="{32978C79-FE10-4DDB-90E4-62DC5E07CBCE}" srcOrd="0" destOrd="0" parTransId="{98271157-8482-4559-B8A2-C780766EB89E}" sibTransId="{224AB8C3-8C36-47B5-954C-1D9FCC8ECED5}"/>
    <dgm:cxn modelId="{F41E3C3E-EE38-D84D-9413-82C134C1A208}" type="presParOf" srcId="{B62B1E12-AE5D-AF42-ABBB-D273D9435CB0}" destId="{44BC1A46-1CD3-D44D-8A47-3FC9781D10C4}" srcOrd="0" destOrd="0" presId="urn:microsoft.com/office/officeart/2005/8/layout/vList2"/>
    <dgm:cxn modelId="{6D1A3E81-08E5-ED4D-857C-DB9ABA4B4D7F}" type="presParOf" srcId="{B62B1E12-AE5D-AF42-ABBB-D273D9435CB0}" destId="{CAF12574-BC3E-6D41-A8DD-905AD0049C87}" srcOrd="1" destOrd="0" presId="urn:microsoft.com/office/officeart/2005/8/layout/vList2"/>
    <dgm:cxn modelId="{68EF32F5-4A52-5B41-B49B-981970C948D3}" type="presParOf" srcId="{B62B1E12-AE5D-AF42-ABBB-D273D9435CB0}" destId="{95F33C1D-1ECC-EA49-A12B-A565286EA913}" srcOrd="2" destOrd="0" presId="urn:microsoft.com/office/officeart/2005/8/layout/vList2"/>
    <dgm:cxn modelId="{669ACFAA-DF17-0046-839C-48EA74B313D5}" type="presParOf" srcId="{B62B1E12-AE5D-AF42-ABBB-D273D9435CB0}" destId="{F096893C-9706-174B-8A44-2430C9CF931F}" srcOrd="3" destOrd="0" presId="urn:microsoft.com/office/officeart/2005/8/layout/vList2"/>
    <dgm:cxn modelId="{49C931FB-3BC9-BF4B-8DEA-8EA9BEB672D3}" type="presParOf" srcId="{B62B1E12-AE5D-AF42-ABBB-D273D9435CB0}" destId="{7478A361-DF71-DA44-828C-0D186AC0F25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EFF11DB-50D4-4D9A-ACB2-D2677D51F3DA}"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3A9348D8-0BCC-491C-96B2-424B0B228654}">
      <dgm:prSet/>
      <dgm:spPr/>
      <dgm:t>
        <a:bodyPr/>
        <a:lstStyle/>
        <a:p>
          <a:r>
            <a:rPr lang="en-US"/>
            <a:t>Reflect on past experiences</a:t>
          </a:r>
        </a:p>
      </dgm:t>
    </dgm:pt>
    <dgm:pt modelId="{AFF7DF8C-76E2-40CF-8F1E-A26FC416BEFF}" type="parTrans" cxnId="{DD5B65FA-70D2-419D-95B3-16773BDFA9BF}">
      <dgm:prSet/>
      <dgm:spPr/>
      <dgm:t>
        <a:bodyPr/>
        <a:lstStyle/>
        <a:p>
          <a:endParaRPr lang="en-US"/>
        </a:p>
      </dgm:t>
    </dgm:pt>
    <dgm:pt modelId="{EEB98FA3-B1B7-4C14-8EF1-80B3E685762A}" type="sibTrans" cxnId="{DD5B65FA-70D2-419D-95B3-16773BDFA9BF}">
      <dgm:prSet/>
      <dgm:spPr/>
      <dgm:t>
        <a:bodyPr/>
        <a:lstStyle/>
        <a:p>
          <a:endParaRPr lang="en-US"/>
        </a:p>
      </dgm:t>
    </dgm:pt>
    <dgm:pt modelId="{F52BF3CB-065D-4C51-B678-4522F3C61415}">
      <dgm:prSet/>
      <dgm:spPr/>
      <dgm:t>
        <a:bodyPr/>
        <a:lstStyle/>
        <a:p>
          <a:r>
            <a:rPr lang="en-US"/>
            <a:t>Process memories</a:t>
          </a:r>
        </a:p>
      </dgm:t>
    </dgm:pt>
    <dgm:pt modelId="{8ACA389B-506B-4FE3-8EC9-1012774C7862}" type="parTrans" cxnId="{CAFBB1F8-546F-4AA6-A667-E3E1D09F0F2E}">
      <dgm:prSet/>
      <dgm:spPr/>
      <dgm:t>
        <a:bodyPr/>
        <a:lstStyle/>
        <a:p>
          <a:endParaRPr lang="en-US"/>
        </a:p>
      </dgm:t>
    </dgm:pt>
    <dgm:pt modelId="{77555C2C-741C-47B4-9CE9-2569B9B280B8}" type="sibTrans" cxnId="{CAFBB1F8-546F-4AA6-A667-E3E1D09F0F2E}">
      <dgm:prSet/>
      <dgm:spPr/>
      <dgm:t>
        <a:bodyPr/>
        <a:lstStyle/>
        <a:p>
          <a:endParaRPr lang="en-US"/>
        </a:p>
      </dgm:t>
    </dgm:pt>
    <dgm:pt modelId="{9107645C-A2AA-462F-AF74-148D9B5BCE6F}">
      <dgm:prSet/>
      <dgm:spPr/>
      <dgm:t>
        <a:bodyPr/>
        <a:lstStyle/>
        <a:p>
          <a:r>
            <a:rPr lang="en-US"/>
            <a:t>Evaluate what was learned</a:t>
          </a:r>
        </a:p>
      </dgm:t>
    </dgm:pt>
    <dgm:pt modelId="{6B95CBEE-57E4-4665-92E7-043E3D66E936}" type="parTrans" cxnId="{C57CA9F0-DF04-4413-A2E2-5C96D62B6713}">
      <dgm:prSet/>
      <dgm:spPr/>
      <dgm:t>
        <a:bodyPr/>
        <a:lstStyle/>
        <a:p>
          <a:endParaRPr lang="en-US"/>
        </a:p>
      </dgm:t>
    </dgm:pt>
    <dgm:pt modelId="{B624503B-EF6D-442C-B493-0A5E7865931D}" type="sibTrans" cxnId="{C57CA9F0-DF04-4413-A2E2-5C96D62B6713}">
      <dgm:prSet/>
      <dgm:spPr/>
      <dgm:t>
        <a:bodyPr/>
        <a:lstStyle/>
        <a:p>
          <a:endParaRPr lang="en-US"/>
        </a:p>
      </dgm:t>
    </dgm:pt>
    <dgm:pt modelId="{48C88A1A-CABF-433C-96F6-E5E7EA2E35A2}">
      <dgm:prSet/>
      <dgm:spPr/>
      <dgm:t>
        <a:bodyPr/>
        <a:lstStyle/>
        <a:p>
          <a:r>
            <a:rPr lang="en-US"/>
            <a:t>Acknowledge ambivalent feelings</a:t>
          </a:r>
        </a:p>
      </dgm:t>
    </dgm:pt>
    <dgm:pt modelId="{EDB15647-2701-4F83-AD3A-376ACFC7A2F7}" type="parTrans" cxnId="{87D09BEC-2A66-4900-A9AB-AD145F9C164B}">
      <dgm:prSet/>
      <dgm:spPr/>
      <dgm:t>
        <a:bodyPr/>
        <a:lstStyle/>
        <a:p>
          <a:endParaRPr lang="en-US"/>
        </a:p>
      </dgm:t>
    </dgm:pt>
    <dgm:pt modelId="{6F5F38AE-5B20-4AE0-A0FF-ABB4B371B16F}" type="sibTrans" cxnId="{87D09BEC-2A66-4900-A9AB-AD145F9C164B}">
      <dgm:prSet/>
      <dgm:spPr/>
      <dgm:t>
        <a:bodyPr/>
        <a:lstStyle/>
        <a:p>
          <a:endParaRPr lang="en-US"/>
        </a:p>
      </dgm:t>
    </dgm:pt>
    <dgm:pt modelId="{055A881C-15BD-4277-B340-4A013738E781}">
      <dgm:prSet/>
      <dgm:spPr/>
      <dgm:t>
        <a:bodyPr/>
        <a:lstStyle/>
        <a:p>
          <a:r>
            <a:rPr lang="en-US"/>
            <a:t>Engage in cognitive decision making</a:t>
          </a:r>
        </a:p>
      </dgm:t>
    </dgm:pt>
    <dgm:pt modelId="{2A4733C5-FD69-4184-961C-351A321B8CFB}" type="parTrans" cxnId="{39506406-0391-427E-873F-43D2088EB8CA}">
      <dgm:prSet/>
      <dgm:spPr/>
      <dgm:t>
        <a:bodyPr/>
        <a:lstStyle/>
        <a:p>
          <a:endParaRPr lang="en-US"/>
        </a:p>
      </dgm:t>
    </dgm:pt>
    <dgm:pt modelId="{1B7325CC-EBA8-4564-B69B-295EAC4EB019}" type="sibTrans" cxnId="{39506406-0391-427E-873F-43D2088EB8CA}">
      <dgm:prSet/>
      <dgm:spPr/>
      <dgm:t>
        <a:bodyPr/>
        <a:lstStyle/>
        <a:p>
          <a:endParaRPr lang="en-US"/>
        </a:p>
      </dgm:t>
    </dgm:pt>
    <dgm:pt modelId="{FA853249-581A-49AE-9591-614E9A806B5A}">
      <dgm:prSet/>
      <dgm:spPr/>
      <dgm:t>
        <a:bodyPr/>
        <a:lstStyle/>
        <a:p>
          <a:r>
            <a:rPr lang="en-US"/>
            <a:t>Closing provides an end of one experience so that another experience can begin for the members</a:t>
          </a:r>
        </a:p>
      </dgm:t>
    </dgm:pt>
    <dgm:pt modelId="{2E8E9268-DBFE-4466-89B1-321AB1BE2648}" type="parTrans" cxnId="{A98A8BAF-B418-47EF-B2AF-5EBA435D809E}">
      <dgm:prSet/>
      <dgm:spPr/>
      <dgm:t>
        <a:bodyPr/>
        <a:lstStyle/>
        <a:p>
          <a:endParaRPr lang="en-US"/>
        </a:p>
      </dgm:t>
    </dgm:pt>
    <dgm:pt modelId="{2DFA213A-72B5-4771-8A43-EACA7EEBC136}" type="sibTrans" cxnId="{A98A8BAF-B418-47EF-B2AF-5EBA435D809E}">
      <dgm:prSet/>
      <dgm:spPr/>
      <dgm:t>
        <a:bodyPr/>
        <a:lstStyle/>
        <a:p>
          <a:endParaRPr lang="en-US"/>
        </a:p>
      </dgm:t>
    </dgm:pt>
    <dgm:pt modelId="{DB011CC0-3C00-0042-87AA-C27500643FD6}" type="pres">
      <dgm:prSet presAssocID="{BEFF11DB-50D4-4D9A-ACB2-D2677D51F3DA}" presName="diagram" presStyleCnt="0">
        <dgm:presLayoutVars>
          <dgm:dir/>
          <dgm:resizeHandles val="exact"/>
        </dgm:presLayoutVars>
      </dgm:prSet>
      <dgm:spPr/>
    </dgm:pt>
    <dgm:pt modelId="{40FA2F6C-23DF-1143-ABA6-DCE610E87EF9}" type="pres">
      <dgm:prSet presAssocID="{3A9348D8-0BCC-491C-96B2-424B0B228654}" presName="node" presStyleLbl="node1" presStyleIdx="0" presStyleCnt="6">
        <dgm:presLayoutVars>
          <dgm:bulletEnabled val="1"/>
        </dgm:presLayoutVars>
      </dgm:prSet>
      <dgm:spPr/>
    </dgm:pt>
    <dgm:pt modelId="{F531B321-35F3-7D4D-A0C8-5006EEF2C030}" type="pres">
      <dgm:prSet presAssocID="{EEB98FA3-B1B7-4C14-8EF1-80B3E685762A}" presName="sibTrans" presStyleCnt="0"/>
      <dgm:spPr/>
    </dgm:pt>
    <dgm:pt modelId="{022BEF88-196A-9043-9ABE-D6CB628DCD88}" type="pres">
      <dgm:prSet presAssocID="{F52BF3CB-065D-4C51-B678-4522F3C61415}" presName="node" presStyleLbl="node1" presStyleIdx="1" presStyleCnt="6">
        <dgm:presLayoutVars>
          <dgm:bulletEnabled val="1"/>
        </dgm:presLayoutVars>
      </dgm:prSet>
      <dgm:spPr/>
    </dgm:pt>
    <dgm:pt modelId="{2BDD516A-F0F1-ED45-AE25-9A340DBD1BEC}" type="pres">
      <dgm:prSet presAssocID="{77555C2C-741C-47B4-9CE9-2569B9B280B8}" presName="sibTrans" presStyleCnt="0"/>
      <dgm:spPr/>
    </dgm:pt>
    <dgm:pt modelId="{65A12841-B24F-6445-A37A-AF203EE591CF}" type="pres">
      <dgm:prSet presAssocID="{9107645C-A2AA-462F-AF74-148D9B5BCE6F}" presName="node" presStyleLbl="node1" presStyleIdx="2" presStyleCnt="6">
        <dgm:presLayoutVars>
          <dgm:bulletEnabled val="1"/>
        </dgm:presLayoutVars>
      </dgm:prSet>
      <dgm:spPr/>
    </dgm:pt>
    <dgm:pt modelId="{0F3030A7-592E-E446-A98C-EE50CE0CC965}" type="pres">
      <dgm:prSet presAssocID="{B624503B-EF6D-442C-B493-0A5E7865931D}" presName="sibTrans" presStyleCnt="0"/>
      <dgm:spPr/>
    </dgm:pt>
    <dgm:pt modelId="{46DDBFF3-74CD-3C40-8201-85AABB2BEA9F}" type="pres">
      <dgm:prSet presAssocID="{48C88A1A-CABF-433C-96F6-E5E7EA2E35A2}" presName="node" presStyleLbl="node1" presStyleIdx="3" presStyleCnt="6">
        <dgm:presLayoutVars>
          <dgm:bulletEnabled val="1"/>
        </dgm:presLayoutVars>
      </dgm:prSet>
      <dgm:spPr/>
    </dgm:pt>
    <dgm:pt modelId="{4AE16C23-BEB3-4F44-B4DF-A4784820DE0A}" type="pres">
      <dgm:prSet presAssocID="{6F5F38AE-5B20-4AE0-A0FF-ABB4B371B16F}" presName="sibTrans" presStyleCnt="0"/>
      <dgm:spPr/>
    </dgm:pt>
    <dgm:pt modelId="{14051BBC-7E69-4B4E-8566-2F9F3E60702D}" type="pres">
      <dgm:prSet presAssocID="{055A881C-15BD-4277-B340-4A013738E781}" presName="node" presStyleLbl="node1" presStyleIdx="4" presStyleCnt="6">
        <dgm:presLayoutVars>
          <dgm:bulletEnabled val="1"/>
        </dgm:presLayoutVars>
      </dgm:prSet>
      <dgm:spPr/>
    </dgm:pt>
    <dgm:pt modelId="{A3CEB7B4-60A6-1244-967B-DA3BFE906221}" type="pres">
      <dgm:prSet presAssocID="{1B7325CC-EBA8-4564-B69B-295EAC4EB019}" presName="sibTrans" presStyleCnt="0"/>
      <dgm:spPr/>
    </dgm:pt>
    <dgm:pt modelId="{6717647F-982F-404B-82C7-7835763FD26C}" type="pres">
      <dgm:prSet presAssocID="{FA853249-581A-49AE-9591-614E9A806B5A}" presName="node" presStyleLbl="node1" presStyleIdx="5" presStyleCnt="6">
        <dgm:presLayoutVars>
          <dgm:bulletEnabled val="1"/>
        </dgm:presLayoutVars>
      </dgm:prSet>
      <dgm:spPr/>
    </dgm:pt>
  </dgm:ptLst>
  <dgm:cxnLst>
    <dgm:cxn modelId="{39506406-0391-427E-873F-43D2088EB8CA}" srcId="{BEFF11DB-50D4-4D9A-ACB2-D2677D51F3DA}" destId="{055A881C-15BD-4277-B340-4A013738E781}" srcOrd="4" destOrd="0" parTransId="{2A4733C5-FD69-4184-961C-351A321B8CFB}" sibTransId="{1B7325CC-EBA8-4564-B69B-295EAC4EB019}"/>
    <dgm:cxn modelId="{44909F40-B077-8D4D-9DC5-95511A62D519}" type="presOf" srcId="{055A881C-15BD-4277-B340-4A013738E781}" destId="{14051BBC-7E69-4B4E-8566-2F9F3E60702D}" srcOrd="0" destOrd="0" presId="urn:microsoft.com/office/officeart/2005/8/layout/default"/>
    <dgm:cxn modelId="{A530ED5F-0CEB-A648-A437-70DDF67F3DA7}" type="presOf" srcId="{9107645C-A2AA-462F-AF74-148D9B5BCE6F}" destId="{65A12841-B24F-6445-A37A-AF203EE591CF}" srcOrd="0" destOrd="0" presId="urn:microsoft.com/office/officeart/2005/8/layout/default"/>
    <dgm:cxn modelId="{A3B9CF96-43D4-6E4F-8619-50D7D622EF11}" type="presOf" srcId="{F52BF3CB-065D-4C51-B678-4522F3C61415}" destId="{022BEF88-196A-9043-9ABE-D6CB628DCD88}" srcOrd="0" destOrd="0" presId="urn:microsoft.com/office/officeart/2005/8/layout/default"/>
    <dgm:cxn modelId="{A98A8BAF-B418-47EF-B2AF-5EBA435D809E}" srcId="{BEFF11DB-50D4-4D9A-ACB2-D2677D51F3DA}" destId="{FA853249-581A-49AE-9591-614E9A806B5A}" srcOrd="5" destOrd="0" parTransId="{2E8E9268-DBFE-4466-89B1-321AB1BE2648}" sibTransId="{2DFA213A-72B5-4771-8A43-EACA7EEBC136}"/>
    <dgm:cxn modelId="{78C723BD-54DF-2B49-913C-8334290596CF}" type="presOf" srcId="{FA853249-581A-49AE-9591-614E9A806B5A}" destId="{6717647F-982F-404B-82C7-7835763FD26C}" srcOrd="0" destOrd="0" presId="urn:microsoft.com/office/officeart/2005/8/layout/default"/>
    <dgm:cxn modelId="{449220DA-96FC-CE4C-ACBD-1334E503A213}" type="presOf" srcId="{48C88A1A-CABF-433C-96F6-E5E7EA2E35A2}" destId="{46DDBFF3-74CD-3C40-8201-85AABB2BEA9F}" srcOrd="0" destOrd="0" presId="urn:microsoft.com/office/officeart/2005/8/layout/default"/>
    <dgm:cxn modelId="{8A6E6FDF-F609-6848-ABA0-C6A85F1BABF6}" type="presOf" srcId="{3A9348D8-0BCC-491C-96B2-424B0B228654}" destId="{40FA2F6C-23DF-1143-ABA6-DCE610E87EF9}" srcOrd="0" destOrd="0" presId="urn:microsoft.com/office/officeart/2005/8/layout/default"/>
    <dgm:cxn modelId="{87D09BEC-2A66-4900-A9AB-AD145F9C164B}" srcId="{BEFF11DB-50D4-4D9A-ACB2-D2677D51F3DA}" destId="{48C88A1A-CABF-433C-96F6-E5E7EA2E35A2}" srcOrd="3" destOrd="0" parTransId="{EDB15647-2701-4F83-AD3A-376ACFC7A2F7}" sibTransId="{6F5F38AE-5B20-4AE0-A0FF-ABB4B371B16F}"/>
    <dgm:cxn modelId="{C57CA9F0-DF04-4413-A2E2-5C96D62B6713}" srcId="{BEFF11DB-50D4-4D9A-ACB2-D2677D51F3DA}" destId="{9107645C-A2AA-462F-AF74-148D9B5BCE6F}" srcOrd="2" destOrd="0" parTransId="{6B95CBEE-57E4-4665-92E7-043E3D66E936}" sibTransId="{B624503B-EF6D-442C-B493-0A5E7865931D}"/>
    <dgm:cxn modelId="{E413D4F3-CCF2-524E-92A3-D00261BFFB5A}" type="presOf" srcId="{BEFF11DB-50D4-4D9A-ACB2-D2677D51F3DA}" destId="{DB011CC0-3C00-0042-87AA-C27500643FD6}" srcOrd="0" destOrd="0" presId="urn:microsoft.com/office/officeart/2005/8/layout/default"/>
    <dgm:cxn modelId="{CAFBB1F8-546F-4AA6-A667-E3E1D09F0F2E}" srcId="{BEFF11DB-50D4-4D9A-ACB2-D2677D51F3DA}" destId="{F52BF3CB-065D-4C51-B678-4522F3C61415}" srcOrd="1" destOrd="0" parTransId="{8ACA389B-506B-4FE3-8EC9-1012774C7862}" sibTransId="{77555C2C-741C-47B4-9CE9-2569B9B280B8}"/>
    <dgm:cxn modelId="{DD5B65FA-70D2-419D-95B3-16773BDFA9BF}" srcId="{BEFF11DB-50D4-4D9A-ACB2-D2677D51F3DA}" destId="{3A9348D8-0BCC-491C-96B2-424B0B228654}" srcOrd="0" destOrd="0" parTransId="{AFF7DF8C-76E2-40CF-8F1E-A26FC416BEFF}" sibTransId="{EEB98FA3-B1B7-4C14-8EF1-80B3E685762A}"/>
    <dgm:cxn modelId="{35F84E04-BC35-5542-99FD-C3FAC96BF23D}" type="presParOf" srcId="{DB011CC0-3C00-0042-87AA-C27500643FD6}" destId="{40FA2F6C-23DF-1143-ABA6-DCE610E87EF9}" srcOrd="0" destOrd="0" presId="urn:microsoft.com/office/officeart/2005/8/layout/default"/>
    <dgm:cxn modelId="{0D848B01-494D-F04E-9280-A33BFF9FAD60}" type="presParOf" srcId="{DB011CC0-3C00-0042-87AA-C27500643FD6}" destId="{F531B321-35F3-7D4D-A0C8-5006EEF2C030}" srcOrd="1" destOrd="0" presId="urn:microsoft.com/office/officeart/2005/8/layout/default"/>
    <dgm:cxn modelId="{7D6FBBFF-7B79-CB4E-8E98-92522EF94BCC}" type="presParOf" srcId="{DB011CC0-3C00-0042-87AA-C27500643FD6}" destId="{022BEF88-196A-9043-9ABE-D6CB628DCD88}" srcOrd="2" destOrd="0" presId="urn:microsoft.com/office/officeart/2005/8/layout/default"/>
    <dgm:cxn modelId="{E3789BCD-20FB-9B4E-85B5-6310226A75D0}" type="presParOf" srcId="{DB011CC0-3C00-0042-87AA-C27500643FD6}" destId="{2BDD516A-F0F1-ED45-AE25-9A340DBD1BEC}" srcOrd="3" destOrd="0" presId="urn:microsoft.com/office/officeart/2005/8/layout/default"/>
    <dgm:cxn modelId="{0FDFFEA3-5644-0C44-AE47-321720D34A0A}" type="presParOf" srcId="{DB011CC0-3C00-0042-87AA-C27500643FD6}" destId="{65A12841-B24F-6445-A37A-AF203EE591CF}" srcOrd="4" destOrd="0" presId="urn:microsoft.com/office/officeart/2005/8/layout/default"/>
    <dgm:cxn modelId="{108869DB-DA42-CD48-93BD-D55CA270072C}" type="presParOf" srcId="{DB011CC0-3C00-0042-87AA-C27500643FD6}" destId="{0F3030A7-592E-E446-A98C-EE50CE0CC965}" srcOrd="5" destOrd="0" presId="urn:microsoft.com/office/officeart/2005/8/layout/default"/>
    <dgm:cxn modelId="{432A694D-0E7C-DC46-8F56-9CCBA313EE64}" type="presParOf" srcId="{DB011CC0-3C00-0042-87AA-C27500643FD6}" destId="{46DDBFF3-74CD-3C40-8201-85AABB2BEA9F}" srcOrd="6" destOrd="0" presId="urn:microsoft.com/office/officeart/2005/8/layout/default"/>
    <dgm:cxn modelId="{98FFA222-97EC-0241-ABBE-AAE40299CABE}" type="presParOf" srcId="{DB011CC0-3C00-0042-87AA-C27500643FD6}" destId="{4AE16C23-BEB3-4F44-B4DF-A4784820DE0A}" srcOrd="7" destOrd="0" presId="urn:microsoft.com/office/officeart/2005/8/layout/default"/>
    <dgm:cxn modelId="{5F42F758-C7D2-6F40-9A3B-1720CB2B5660}" type="presParOf" srcId="{DB011CC0-3C00-0042-87AA-C27500643FD6}" destId="{14051BBC-7E69-4B4E-8566-2F9F3E60702D}" srcOrd="8" destOrd="0" presId="urn:microsoft.com/office/officeart/2005/8/layout/default"/>
    <dgm:cxn modelId="{F2CC8674-78E0-1A4D-A245-4BC839210C5C}" type="presParOf" srcId="{DB011CC0-3C00-0042-87AA-C27500643FD6}" destId="{A3CEB7B4-60A6-1244-967B-DA3BFE906221}" srcOrd="9" destOrd="0" presId="urn:microsoft.com/office/officeart/2005/8/layout/default"/>
    <dgm:cxn modelId="{A3300664-4359-A64E-A77D-4EE7573534D8}" type="presParOf" srcId="{DB011CC0-3C00-0042-87AA-C27500643FD6}" destId="{6717647F-982F-404B-82C7-7835763FD2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940AAAE-A531-4A7F-A132-617279B90BAB}"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0B22CCEF-6674-487D-8096-17685CF40F89}">
      <dgm:prSet/>
      <dgm:spPr/>
      <dgm:t>
        <a:bodyPr/>
        <a:lstStyle/>
        <a:p>
          <a:r>
            <a:rPr lang="en-US"/>
            <a:t>Emotional ambivalence</a:t>
          </a:r>
        </a:p>
      </dgm:t>
    </dgm:pt>
    <dgm:pt modelId="{9B5528FA-AD88-4A4D-9A0C-B0F85E960E26}" type="parTrans" cxnId="{CF1219C8-B236-49EC-9EBB-DCC9C248D086}">
      <dgm:prSet/>
      <dgm:spPr/>
      <dgm:t>
        <a:bodyPr/>
        <a:lstStyle/>
        <a:p>
          <a:endParaRPr lang="en-US"/>
        </a:p>
      </dgm:t>
    </dgm:pt>
    <dgm:pt modelId="{8BD65D02-4853-46A1-8355-9DE0173A713E}" type="sibTrans" cxnId="{CF1219C8-B236-49EC-9EBB-DCC9C248D086}">
      <dgm:prSet/>
      <dgm:spPr/>
      <dgm:t>
        <a:bodyPr/>
        <a:lstStyle/>
        <a:p>
          <a:endParaRPr lang="en-US"/>
        </a:p>
      </dgm:t>
    </dgm:pt>
    <dgm:pt modelId="{7AD81D6E-0ED1-4ECA-9A4E-15ECF2FE2102}">
      <dgm:prSet/>
      <dgm:spPr/>
      <dgm:t>
        <a:bodyPr/>
        <a:lstStyle/>
        <a:p>
          <a:r>
            <a:rPr lang="en-US"/>
            <a:t>Feelings of loss, sadness, pain and/or separation</a:t>
          </a:r>
        </a:p>
      </dgm:t>
    </dgm:pt>
    <dgm:pt modelId="{12D8364F-19BB-474C-A16D-D7656CCE9FB0}" type="parTrans" cxnId="{7AA95B6A-F1AF-4F02-92E4-00C4B5946FB2}">
      <dgm:prSet/>
      <dgm:spPr/>
      <dgm:t>
        <a:bodyPr/>
        <a:lstStyle/>
        <a:p>
          <a:endParaRPr lang="en-US"/>
        </a:p>
      </dgm:t>
    </dgm:pt>
    <dgm:pt modelId="{381404C3-6E42-4E54-8A1C-627E616E3ACF}" type="sibTrans" cxnId="{7AA95B6A-F1AF-4F02-92E4-00C4B5946FB2}">
      <dgm:prSet/>
      <dgm:spPr/>
      <dgm:t>
        <a:bodyPr/>
        <a:lstStyle/>
        <a:p>
          <a:endParaRPr lang="en-US"/>
        </a:p>
      </dgm:t>
    </dgm:pt>
    <dgm:pt modelId="{CFAA1C7E-B93A-4E1D-AF5C-4DBA7C30DE13}">
      <dgm:prSet/>
      <dgm:spPr/>
      <dgm:t>
        <a:bodyPr/>
        <a:lstStyle/>
        <a:p>
          <a:r>
            <a:rPr lang="en-US"/>
            <a:t>Feelings of hope, joy, accomplishment, and/or anticipation</a:t>
          </a:r>
        </a:p>
      </dgm:t>
    </dgm:pt>
    <dgm:pt modelId="{36041570-2842-488B-8EEB-BF5400FDC66B}" type="parTrans" cxnId="{0CFF1A1B-131B-4B0A-9D56-33A9686BCE22}">
      <dgm:prSet/>
      <dgm:spPr/>
      <dgm:t>
        <a:bodyPr/>
        <a:lstStyle/>
        <a:p>
          <a:endParaRPr lang="en-US"/>
        </a:p>
      </dgm:t>
    </dgm:pt>
    <dgm:pt modelId="{25D26831-AE32-4C04-9C36-C398BB67648E}" type="sibTrans" cxnId="{0CFF1A1B-131B-4B0A-9D56-33A9686BCE22}">
      <dgm:prSet/>
      <dgm:spPr/>
      <dgm:t>
        <a:bodyPr/>
        <a:lstStyle/>
        <a:p>
          <a:endParaRPr lang="en-US"/>
        </a:p>
      </dgm:t>
    </dgm:pt>
    <dgm:pt modelId="{172497A4-503B-471F-8ACE-E23305FD929F}">
      <dgm:prSet/>
      <dgm:spPr/>
      <dgm:t>
        <a:bodyPr/>
        <a:lstStyle/>
        <a:p>
          <a:r>
            <a:rPr lang="en-US"/>
            <a:t>Unfinished business</a:t>
          </a:r>
        </a:p>
      </dgm:t>
    </dgm:pt>
    <dgm:pt modelId="{3F54B806-D1C6-4995-89C9-D31751F877F5}" type="parTrans" cxnId="{79ADB614-FD69-4422-961F-1EE68607382B}">
      <dgm:prSet/>
      <dgm:spPr/>
      <dgm:t>
        <a:bodyPr/>
        <a:lstStyle/>
        <a:p>
          <a:endParaRPr lang="en-US"/>
        </a:p>
      </dgm:t>
    </dgm:pt>
    <dgm:pt modelId="{3582E446-5C4E-4B85-B35C-C74730A34B56}" type="sibTrans" cxnId="{79ADB614-FD69-4422-961F-1EE68607382B}">
      <dgm:prSet/>
      <dgm:spPr/>
      <dgm:t>
        <a:bodyPr/>
        <a:lstStyle/>
        <a:p>
          <a:endParaRPr lang="en-US"/>
        </a:p>
      </dgm:t>
    </dgm:pt>
    <dgm:pt modelId="{B5968481-E581-447C-83F8-D5F9D24C124C}">
      <dgm:prSet/>
      <dgm:spPr/>
      <dgm:t>
        <a:bodyPr/>
        <a:lstStyle/>
        <a:p>
          <a:r>
            <a:rPr lang="en-US"/>
            <a:t>Transference</a:t>
          </a:r>
        </a:p>
      </dgm:t>
    </dgm:pt>
    <dgm:pt modelId="{BB4A662F-7626-42FD-B0E2-D7157A23BC4A}" type="parTrans" cxnId="{AB7E04C9-33C8-4BEF-B7CD-D7172FB27CAC}">
      <dgm:prSet/>
      <dgm:spPr/>
      <dgm:t>
        <a:bodyPr/>
        <a:lstStyle/>
        <a:p>
          <a:endParaRPr lang="en-US"/>
        </a:p>
      </dgm:t>
    </dgm:pt>
    <dgm:pt modelId="{4E31DFE6-A46C-4933-8CE0-5D326A8937F3}" type="sibTrans" cxnId="{AB7E04C9-33C8-4BEF-B7CD-D7172FB27CAC}">
      <dgm:prSet/>
      <dgm:spPr/>
      <dgm:t>
        <a:bodyPr/>
        <a:lstStyle/>
        <a:p>
          <a:endParaRPr lang="en-US"/>
        </a:p>
      </dgm:t>
    </dgm:pt>
    <dgm:pt modelId="{3F5FC7DA-ABA1-4314-A28A-B2C7BE01CA1C}">
      <dgm:prSet/>
      <dgm:spPr/>
      <dgm:t>
        <a:bodyPr/>
        <a:lstStyle/>
        <a:p>
          <a:r>
            <a:rPr lang="en-US"/>
            <a:t>Countertransference</a:t>
          </a:r>
        </a:p>
      </dgm:t>
    </dgm:pt>
    <dgm:pt modelId="{89D8AE9E-F706-4971-9F0E-F0E3E1EB4DB4}" type="parTrans" cxnId="{155D4A85-FEF7-4463-860E-575AA21EE243}">
      <dgm:prSet/>
      <dgm:spPr/>
      <dgm:t>
        <a:bodyPr/>
        <a:lstStyle/>
        <a:p>
          <a:endParaRPr lang="en-US"/>
        </a:p>
      </dgm:t>
    </dgm:pt>
    <dgm:pt modelId="{65B79818-91C0-40E9-8694-392E1F7D5D59}" type="sibTrans" cxnId="{155D4A85-FEF7-4463-860E-575AA21EE243}">
      <dgm:prSet/>
      <dgm:spPr/>
      <dgm:t>
        <a:bodyPr/>
        <a:lstStyle/>
        <a:p>
          <a:endParaRPr lang="en-US"/>
        </a:p>
      </dgm:t>
    </dgm:pt>
    <dgm:pt modelId="{8DE6D19D-9467-D749-ACCA-23F990975CFD}" type="pres">
      <dgm:prSet presAssocID="{F940AAAE-A531-4A7F-A132-617279B90BAB}" presName="diagram" presStyleCnt="0">
        <dgm:presLayoutVars>
          <dgm:dir/>
          <dgm:resizeHandles val="exact"/>
        </dgm:presLayoutVars>
      </dgm:prSet>
      <dgm:spPr/>
    </dgm:pt>
    <dgm:pt modelId="{CA6B415E-7B7D-4447-9AF6-995E556D14F5}" type="pres">
      <dgm:prSet presAssocID="{0B22CCEF-6674-487D-8096-17685CF40F89}" presName="node" presStyleLbl="node1" presStyleIdx="0" presStyleCnt="6">
        <dgm:presLayoutVars>
          <dgm:bulletEnabled val="1"/>
        </dgm:presLayoutVars>
      </dgm:prSet>
      <dgm:spPr/>
    </dgm:pt>
    <dgm:pt modelId="{C2E99D16-4AF0-1D41-A135-A31C76190483}" type="pres">
      <dgm:prSet presAssocID="{8BD65D02-4853-46A1-8355-9DE0173A713E}" presName="sibTrans" presStyleCnt="0"/>
      <dgm:spPr/>
    </dgm:pt>
    <dgm:pt modelId="{4516B831-86DC-0540-97CC-F7EC48C0D786}" type="pres">
      <dgm:prSet presAssocID="{7AD81D6E-0ED1-4ECA-9A4E-15ECF2FE2102}" presName="node" presStyleLbl="node1" presStyleIdx="1" presStyleCnt="6">
        <dgm:presLayoutVars>
          <dgm:bulletEnabled val="1"/>
        </dgm:presLayoutVars>
      </dgm:prSet>
      <dgm:spPr/>
    </dgm:pt>
    <dgm:pt modelId="{32274BB3-C148-2043-BB73-EEC173EE8318}" type="pres">
      <dgm:prSet presAssocID="{381404C3-6E42-4E54-8A1C-627E616E3ACF}" presName="sibTrans" presStyleCnt="0"/>
      <dgm:spPr/>
    </dgm:pt>
    <dgm:pt modelId="{BDEC2DC5-61A8-8646-9760-187702D4EBB0}" type="pres">
      <dgm:prSet presAssocID="{CFAA1C7E-B93A-4E1D-AF5C-4DBA7C30DE13}" presName="node" presStyleLbl="node1" presStyleIdx="2" presStyleCnt="6">
        <dgm:presLayoutVars>
          <dgm:bulletEnabled val="1"/>
        </dgm:presLayoutVars>
      </dgm:prSet>
      <dgm:spPr/>
    </dgm:pt>
    <dgm:pt modelId="{3763E584-8A04-6C41-AAB3-8DB7B74BCE97}" type="pres">
      <dgm:prSet presAssocID="{25D26831-AE32-4C04-9C36-C398BB67648E}" presName="sibTrans" presStyleCnt="0"/>
      <dgm:spPr/>
    </dgm:pt>
    <dgm:pt modelId="{98896301-B036-B747-9B30-E43A610CCA70}" type="pres">
      <dgm:prSet presAssocID="{172497A4-503B-471F-8ACE-E23305FD929F}" presName="node" presStyleLbl="node1" presStyleIdx="3" presStyleCnt="6">
        <dgm:presLayoutVars>
          <dgm:bulletEnabled val="1"/>
        </dgm:presLayoutVars>
      </dgm:prSet>
      <dgm:spPr/>
    </dgm:pt>
    <dgm:pt modelId="{651804A6-1324-E84A-81DF-F1DB9B291763}" type="pres">
      <dgm:prSet presAssocID="{3582E446-5C4E-4B85-B35C-C74730A34B56}" presName="sibTrans" presStyleCnt="0"/>
      <dgm:spPr/>
    </dgm:pt>
    <dgm:pt modelId="{17AC2419-7F6D-3949-A346-3DD6620EA044}" type="pres">
      <dgm:prSet presAssocID="{B5968481-E581-447C-83F8-D5F9D24C124C}" presName="node" presStyleLbl="node1" presStyleIdx="4" presStyleCnt="6">
        <dgm:presLayoutVars>
          <dgm:bulletEnabled val="1"/>
        </dgm:presLayoutVars>
      </dgm:prSet>
      <dgm:spPr/>
    </dgm:pt>
    <dgm:pt modelId="{41C5F2B4-18F8-9141-B4AB-B3477C5EACDE}" type="pres">
      <dgm:prSet presAssocID="{4E31DFE6-A46C-4933-8CE0-5D326A8937F3}" presName="sibTrans" presStyleCnt="0"/>
      <dgm:spPr/>
    </dgm:pt>
    <dgm:pt modelId="{F8389D72-8B0B-784B-9DD9-DE523A4B6B0B}" type="pres">
      <dgm:prSet presAssocID="{3F5FC7DA-ABA1-4314-A28A-B2C7BE01CA1C}" presName="node" presStyleLbl="node1" presStyleIdx="5" presStyleCnt="6">
        <dgm:presLayoutVars>
          <dgm:bulletEnabled val="1"/>
        </dgm:presLayoutVars>
      </dgm:prSet>
      <dgm:spPr/>
    </dgm:pt>
  </dgm:ptLst>
  <dgm:cxnLst>
    <dgm:cxn modelId="{A59CBE05-361A-D141-AFB2-9221BFD3C202}" type="presOf" srcId="{172497A4-503B-471F-8ACE-E23305FD929F}" destId="{98896301-B036-B747-9B30-E43A610CCA70}" srcOrd="0" destOrd="0" presId="urn:microsoft.com/office/officeart/2005/8/layout/default"/>
    <dgm:cxn modelId="{D6E5C411-7577-7240-9564-A0773596F263}" type="presOf" srcId="{0B22CCEF-6674-487D-8096-17685CF40F89}" destId="{CA6B415E-7B7D-4447-9AF6-995E556D14F5}" srcOrd="0" destOrd="0" presId="urn:microsoft.com/office/officeart/2005/8/layout/default"/>
    <dgm:cxn modelId="{79ADB614-FD69-4422-961F-1EE68607382B}" srcId="{F940AAAE-A531-4A7F-A132-617279B90BAB}" destId="{172497A4-503B-471F-8ACE-E23305FD929F}" srcOrd="3" destOrd="0" parTransId="{3F54B806-D1C6-4995-89C9-D31751F877F5}" sibTransId="{3582E446-5C4E-4B85-B35C-C74730A34B56}"/>
    <dgm:cxn modelId="{9D211817-C3F4-D847-A5E3-2329FCB63611}" type="presOf" srcId="{F940AAAE-A531-4A7F-A132-617279B90BAB}" destId="{8DE6D19D-9467-D749-ACCA-23F990975CFD}" srcOrd="0" destOrd="0" presId="urn:microsoft.com/office/officeart/2005/8/layout/default"/>
    <dgm:cxn modelId="{0CFF1A1B-131B-4B0A-9D56-33A9686BCE22}" srcId="{F940AAAE-A531-4A7F-A132-617279B90BAB}" destId="{CFAA1C7E-B93A-4E1D-AF5C-4DBA7C30DE13}" srcOrd="2" destOrd="0" parTransId="{36041570-2842-488B-8EEB-BF5400FDC66B}" sibTransId="{25D26831-AE32-4C04-9C36-C398BB67648E}"/>
    <dgm:cxn modelId="{25C2B126-0C17-1541-8DA2-F71104928AF2}" type="presOf" srcId="{CFAA1C7E-B93A-4E1D-AF5C-4DBA7C30DE13}" destId="{BDEC2DC5-61A8-8646-9760-187702D4EBB0}" srcOrd="0" destOrd="0" presId="urn:microsoft.com/office/officeart/2005/8/layout/default"/>
    <dgm:cxn modelId="{DC997E4A-E1C5-D245-BBB9-AB443C63AEBE}" type="presOf" srcId="{3F5FC7DA-ABA1-4314-A28A-B2C7BE01CA1C}" destId="{F8389D72-8B0B-784B-9DD9-DE523A4B6B0B}" srcOrd="0" destOrd="0" presId="urn:microsoft.com/office/officeart/2005/8/layout/default"/>
    <dgm:cxn modelId="{7AA95B6A-F1AF-4F02-92E4-00C4B5946FB2}" srcId="{F940AAAE-A531-4A7F-A132-617279B90BAB}" destId="{7AD81D6E-0ED1-4ECA-9A4E-15ECF2FE2102}" srcOrd="1" destOrd="0" parTransId="{12D8364F-19BB-474C-A16D-D7656CCE9FB0}" sibTransId="{381404C3-6E42-4E54-8A1C-627E616E3ACF}"/>
    <dgm:cxn modelId="{155D4A85-FEF7-4463-860E-575AA21EE243}" srcId="{F940AAAE-A531-4A7F-A132-617279B90BAB}" destId="{3F5FC7DA-ABA1-4314-A28A-B2C7BE01CA1C}" srcOrd="5" destOrd="0" parTransId="{89D8AE9E-F706-4971-9F0E-F0E3E1EB4DB4}" sibTransId="{65B79818-91C0-40E9-8694-392E1F7D5D59}"/>
    <dgm:cxn modelId="{949D5BA4-B1C4-4B4A-8BB2-5A74044654AB}" type="presOf" srcId="{7AD81D6E-0ED1-4ECA-9A4E-15ECF2FE2102}" destId="{4516B831-86DC-0540-97CC-F7EC48C0D786}" srcOrd="0" destOrd="0" presId="urn:microsoft.com/office/officeart/2005/8/layout/default"/>
    <dgm:cxn modelId="{CF1219C8-B236-49EC-9EBB-DCC9C248D086}" srcId="{F940AAAE-A531-4A7F-A132-617279B90BAB}" destId="{0B22CCEF-6674-487D-8096-17685CF40F89}" srcOrd="0" destOrd="0" parTransId="{9B5528FA-AD88-4A4D-9A0C-B0F85E960E26}" sibTransId="{8BD65D02-4853-46A1-8355-9DE0173A713E}"/>
    <dgm:cxn modelId="{AB7E04C9-33C8-4BEF-B7CD-D7172FB27CAC}" srcId="{F940AAAE-A531-4A7F-A132-617279B90BAB}" destId="{B5968481-E581-447C-83F8-D5F9D24C124C}" srcOrd="4" destOrd="0" parTransId="{BB4A662F-7626-42FD-B0E2-D7157A23BC4A}" sibTransId="{4E31DFE6-A46C-4933-8CE0-5D326A8937F3}"/>
    <dgm:cxn modelId="{46756AE3-033E-854B-9C49-34F0C5FE0FCF}" type="presOf" srcId="{B5968481-E581-447C-83F8-D5F9D24C124C}" destId="{17AC2419-7F6D-3949-A346-3DD6620EA044}" srcOrd="0" destOrd="0" presId="urn:microsoft.com/office/officeart/2005/8/layout/default"/>
    <dgm:cxn modelId="{86CF63A7-A51F-504C-9A1F-2616850277CC}" type="presParOf" srcId="{8DE6D19D-9467-D749-ACCA-23F990975CFD}" destId="{CA6B415E-7B7D-4447-9AF6-995E556D14F5}" srcOrd="0" destOrd="0" presId="urn:microsoft.com/office/officeart/2005/8/layout/default"/>
    <dgm:cxn modelId="{1F577AA4-8454-AD4C-8A25-E404FD35B57A}" type="presParOf" srcId="{8DE6D19D-9467-D749-ACCA-23F990975CFD}" destId="{C2E99D16-4AF0-1D41-A135-A31C76190483}" srcOrd="1" destOrd="0" presId="urn:microsoft.com/office/officeart/2005/8/layout/default"/>
    <dgm:cxn modelId="{942D0CCC-4548-8E4F-97BC-B4766CF9FB12}" type="presParOf" srcId="{8DE6D19D-9467-D749-ACCA-23F990975CFD}" destId="{4516B831-86DC-0540-97CC-F7EC48C0D786}" srcOrd="2" destOrd="0" presId="urn:microsoft.com/office/officeart/2005/8/layout/default"/>
    <dgm:cxn modelId="{EF614EAF-6F43-D244-A8D8-E88FD1D2958F}" type="presParOf" srcId="{8DE6D19D-9467-D749-ACCA-23F990975CFD}" destId="{32274BB3-C148-2043-BB73-EEC173EE8318}" srcOrd="3" destOrd="0" presId="urn:microsoft.com/office/officeart/2005/8/layout/default"/>
    <dgm:cxn modelId="{C51281D5-B2B9-B149-85D0-0778439FA135}" type="presParOf" srcId="{8DE6D19D-9467-D749-ACCA-23F990975CFD}" destId="{BDEC2DC5-61A8-8646-9760-187702D4EBB0}" srcOrd="4" destOrd="0" presId="urn:microsoft.com/office/officeart/2005/8/layout/default"/>
    <dgm:cxn modelId="{B0C6DE04-B3F7-1244-9AAD-6FF02E78741A}" type="presParOf" srcId="{8DE6D19D-9467-D749-ACCA-23F990975CFD}" destId="{3763E584-8A04-6C41-AAB3-8DB7B74BCE97}" srcOrd="5" destOrd="0" presId="urn:microsoft.com/office/officeart/2005/8/layout/default"/>
    <dgm:cxn modelId="{0A7A6CA4-D6A3-6642-AC83-9F3F8C0A91EB}" type="presParOf" srcId="{8DE6D19D-9467-D749-ACCA-23F990975CFD}" destId="{98896301-B036-B747-9B30-E43A610CCA70}" srcOrd="6" destOrd="0" presId="urn:microsoft.com/office/officeart/2005/8/layout/default"/>
    <dgm:cxn modelId="{60DB9805-3CC3-434D-87C8-1ED65CC736C7}" type="presParOf" srcId="{8DE6D19D-9467-D749-ACCA-23F990975CFD}" destId="{651804A6-1324-E84A-81DF-F1DB9B291763}" srcOrd="7" destOrd="0" presId="urn:microsoft.com/office/officeart/2005/8/layout/default"/>
    <dgm:cxn modelId="{3A1304CF-6794-924F-A69E-9D462F678788}" type="presParOf" srcId="{8DE6D19D-9467-D749-ACCA-23F990975CFD}" destId="{17AC2419-7F6D-3949-A346-3DD6620EA044}" srcOrd="8" destOrd="0" presId="urn:microsoft.com/office/officeart/2005/8/layout/default"/>
    <dgm:cxn modelId="{54646F23-DD1E-B74B-9FB4-39308D3654EF}" type="presParOf" srcId="{8DE6D19D-9467-D749-ACCA-23F990975CFD}" destId="{41C5F2B4-18F8-9141-B4AB-B3477C5EACDE}" srcOrd="9" destOrd="0" presId="urn:microsoft.com/office/officeart/2005/8/layout/default"/>
    <dgm:cxn modelId="{70782160-3EA0-D248-A6FB-50281EBA8515}" type="presParOf" srcId="{8DE6D19D-9467-D749-ACCA-23F990975CFD}" destId="{F8389D72-8B0B-784B-9DD9-DE523A4B6B0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8B736EC-8EE6-469C-8802-DFF93FCB3E5C}"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AA478423-64C7-4906-AE1C-5B238928079E}">
      <dgm:prSet/>
      <dgm:spPr/>
      <dgm:t>
        <a:bodyPr/>
        <a:lstStyle/>
        <a:p>
          <a:r>
            <a:rPr lang="en-US"/>
            <a:t>Leaders should have this set from the beginning stage – before the group meets for the first time</a:t>
          </a:r>
        </a:p>
      </dgm:t>
    </dgm:pt>
    <dgm:pt modelId="{45C2EDE8-4860-49B1-AE97-1D5B74FDD073}" type="parTrans" cxnId="{316A61EE-1D2B-471B-83C0-B11C3C89A4D5}">
      <dgm:prSet/>
      <dgm:spPr/>
      <dgm:t>
        <a:bodyPr/>
        <a:lstStyle/>
        <a:p>
          <a:endParaRPr lang="en-US"/>
        </a:p>
      </dgm:t>
    </dgm:pt>
    <dgm:pt modelId="{4DB374CE-DE47-4736-BE8A-8365F79AAB18}" type="sibTrans" cxnId="{316A61EE-1D2B-471B-83C0-B11C3C89A4D5}">
      <dgm:prSet/>
      <dgm:spPr/>
      <dgm:t>
        <a:bodyPr/>
        <a:lstStyle/>
        <a:p>
          <a:endParaRPr lang="en-US"/>
        </a:p>
      </dgm:t>
    </dgm:pt>
    <dgm:pt modelId="{C4C6354E-668B-415C-BCD7-39C65CD9D1D0}">
      <dgm:prSet/>
      <dgm:spPr/>
      <dgm:t>
        <a:bodyPr/>
        <a:lstStyle/>
        <a:p>
          <a:r>
            <a:rPr lang="en-US"/>
            <a:t>Set boundaries</a:t>
          </a:r>
        </a:p>
      </dgm:t>
    </dgm:pt>
    <dgm:pt modelId="{D2D2981A-6F8F-4545-96BD-1F5FCC0C273F}" type="parTrans" cxnId="{7273072D-13CE-4BC2-964F-100DE4A92593}">
      <dgm:prSet/>
      <dgm:spPr/>
      <dgm:t>
        <a:bodyPr/>
        <a:lstStyle/>
        <a:p>
          <a:endParaRPr lang="en-US"/>
        </a:p>
      </dgm:t>
    </dgm:pt>
    <dgm:pt modelId="{57524CF4-9936-43B5-A141-112F58012888}" type="sibTrans" cxnId="{7273072D-13CE-4BC2-964F-100DE4A92593}">
      <dgm:prSet/>
      <dgm:spPr/>
      <dgm:t>
        <a:bodyPr/>
        <a:lstStyle/>
        <a:p>
          <a:endParaRPr lang="en-US"/>
        </a:p>
      </dgm:t>
    </dgm:pt>
    <dgm:pt modelId="{73DD1317-199E-4AD8-8A73-62BA4B87EC68}">
      <dgm:prSet/>
      <dgm:spPr/>
      <dgm:t>
        <a:bodyPr/>
        <a:lstStyle/>
        <a:p>
          <a:r>
            <a:rPr lang="en-US"/>
            <a:t>Physical</a:t>
          </a:r>
        </a:p>
      </dgm:t>
    </dgm:pt>
    <dgm:pt modelId="{FF466F98-60DE-4FCF-BF19-590523DA1484}" type="parTrans" cxnId="{D442FE2F-0865-4212-8B00-438998A8C3D3}">
      <dgm:prSet/>
      <dgm:spPr/>
      <dgm:t>
        <a:bodyPr/>
        <a:lstStyle/>
        <a:p>
          <a:endParaRPr lang="en-US"/>
        </a:p>
      </dgm:t>
    </dgm:pt>
    <dgm:pt modelId="{365003CF-837E-49E9-8BF3-664A6F77CB77}" type="sibTrans" cxnId="{D442FE2F-0865-4212-8B00-438998A8C3D3}">
      <dgm:prSet/>
      <dgm:spPr/>
      <dgm:t>
        <a:bodyPr/>
        <a:lstStyle/>
        <a:p>
          <a:endParaRPr lang="en-US"/>
        </a:p>
      </dgm:t>
    </dgm:pt>
    <dgm:pt modelId="{DBD73326-5703-43B7-85B4-AB46F5CDF6F0}">
      <dgm:prSet/>
      <dgm:spPr/>
      <dgm:t>
        <a:bodyPr/>
        <a:lstStyle/>
        <a:p>
          <a:r>
            <a:rPr lang="en-US"/>
            <a:t>Psychological</a:t>
          </a:r>
        </a:p>
      </dgm:t>
    </dgm:pt>
    <dgm:pt modelId="{40A9C54D-435B-4906-A839-7C7D8DD82379}" type="parTrans" cxnId="{1EB2315E-86D5-450D-8669-526744EA9350}">
      <dgm:prSet/>
      <dgm:spPr/>
      <dgm:t>
        <a:bodyPr/>
        <a:lstStyle/>
        <a:p>
          <a:endParaRPr lang="en-US"/>
        </a:p>
      </dgm:t>
    </dgm:pt>
    <dgm:pt modelId="{5A1BBE68-672B-495E-9E69-12937646C406}" type="sibTrans" cxnId="{1EB2315E-86D5-450D-8669-526744EA9350}">
      <dgm:prSet/>
      <dgm:spPr/>
      <dgm:t>
        <a:bodyPr/>
        <a:lstStyle/>
        <a:p>
          <a:endParaRPr lang="en-US"/>
        </a:p>
      </dgm:t>
    </dgm:pt>
    <dgm:pt modelId="{A0C4162B-ADBD-46EE-852F-A79578C8BA0D}">
      <dgm:prSet/>
      <dgm:spPr/>
      <dgm:t>
        <a:bodyPr/>
        <a:lstStyle/>
        <a:p>
          <a:r>
            <a:rPr lang="en-US"/>
            <a:t>Closing occurs on two levels</a:t>
          </a:r>
        </a:p>
      </dgm:t>
    </dgm:pt>
    <dgm:pt modelId="{D7B19035-92FC-43D8-91F0-6FBDAD5A6BF8}" type="parTrans" cxnId="{D9EEA62A-14C7-417B-A823-4A5774FF77A3}">
      <dgm:prSet/>
      <dgm:spPr/>
      <dgm:t>
        <a:bodyPr/>
        <a:lstStyle/>
        <a:p>
          <a:endParaRPr lang="en-US"/>
        </a:p>
      </dgm:t>
    </dgm:pt>
    <dgm:pt modelId="{394119EB-CB30-412F-B222-6FDBBA24CC26}" type="sibTrans" cxnId="{D9EEA62A-14C7-417B-A823-4A5774FF77A3}">
      <dgm:prSet/>
      <dgm:spPr/>
      <dgm:t>
        <a:bodyPr/>
        <a:lstStyle/>
        <a:p>
          <a:endParaRPr lang="en-US"/>
        </a:p>
      </dgm:t>
    </dgm:pt>
    <dgm:pt modelId="{78EAEDE9-C32D-4679-9AC6-64C8AAA578D4}">
      <dgm:prSet/>
      <dgm:spPr/>
      <dgm:t>
        <a:bodyPr/>
        <a:lstStyle/>
        <a:p>
          <a:r>
            <a:rPr lang="en-US"/>
            <a:t>End of each group</a:t>
          </a:r>
        </a:p>
      </dgm:t>
    </dgm:pt>
    <dgm:pt modelId="{1DB73CF8-227C-4A2E-B214-691DB356FC44}" type="parTrans" cxnId="{C9B5C73D-99B0-478D-BEA1-0E999FA726DE}">
      <dgm:prSet/>
      <dgm:spPr/>
      <dgm:t>
        <a:bodyPr/>
        <a:lstStyle/>
        <a:p>
          <a:endParaRPr lang="en-US"/>
        </a:p>
      </dgm:t>
    </dgm:pt>
    <dgm:pt modelId="{FC8B8E78-2521-4033-B584-D744F634B5E0}" type="sibTrans" cxnId="{C9B5C73D-99B0-478D-BEA1-0E999FA726DE}">
      <dgm:prSet/>
      <dgm:spPr/>
      <dgm:t>
        <a:bodyPr/>
        <a:lstStyle/>
        <a:p>
          <a:endParaRPr lang="en-US"/>
        </a:p>
      </dgm:t>
    </dgm:pt>
    <dgm:pt modelId="{A992F10E-F258-4B57-BCED-A197D7DBC68F}">
      <dgm:prSet/>
      <dgm:spPr/>
      <dgm:t>
        <a:bodyPr/>
        <a:lstStyle/>
        <a:p>
          <a:r>
            <a:rPr lang="en-US"/>
            <a:t>End of the set amount of sessions</a:t>
          </a:r>
        </a:p>
      </dgm:t>
    </dgm:pt>
    <dgm:pt modelId="{2278E11E-8F7E-42A6-BD55-6510DDE528C0}" type="parTrans" cxnId="{DE82B703-9A8B-4D4F-BC73-0BC9EF37E9E0}">
      <dgm:prSet/>
      <dgm:spPr/>
      <dgm:t>
        <a:bodyPr/>
        <a:lstStyle/>
        <a:p>
          <a:endParaRPr lang="en-US"/>
        </a:p>
      </dgm:t>
    </dgm:pt>
    <dgm:pt modelId="{31848B50-1DEF-4AE6-A9BB-1F39392B9F43}" type="sibTrans" cxnId="{DE82B703-9A8B-4D4F-BC73-0BC9EF37E9E0}">
      <dgm:prSet/>
      <dgm:spPr/>
      <dgm:t>
        <a:bodyPr/>
        <a:lstStyle/>
        <a:p>
          <a:endParaRPr lang="en-US"/>
        </a:p>
      </dgm:t>
    </dgm:pt>
    <dgm:pt modelId="{1958B032-D9F4-804A-AC54-48D72936C3F6}" type="pres">
      <dgm:prSet presAssocID="{68B736EC-8EE6-469C-8802-DFF93FCB3E5C}" presName="Name0" presStyleCnt="0">
        <dgm:presLayoutVars>
          <dgm:dir/>
          <dgm:animLvl val="lvl"/>
          <dgm:resizeHandles val="exact"/>
        </dgm:presLayoutVars>
      </dgm:prSet>
      <dgm:spPr/>
    </dgm:pt>
    <dgm:pt modelId="{E57FED3A-772A-5946-AF69-EB069D52B8F7}" type="pres">
      <dgm:prSet presAssocID="{A0C4162B-ADBD-46EE-852F-A79578C8BA0D}" presName="boxAndChildren" presStyleCnt="0"/>
      <dgm:spPr/>
    </dgm:pt>
    <dgm:pt modelId="{4ABE2164-B700-8649-AE6B-C26EF560F8BE}" type="pres">
      <dgm:prSet presAssocID="{A0C4162B-ADBD-46EE-852F-A79578C8BA0D}" presName="parentTextBox" presStyleLbl="node1" presStyleIdx="0" presStyleCnt="3"/>
      <dgm:spPr/>
    </dgm:pt>
    <dgm:pt modelId="{DE12B418-F690-F34E-BDB2-57187F766000}" type="pres">
      <dgm:prSet presAssocID="{A0C4162B-ADBD-46EE-852F-A79578C8BA0D}" presName="entireBox" presStyleLbl="node1" presStyleIdx="0" presStyleCnt="3"/>
      <dgm:spPr/>
    </dgm:pt>
    <dgm:pt modelId="{04999458-C232-5A4C-BB7F-BABBDF704F5E}" type="pres">
      <dgm:prSet presAssocID="{A0C4162B-ADBD-46EE-852F-A79578C8BA0D}" presName="descendantBox" presStyleCnt="0"/>
      <dgm:spPr/>
    </dgm:pt>
    <dgm:pt modelId="{4DFA5D94-6822-1741-8369-F258285613BB}" type="pres">
      <dgm:prSet presAssocID="{78EAEDE9-C32D-4679-9AC6-64C8AAA578D4}" presName="childTextBox" presStyleLbl="fgAccFollowNode1" presStyleIdx="0" presStyleCnt="4">
        <dgm:presLayoutVars>
          <dgm:bulletEnabled val="1"/>
        </dgm:presLayoutVars>
      </dgm:prSet>
      <dgm:spPr/>
    </dgm:pt>
    <dgm:pt modelId="{6820FABF-C0C5-AA42-ABF9-CC2B01963D78}" type="pres">
      <dgm:prSet presAssocID="{A992F10E-F258-4B57-BCED-A197D7DBC68F}" presName="childTextBox" presStyleLbl="fgAccFollowNode1" presStyleIdx="1" presStyleCnt="4">
        <dgm:presLayoutVars>
          <dgm:bulletEnabled val="1"/>
        </dgm:presLayoutVars>
      </dgm:prSet>
      <dgm:spPr/>
    </dgm:pt>
    <dgm:pt modelId="{FAB3B565-2007-EE4F-8552-AF92C982CA8A}" type="pres">
      <dgm:prSet presAssocID="{57524CF4-9936-43B5-A141-112F58012888}" presName="sp" presStyleCnt="0"/>
      <dgm:spPr/>
    </dgm:pt>
    <dgm:pt modelId="{B34843C5-8597-EE47-9DE6-7CF062618B8E}" type="pres">
      <dgm:prSet presAssocID="{C4C6354E-668B-415C-BCD7-39C65CD9D1D0}" presName="arrowAndChildren" presStyleCnt="0"/>
      <dgm:spPr/>
    </dgm:pt>
    <dgm:pt modelId="{6110CF6C-1008-E141-AF64-7D5C2FBF278B}" type="pres">
      <dgm:prSet presAssocID="{C4C6354E-668B-415C-BCD7-39C65CD9D1D0}" presName="parentTextArrow" presStyleLbl="node1" presStyleIdx="0" presStyleCnt="3"/>
      <dgm:spPr/>
    </dgm:pt>
    <dgm:pt modelId="{7880640D-1D8F-F849-8C1C-35B98B671D8D}" type="pres">
      <dgm:prSet presAssocID="{C4C6354E-668B-415C-BCD7-39C65CD9D1D0}" presName="arrow" presStyleLbl="node1" presStyleIdx="1" presStyleCnt="3"/>
      <dgm:spPr/>
    </dgm:pt>
    <dgm:pt modelId="{60620149-3370-454B-8113-E5200260C92B}" type="pres">
      <dgm:prSet presAssocID="{C4C6354E-668B-415C-BCD7-39C65CD9D1D0}" presName="descendantArrow" presStyleCnt="0"/>
      <dgm:spPr/>
    </dgm:pt>
    <dgm:pt modelId="{29A6BDDD-19C7-3045-8D55-A18369430163}" type="pres">
      <dgm:prSet presAssocID="{73DD1317-199E-4AD8-8A73-62BA4B87EC68}" presName="childTextArrow" presStyleLbl="fgAccFollowNode1" presStyleIdx="2" presStyleCnt="4">
        <dgm:presLayoutVars>
          <dgm:bulletEnabled val="1"/>
        </dgm:presLayoutVars>
      </dgm:prSet>
      <dgm:spPr/>
    </dgm:pt>
    <dgm:pt modelId="{01D4BC80-C2A4-8843-BC93-854C1A55EED8}" type="pres">
      <dgm:prSet presAssocID="{DBD73326-5703-43B7-85B4-AB46F5CDF6F0}" presName="childTextArrow" presStyleLbl="fgAccFollowNode1" presStyleIdx="3" presStyleCnt="4">
        <dgm:presLayoutVars>
          <dgm:bulletEnabled val="1"/>
        </dgm:presLayoutVars>
      </dgm:prSet>
      <dgm:spPr/>
    </dgm:pt>
    <dgm:pt modelId="{944E1A03-1358-ED41-9430-41254BFE11EC}" type="pres">
      <dgm:prSet presAssocID="{4DB374CE-DE47-4736-BE8A-8365F79AAB18}" presName="sp" presStyleCnt="0"/>
      <dgm:spPr/>
    </dgm:pt>
    <dgm:pt modelId="{7DBDE7EB-E85F-F74A-AFC5-E2C5CABEBAD2}" type="pres">
      <dgm:prSet presAssocID="{AA478423-64C7-4906-AE1C-5B238928079E}" presName="arrowAndChildren" presStyleCnt="0"/>
      <dgm:spPr/>
    </dgm:pt>
    <dgm:pt modelId="{A5F1069B-2215-EB4A-A02D-05513C7E5F50}" type="pres">
      <dgm:prSet presAssocID="{AA478423-64C7-4906-AE1C-5B238928079E}" presName="parentTextArrow" presStyleLbl="node1" presStyleIdx="2" presStyleCnt="3"/>
      <dgm:spPr/>
    </dgm:pt>
  </dgm:ptLst>
  <dgm:cxnLst>
    <dgm:cxn modelId="{DE82B703-9A8B-4D4F-BC73-0BC9EF37E9E0}" srcId="{A0C4162B-ADBD-46EE-852F-A79578C8BA0D}" destId="{A992F10E-F258-4B57-BCED-A197D7DBC68F}" srcOrd="1" destOrd="0" parTransId="{2278E11E-8F7E-42A6-BD55-6510DDE528C0}" sibTransId="{31848B50-1DEF-4AE6-A9BB-1F39392B9F43}"/>
    <dgm:cxn modelId="{8E28270E-7BC1-2D45-9135-739BE838BABC}" type="presOf" srcId="{A0C4162B-ADBD-46EE-852F-A79578C8BA0D}" destId="{DE12B418-F690-F34E-BDB2-57187F766000}" srcOrd="1" destOrd="0" presId="urn:microsoft.com/office/officeart/2005/8/layout/process4"/>
    <dgm:cxn modelId="{5686050F-7797-EB4A-B8FD-BB52911ED182}" type="presOf" srcId="{A0C4162B-ADBD-46EE-852F-A79578C8BA0D}" destId="{4ABE2164-B700-8649-AE6B-C26EF560F8BE}" srcOrd="0" destOrd="0" presId="urn:microsoft.com/office/officeart/2005/8/layout/process4"/>
    <dgm:cxn modelId="{7F624313-8A1A-CC45-9FAD-A967B9FE0E69}" type="presOf" srcId="{DBD73326-5703-43B7-85B4-AB46F5CDF6F0}" destId="{01D4BC80-C2A4-8843-BC93-854C1A55EED8}" srcOrd="0" destOrd="0" presId="urn:microsoft.com/office/officeart/2005/8/layout/process4"/>
    <dgm:cxn modelId="{C3840F19-917D-E442-B31B-04B2AFA5F514}" type="presOf" srcId="{AA478423-64C7-4906-AE1C-5B238928079E}" destId="{A5F1069B-2215-EB4A-A02D-05513C7E5F50}" srcOrd="0" destOrd="0" presId="urn:microsoft.com/office/officeart/2005/8/layout/process4"/>
    <dgm:cxn modelId="{27245A20-25EA-364F-8DC2-F80D1EB42C9F}" type="presOf" srcId="{A992F10E-F258-4B57-BCED-A197D7DBC68F}" destId="{6820FABF-C0C5-AA42-ABF9-CC2B01963D78}" srcOrd="0" destOrd="0" presId="urn:microsoft.com/office/officeart/2005/8/layout/process4"/>
    <dgm:cxn modelId="{D9EEA62A-14C7-417B-A823-4A5774FF77A3}" srcId="{68B736EC-8EE6-469C-8802-DFF93FCB3E5C}" destId="{A0C4162B-ADBD-46EE-852F-A79578C8BA0D}" srcOrd="2" destOrd="0" parTransId="{D7B19035-92FC-43D8-91F0-6FBDAD5A6BF8}" sibTransId="{394119EB-CB30-412F-B222-6FDBBA24CC26}"/>
    <dgm:cxn modelId="{7273072D-13CE-4BC2-964F-100DE4A92593}" srcId="{68B736EC-8EE6-469C-8802-DFF93FCB3E5C}" destId="{C4C6354E-668B-415C-BCD7-39C65CD9D1D0}" srcOrd="1" destOrd="0" parTransId="{D2D2981A-6F8F-4545-96BD-1F5FCC0C273F}" sibTransId="{57524CF4-9936-43B5-A141-112F58012888}"/>
    <dgm:cxn modelId="{D442FE2F-0865-4212-8B00-438998A8C3D3}" srcId="{C4C6354E-668B-415C-BCD7-39C65CD9D1D0}" destId="{73DD1317-199E-4AD8-8A73-62BA4B87EC68}" srcOrd="0" destOrd="0" parTransId="{FF466F98-60DE-4FCF-BF19-590523DA1484}" sibTransId="{365003CF-837E-49E9-8BF3-664A6F77CB77}"/>
    <dgm:cxn modelId="{4E9C4E3B-D2A2-E043-8701-14BFC8D4AD35}" type="presOf" srcId="{C4C6354E-668B-415C-BCD7-39C65CD9D1D0}" destId="{6110CF6C-1008-E141-AF64-7D5C2FBF278B}" srcOrd="0" destOrd="0" presId="urn:microsoft.com/office/officeart/2005/8/layout/process4"/>
    <dgm:cxn modelId="{C9B5C73D-99B0-478D-BEA1-0E999FA726DE}" srcId="{A0C4162B-ADBD-46EE-852F-A79578C8BA0D}" destId="{78EAEDE9-C32D-4679-9AC6-64C8AAA578D4}" srcOrd="0" destOrd="0" parTransId="{1DB73CF8-227C-4A2E-B214-691DB356FC44}" sibTransId="{FC8B8E78-2521-4033-B584-D744F634B5E0}"/>
    <dgm:cxn modelId="{46839359-ADE5-E740-85C6-64AE668919FD}" type="presOf" srcId="{78EAEDE9-C32D-4679-9AC6-64C8AAA578D4}" destId="{4DFA5D94-6822-1741-8369-F258285613BB}" srcOrd="0" destOrd="0" presId="urn:microsoft.com/office/officeart/2005/8/layout/process4"/>
    <dgm:cxn modelId="{1EB2315E-86D5-450D-8669-526744EA9350}" srcId="{C4C6354E-668B-415C-BCD7-39C65CD9D1D0}" destId="{DBD73326-5703-43B7-85B4-AB46F5CDF6F0}" srcOrd="1" destOrd="0" parTransId="{40A9C54D-435B-4906-A839-7C7D8DD82379}" sibTransId="{5A1BBE68-672B-495E-9E69-12937646C406}"/>
    <dgm:cxn modelId="{42BA1D74-98B4-8742-8582-41C448424725}" type="presOf" srcId="{68B736EC-8EE6-469C-8802-DFF93FCB3E5C}" destId="{1958B032-D9F4-804A-AC54-48D72936C3F6}" srcOrd="0" destOrd="0" presId="urn:microsoft.com/office/officeart/2005/8/layout/process4"/>
    <dgm:cxn modelId="{9CDCA8A0-7195-5945-B5DB-2529F1ED60E5}" type="presOf" srcId="{73DD1317-199E-4AD8-8A73-62BA4B87EC68}" destId="{29A6BDDD-19C7-3045-8D55-A18369430163}" srcOrd="0" destOrd="0" presId="urn:microsoft.com/office/officeart/2005/8/layout/process4"/>
    <dgm:cxn modelId="{908B4DE7-7515-934F-A520-DAEBD95D33FE}" type="presOf" srcId="{C4C6354E-668B-415C-BCD7-39C65CD9D1D0}" destId="{7880640D-1D8F-F849-8C1C-35B98B671D8D}" srcOrd="1" destOrd="0" presId="urn:microsoft.com/office/officeart/2005/8/layout/process4"/>
    <dgm:cxn modelId="{316A61EE-1D2B-471B-83C0-B11C3C89A4D5}" srcId="{68B736EC-8EE6-469C-8802-DFF93FCB3E5C}" destId="{AA478423-64C7-4906-AE1C-5B238928079E}" srcOrd="0" destOrd="0" parTransId="{45C2EDE8-4860-49B1-AE97-1D5B74FDD073}" sibTransId="{4DB374CE-DE47-4736-BE8A-8365F79AAB18}"/>
    <dgm:cxn modelId="{FACBECFE-DE21-AA4A-8CC1-45E314B1C216}" type="presParOf" srcId="{1958B032-D9F4-804A-AC54-48D72936C3F6}" destId="{E57FED3A-772A-5946-AF69-EB069D52B8F7}" srcOrd="0" destOrd="0" presId="urn:microsoft.com/office/officeart/2005/8/layout/process4"/>
    <dgm:cxn modelId="{E9842E20-72BA-404A-BCB5-18ECD4D293AB}" type="presParOf" srcId="{E57FED3A-772A-5946-AF69-EB069D52B8F7}" destId="{4ABE2164-B700-8649-AE6B-C26EF560F8BE}" srcOrd="0" destOrd="0" presId="urn:microsoft.com/office/officeart/2005/8/layout/process4"/>
    <dgm:cxn modelId="{DAF8FFF9-8746-AC46-9D7A-B5A7AF78C511}" type="presParOf" srcId="{E57FED3A-772A-5946-AF69-EB069D52B8F7}" destId="{DE12B418-F690-F34E-BDB2-57187F766000}" srcOrd="1" destOrd="0" presId="urn:microsoft.com/office/officeart/2005/8/layout/process4"/>
    <dgm:cxn modelId="{3AA35093-AA3C-274A-8083-1C433DF3A2F1}" type="presParOf" srcId="{E57FED3A-772A-5946-AF69-EB069D52B8F7}" destId="{04999458-C232-5A4C-BB7F-BABBDF704F5E}" srcOrd="2" destOrd="0" presId="urn:microsoft.com/office/officeart/2005/8/layout/process4"/>
    <dgm:cxn modelId="{FB50536C-C333-6849-A3F3-C15D77D5B45E}" type="presParOf" srcId="{04999458-C232-5A4C-BB7F-BABBDF704F5E}" destId="{4DFA5D94-6822-1741-8369-F258285613BB}" srcOrd="0" destOrd="0" presId="urn:microsoft.com/office/officeart/2005/8/layout/process4"/>
    <dgm:cxn modelId="{9070CE61-BF21-0D4D-B027-1C95C2DD9FCD}" type="presParOf" srcId="{04999458-C232-5A4C-BB7F-BABBDF704F5E}" destId="{6820FABF-C0C5-AA42-ABF9-CC2B01963D78}" srcOrd="1" destOrd="0" presId="urn:microsoft.com/office/officeart/2005/8/layout/process4"/>
    <dgm:cxn modelId="{92EAD7AA-5DE5-3245-A475-5781CA3B7853}" type="presParOf" srcId="{1958B032-D9F4-804A-AC54-48D72936C3F6}" destId="{FAB3B565-2007-EE4F-8552-AF92C982CA8A}" srcOrd="1" destOrd="0" presId="urn:microsoft.com/office/officeart/2005/8/layout/process4"/>
    <dgm:cxn modelId="{452545A1-5E71-D541-BFAD-00DB2D21A09C}" type="presParOf" srcId="{1958B032-D9F4-804A-AC54-48D72936C3F6}" destId="{B34843C5-8597-EE47-9DE6-7CF062618B8E}" srcOrd="2" destOrd="0" presId="urn:microsoft.com/office/officeart/2005/8/layout/process4"/>
    <dgm:cxn modelId="{B12CA0C0-DD67-274D-A1A8-45C40C25754E}" type="presParOf" srcId="{B34843C5-8597-EE47-9DE6-7CF062618B8E}" destId="{6110CF6C-1008-E141-AF64-7D5C2FBF278B}" srcOrd="0" destOrd="0" presId="urn:microsoft.com/office/officeart/2005/8/layout/process4"/>
    <dgm:cxn modelId="{D074DF00-A360-AB4A-B7F2-5686EAC8FE3B}" type="presParOf" srcId="{B34843C5-8597-EE47-9DE6-7CF062618B8E}" destId="{7880640D-1D8F-F849-8C1C-35B98B671D8D}" srcOrd="1" destOrd="0" presId="urn:microsoft.com/office/officeart/2005/8/layout/process4"/>
    <dgm:cxn modelId="{C428BE37-C357-6A47-B842-04592A0798F3}" type="presParOf" srcId="{B34843C5-8597-EE47-9DE6-7CF062618B8E}" destId="{60620149-3370-454B-8113-E5200260C92B}" srcOrd="2" destOrd="0" presId="urn:microsoft.com/office/officeart/2005/8/layout/process4"/>
    <dgm:cxn modelId="{69E3DC14-21E2-2149-A369-8DEC24C8970F}" type="presParOf" srcId="{60620149-3370-454B-8113-E5200260C92B}" destId="{29A6BDDD-19C7-3045-8D55-A18369430163}" srcOrd="0" destOrd="0" presId="urn:microsoft.com/office/officeart/2005/8/layout/process4"/>
    <dgm:cxn modelId="{F1EC4F92-43B9-3D4F-A80F-93BEB16D0C9C}" type="presParOf" srcId="{60620149-3370-454B-8113-E5200260C92B}" destId="{01D4BC80-C2A4-8843-BC93-854C1A55EED8}" srcOrd="1" destOrd="0" presId="urn:microsoft.com/office/officeart/2005/8/layout/process4"/>
    <dgm:cxn modelId="{FD1296AB-FAF4-1F49-91EB-85DA6A3476E3}" type="presParOf" srcId="{1958B032-D9F4-804A-AC54-48D72936C3F6}" destId="{944E1A03-1358-ED41-9430-41254BFE11EC}" srcOrd="3" destOrd="0" presId="urn:microsoft.com/office/officeart/2005/8/layout/process4"/>
    <dgm:cxn modelId="{C8753A38-EFD7-CC46-B7D8-BA4F73ADB016}" type="presParOf" srcId="{1958B032-D9F4-804A-AC54-48D72936C3F6}" destId="{7DBDE7EB-E85F-F74A-AFC5-E2C5CABEBAD2}" srcOrd="4" destOrd="0" presId="urn:microsoft.com/office/officeart/2005/8/layout/process4"/>
    <dgm:cxn modelId="{9ADD7FE8-9BBD-8948-BA4F-1A4AA0371AE8}" type="presParOf" srcId="{7DBDE7EB-E85F-F74A-AFC5-E2C5CABEBAD2}" destId="{A5F1069B-2215-EB4A-A02D-05513C7E5F5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B0E301D-219F-4F3A-B6B6-7CD851770C5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B6BD73C-994F-4326-BF8D-8B646E6387C0}">
      <dgm:prSet/>
      <dgm:spPr/>
      <dgm:t>
        <a:bodyPr/>
        <a:lstStyle/>
        <a:p>
          <a:r>
            <a:rPr lang="en-US"/>
            <a:t>Orientation</a:t>
          </a:r>
        </a:p>
      </dgm:t>
    </dgm:pt>
    <dgm:pt modelId="{DFF1D134-A16E-49D8-9249-E5B5206E0D06}" type="parTrans" cxnId="{4E92079A-607C-4A11-B0E7-102D11E40CB3}">
      <dgm:prSet/>
      <dgm:spPr/>
      <dgm:t>
        <a:bodyPr/>
        <a:lstStyle/>
        <a:p>
          <a:endParaRPr lang="en-US"/>
        </a:p>
      </dgm:t>
    </dgm:pt>
    <dgm:pt modelId="{0AA8B7F1-6111-4383-86EE-64EB1BE0707C}" type="sibTrans" cxnId="{4E92079A-607C-4A11-B0E7-102D11E40CB3}">
      <dgm:prSet/>
      <dgm:spPr/>
      <dgm:t>
        <a:bodyPr/>
        <a:lstStyle/>
        <a:p>
          <a:endParaRPr lang="en-US"/>
        </a:p>
      </dgm:t>
    </dgm:pt>
    <dgm:pt modelId="{06A23B20-9C4B-4EBC-966B-ADBF735F5F0A}">
      <dgm:prSet/>
      <dgm:spPr/>
      <dgm:t>
        <a:bodyPr/>
        <a:lstStyle/>
        <a:p>
          <a:r>
            <a:rPr lang="en-US"/>
            <a:t>Summarization</a:t>
          </a:r>
        </a:p>
      </dgm:t>
    </dgm:pt>
    <dgm:pt modelId="{9F2A7854-02FD-4698-B6F9-D8A6182D0FF2}" type="parTrans" cxnId="{580834B1-3A31-423A-8670-3B511C28E3E4}">
      <dgm:prSet/>
      <dgm:spPr/>
      <dgm:t>
        <a:bodyPr/>
        <a:lstStyle/>
        <a:p>
          <a:endParaRPr lang="en-US"/>
        </a:p>
      </dgm:t>
    </dgm:pt>
    <dgm:pt modelId="{C3D1F8DE-07E0-47C8-9EE0-B56112A7EEE3}" type="sibTrans" cxnId="{580834B1-3A31-423A-8670-3B511C28E3E4}">
      <dgm:prSet/>
      <dgm:spPr/>
      <dgm:t>
        <a:bodyPr/>
        <a:lstStyle/>
        <a:p>
          <a:endParaRPr lang="en-US"/>
        </a:p>
      </dgm:t>
    </dgm:pt>
    <dgm:pt modelId="{E60FEA74-375E-4ACB-B3E3-6936DEAB54A2}">
      <dgm:prSet/>
      <dgm:spPr/>
      <dgm:t>
        <a:bodyPr/>
        <a:lstStyle/>
        <a:p>
          <a:r>
            <a:rPr lang="en-US"/>
            <a:t>Discussion of Goals</a:t>
          </a:r>
        </a:p>
      </dgm:t>
    </dgm:pt>
    <dgm:pt modelId="{29829977-A86A-48DA-A854-F22BF492E5FB}" type="parTrans" cxnId="{9E14FCC7-59EE-4371-A44D-6730B38AD2B2}">
      <dgm:prSet/>
      <dgm:spPr/>
      <dgm:t>
        <a:bodyPr/>
        <a:lstStyle/>
        <a:p>
          <a:endParaRPr lang="en-US"/>
        </a:p>
      </dgm:t>
    </dgm:pt>
    <dgm:pt modelId="{2BBF51D1-E2FC-47F6-A295-66C83F5147AC}" type="sibTrans" cxnId="{9E14FCC7-59EE-4371-A44D-6730B38AD2B2}">
      <dgm:prSet/>
      <dgm:spPr/>
      <dgm:t>
        <a:bodyPr/>
        <a:lstStyle/>
        <a:p>
          <a:endParaRPr lang="en-US"/>
        </a:p>
      </dgm:t>
    </dgm:pt>
    <dgm:pt modelId="{C03B663C-1504-48A4-A0B4-3CEAD3C025D6}">
      <dgm:prSet/>
      <dgm:spPr/>
      <dgm:t>
        <a:bodyPr/>
        <a:lstStyle/>
        <a:p>
          <a:r>
            <a:rPr lang="en-US"/>
            <a:t>Follow-Up</a:t>
          </a:r>
        </a:p>
      </dgm:t>
    </dgm:pt>
    <dgm:pt modelId="{CDA2C307-1D6E-4C5F-9E4B-A027B42418A2}" type="parTrans" cxnId="{E13114CD-BF62-48CA-A614-87201464A65A}">
      <dgm:prSet/>
      <dgm:spPr/>
      <dgm:t>
        <a:bodyPr/>
        <a:lstStyle/>
        <a:p>
          <a:endParaRPr lang="en-US"/>
        </a:p>
      </dgm:t>
    </dgm:pt>
    <dgm:pt modelId="{3088E79D-7607-4DC6-AFC2-F30848D022CD}" type="sibTrans" cxnId="{E13114CD-BF62-48CA-A614-87201464A65A}">
      <dgm:prSet/>
      <dgm:spPr/>
      <dgm:t>
        <a:bodyPr/>
        <a:lstStyle/>
        <a:p>
          <a:endParaRPr lang="en-US"/>
        </a:p>
      </dgm:t>
    </dgm:pt>
    <dgm:pt modelId="{F1D502E8-0D50-5647-805D-484B8C9E1606}" type="pres">
      <dgm:prSet presAssocID="{9B0E301D-219F-4F3A-B6B6-7CD851770C51}" presName="linear" presStyleCnt="0">
        <dgm:presLayoutVars>
          <dgm:animLvl val="lvl"/>
          <dgm:resizeHandles val="exact"/>
        </dgm:presLayoutVars>
      </dgm:prSet>
      <dgm:spPr/>
    </dgm:pt>
    <dgm:pt modelId="{E6F94830-6352-874E-B225-087EE885AD8A}" type="pres">
      <dgm:prSet presAssocID="{4B6BD73C-994F-4326-BF8D-8B646E6387C0}" presName="parentText" presStyleLbl="node1" presStyleIdx="0" presStyleCnt="4">
        <dgm:presLayoutVars>
          <dgm:chMax val="0"/>
          <dgm:bulletEnabled val="1"/>
        </dgm:presLayoutVars>
      </dgm:prSet>
      <dgm:spPr/>
    </dgm:pt>
    <dgm:pt modelId="{31274FF4-E626-FE43-80E2-0B63F59009F3}" type="pres">
      <dgm:prSet presAssocID="{0AA8B7F1-6111-4383-86EE-64EB1BE0707C}" presName="spacer" presStyleCnt="0"/>
      <dgm:spPr/>
    </dgm:pt>
    <dgm:pt modelId="{7C41C32D-47E7-9D4B-98A0-645BC31DD087}" type="pres">
      <dgm:prSet presAssocID="{06A23B20-9C4B-4EBC-966B-ADBF735F5F0A}" presName="parentText" presStyleLbl="node1" presStyleIdx="1" presStyleCnt="4">
        <dgm:presLayoutVars>
          <dgm:chMax val="0"/>
          <dgm:bulletEnabled val="1"/>
        </dgm:presLayoutVars>
      </dgm:prSet>
      <dgm:spPr/>
    </dgm:pt>
    <dgm:pt modelId="{5B094BCE-F262-9049-AE83-E171A71DD456}" type="pres">
      <dgm:prSet presAssocID="{C3D1F8DE-07E0-47C8-9EE0-B56112A7EEE3}" presName="spacer" presStyleCnt="0"/>
      <dgm:spPr/>
    </dgm:pt>
    <dgm:pt modelId="{79478E22-E27D-1241-BDED-6F6353FB96B4}" type="pres">
      <dgm:prSet presAssocID="{E60FEA74-375E-4ACB-B3E3-6936DEAB54A2}" presName="parentText" presStyleLbl="node1" presStyleIdx="2" presStyleCnt="4">
        <dgm:presLayoutVars>
          <dgm:chMax val="0"/>
          <dgm:bulletEnabled val="1"/>
        </dgm:presLayoutVars>
      </dgm:prSet>
      <dgm:spPr/>
    </dgm:pt>
    <dgm:pt modelId="{A295ED99-47EE-E742-954A-9F83F693EAD6}" type="pres">
      <dgm:prSet presAssocID="{2BBF51D1-E2FC-47F6-A295-66C83F5147AC}" presName="spacer" presStyleCnt="0"/>
      <dgm:spPr/>
    </dgm:pt>
    <dgm:pt modelId="{6DCBA547-0A43-5A4C-A81B-61D79CD38DAF}" type="pres">
      <dgm:prSet presAssocID="{C03B663C-1504-48A4-A0B4-3CEAD3C025D6}" presName="parentText" presStyleLbl="node1" presStyleIdx="3" presStyleCnt="4">
        <dgm:presLayoutVars>
          <dgm:chMax val="0"/>
          <dgm:bulletEnabled val="1"/>
        </dgm:presLayoutVars>
      </dgm:prSet>
      <dgm:spPr/>
    </dgm:pt>
  </dgm:ptLst>
  <dgm:cxnLst>
    <dgm:cxn modelId="{CE04BB47-9E1C-F24D-A829-95629290714B}" type="presOf" srcId="{E60FEA74-375E-4ACB-B3E3-6936DEAB54A2}" destId="{79478E22-E27D-1241-BDED-6F6353FB96B4}" srcOrd="0" destOrd="0" presId="urn:microsoft.com/office/officeart/2005/8/layout/vList2"/>
    <dgm:cxn modelId="{4E92079A-607C-4A11-B0E7-102D11E40CB3}" srcId="{9B0E301D-219F-4F3A-B6B6-7CD851770C51}" destId="{4B6BD73C-994F-4326-BF8D-8B646E6387C0}" srcOrd="0" destOrd="0" parTransId="{DFF1D134-A16E-49D8-9249-E5B5206E0D06}" sibTransId="{0AA8B7F1-6111-4383-86EE-64EB1BE0707C}"/>
    <dgm:cxn modelId="{580834B1-3A31-423A-8670-3B511C28E3E4}" srcId="{9B0E301D-219F-4F3A-B6B6-7CD851770C51}" destId="{06A23B20-9C4B-4EBC-966B-ADBF735F5F0A}" srcOrd="1" destOrd="0" parTransId="{9F2A7854-02FD-4698-B6F9-D8A6182D0FF2}" sibTransId="{C3D1F8DE-07E0-47C8-9EE0-B56112A7EEE3}"/>
    <dgm:cxn modelId="{1A3E63B9-7C4C-0E49-A9D6-5D7FFA364E9A}" type="presOf" srcId="{4B6BD73C-994F-4326-BF8D-8B646E6387C0}" destId="{E6F94830-6352-874E-B225-087EE885AD8A}" srcOrd="0" destOrd="0" presId="urn:microsoft.com/office/officeart/2005/8/layout/vList2"/>
    <dgm:cxn modelId="{9E14FCC7-59EE-4371-A44D-6730B38AD2B2}" srcId="{9B0E301D-219F-4F3A-B6B6-7CD851770C51}" destId="{E60FEA74-375E-4ACB-B3E3-6936DEAB54A2}" srcOrd="2" destOrd="0" parTransId="{29829977-A86A-48DA-A854-F22BF492E5FB}" sibTransId="{2BBF51D1-E2FC-47F6-A295-66C83F5147AC}"/>
    <dgm:cxn modelId="{E13114CD-BF62-48CA-A614-87201464A65A}" srcId="{9B0E301D-219F-4F3A-B6B6-7CD851770C51}" destId="{C03B663C-1504-48A4-A0B4-3CEAD3C025D6}" srcOrd="3" destOrd="0" parTransId="{CDA2C307-1D6E-4C5F-9E4B-A027B42418A2}" sibTransId="{3088E79D-7607-4DC6-AFC2-F30848D022CD}"/>
    <dgm:cxn modelId="{24D5F0D2-0B0C-3643-AC1A-3DCD57C93255}" type="presOf" srcId="{C03B663C-1504-48A4-A0B4-3CEAD3C025D6}" destId="{6DCBA547-0A43-5A4C-A81B-61D79CD38DAF}" srcOrd="0" destOrd="0" presId="urn:microsoft.com/office/officeart/2005/8/layout/vList2"/>
    <dgm:cxn modelId="{C9909AE9-99C1-8A48-87C8-4B53CBB1967E}" type="presOf" srcId="{9B0E301D-219F-4F3A-B6B6-7CD851770C51}" destId="{F1D502E8-0D50-5647-805D-484B8C9E1606}" srcOrd="0" destOrd="0" presId="urn:microsoft.com/office/officeart/2005/8/layout/vList2"/>
    <dgm:cxn modelId="{36190EEC-4C1B-E446-A0E5-945ECDD327FB}" type="presOf" srcId="{06A23B20-9C4B-4EBC-966B-ADBF735F5F0A}" destId="{7C41C32D-47E7-9D4B-98A0-645BC31DD087}" srcOrd="0" destOrd="0" presId="urn:microsoft.com/office/officeart/2005/8/layout/vList2"/>
    <dgm:cxn modelId="{1D1748C5-495C-DD49-83E8-7C49F0C2F91C}" type="presParOf" srcId="{F1D502E8-0D50-5647-805D-484B8C9E1606}" destId="{E6F94830-6352-874E-B225-087EE885AD8A}" srcOrd="0" destOrd="0" presId="urn:microsoft.com/office/officeart/2005/8/layout/vList2"/>
    <dgm:cxn modelId="{7CAD5AAF-569D-B549-84CF-31596A3DBD26}" type="presParOf" srcId="{F1D502E8-0D50-5647-805D-484B8C9E1606}" destId="{31274FF4-E626-FE43-80E2-0B63F59009F3}" srcOrd="1" destOrd="0" presId="urn:microsoft.com/office/officeart/2005/8/layout/vList2"/>
    <dgm:cxn modelId="{68A2EF65-B90E-E544-BE68-2008337A2060}" type="presParOf" srcId="{F1D502E8-0D50-5647-805D-484B8C9E1606}" destId="{7C41C32D-47E7-9D4B-98A0-645BC31DD087}" srcOrd="2" destOrd="0" presId="urn:microsoft.com/office/officeart/2005/8/layout/vList2"/>
    <dgm:cxn modelId="{106840F6-8077-7F43-BAE4-EA2E80D9BEEC}" type="presParOf" srcId="{F1D502E8-0D50-5647-805D-484B8C9E1606}" destId="{5B094BCE-F262-9049-AE83-E171A71DD456}" srcOrd="3" destOrd="0" presId="urn:microsoft.com/office/officeart/2005/8/layout/vList2"/>
    <dgm:cxn modelId="{A032056C-CC5E-D449-84FE-221DDDEC7B23}" type="presParOf" srcId="{F1D502E8-0D50-5647-805D-484B8C9E1606}" destId="{79478E22-E27D-1241-BDED-6F6353FB96B4}" srcOrd="4" destOrd="0" presId="urn:microsoft.com/office/officeart/2005/8/layout/vList2"/>
    <dgm:cxn modelId="{37C3EA6B-A60D-3945-A3AD-7F3A02B35C6D}" type="presParOf" srcId="{F1D502E8-0D50-5647-805D-484B8C9E1606}" destId="{A295ED99-47EE-E742-954A-9F83F693EAD6}" srcOrd="5" destOrd="0" presId="urn:microsoft.com/office/officeart/2005/8/layout/vList2"/>
    <dgm:cxn modelId="{FA2219F8-40AB-9747-B5C3-4844521DCAA0}" type="presParOf" srcId="{F1D502E8-0D50-5647-805D-484B8C9E1606}" destId="{6DCBA547-0A43-5A4C-A81B-61D79CD38D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19EA08B-193E-4F9C-BC53-0E926460FF91}"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435D507E-8868-4398-B47A-565FB725D88A}">
      <dgm:prSet/>
      <dgm:spPr/>
      <dgm:t>
        <a:bodyPr/>
        <a:lstStyle/>
        <a:p>
          <a:r>
            <a:rPr lang="en-US"/>
            <a:t>During orientation closing is discussed</a:t>
          </a:r>
        </a:p>
      </dgm:t>
    </dgm:pt>
    <dgm:pt modelId="{F177E3DA-0FED-423B-85CC-EBED044F71B5}" type="parTrans" cxnId="{7920F3B2-3176-4553-8D81-B5E1D9A83F20}">
      <dgm:prSet/>
      <dgm:spPr/>
      <dgm:t>
        <a:bodyPr/>
        <a:lstStyle/>
        <a:p>
          <a:endParaRPr lang="en-US"/>
        </a:p>
      </dgm:t>
    </dgm:pt>
    <dgm:pt modelId="{56D5F894-B07A-4819-B856-3A6B0D64FC42}" type="sibTrans" cxnId="{7920F3B2-3176-4553-8D81-B5E1D9A83F20}">
      <dgm:prSet/>
      <dgm:spPr/>
      <dgm:t>
        <a:bodyPr/>
        <a:lstStyle/>
        <a:p>
          <a:endParaRPr lang="en-US"/>
        </a:p>
      </dgm:t>
    </dgm:pt>
    <dgm:pt modelId="{603F2FDF-2397-4613-885D-F70394FF6F63}">
      <dgm:prSet/>
      <dgm:spPr/>
      <dgm:t>
        <a:bodyPr/>
        <a:lstStyle/>
        <a:p>
          <a:r>
            <a:rPr lang="en-US"/>
            <a:t>During the process closing is discussed</a:t>
          </a:r>
        </a:p>
      </dgm:t>
    </dgm:pt>
    <dgm:pt modelId="{5E59238B-9B19-4AC8-9629-000CA8826F9A}" type="parTrans" cxnId="{663D072D-BBCE-460F-9D65-557B7EC837E9}">
      <dgm:prSet/>
      <dgm:spPr/>
      <dgm:t>
        <a:bodyPr/>
        <a:lstStyle/>
        <a:p>
          <a:endParaRPr lang="en-US"/>
        </a:p>
      </dgm:t>
    </dgm:pt>
    <dgm:pt modelId="{AF2DBF54-CF0B-42E0-A18E-3DD3F7DBFB55}" type="sibTrans" cxnId="{663D072D-BBCE-460F-9D65-557B7EC837E9}">
      <dgm:prSet/>
      <dgm:spPr/>
      <dgm:t>
        <a:bodyPr/>
        <a:lstStyle/>
        <a:p>
          <a:endParaRPr lang="en-US"/>
        </a:p>
      </dgm:t>
    </dgm:pt>
    <dgm:pt modelId="{D555CBC1-5463-4511-9ED2-E3689FE282DF}">
      <dgm:prSet/>
      <dgm:spPr/>
      <dgm:t>
        <a:bodyPr/>
        <a:lstStyle/>
        <a:p>
          <a:r>
            <a:rPr lang="en-US"/>
            <a:t>The leader reminds the group 5-30 minutes before closing the group will be ending</a:t>
          </a:r>
        </a:p>
      </dgm:t>
    </dgm:pt>
    <dgm:pt modelId="{72C8B0FE-A43F-482E-9004-B61D2DD0D9B9}" type="parTrans" cxnId="{217BDFC7-8EB8-4974-9B07-1320367E5E7B}">
      <dgm:prSet/>
      <dgm:spPr/>
      <dgm:t>
        <a:bodyPr/>
        <a:lstStyle/>
        <a:p>
          <a:endParaRPr lang="en-US"/>
        </a:p>
      </dgm:t>
    </dgm:pt>
    <dgm:pt modelId="{26B076F5-3897-4B75-9271-E9F855902853}" type="sibTrans" cxnId="{217BDFC7-8EB8-4974-9B07-1320367E5E7B}">
      <dgm:prSet/>
      <dgm:spPr/>
      <dgm:t>
        <a:bodyPr/>
        <a:lstStyle/>
        <a:p>
          <a:endParaRPr lang="en-US"/>
        </a:p>
      </dgm:t>
    </dgm:pt>
    <dgm:pt modelId="{3507AD31-9691-49EE-82F8-AF8A5D4CD54A}">
      <dgm:prSet/>
      <dgm:spPr/>
      <dgm:t>
        <a:bodyPr/>
        <a:lstStyle/>
        <a:p>
          <a:r>
            <a:rPr lang="en-US"/>
            <a:t>When closing the group the last few group sessions should be focused on closing the group and processing those emotions and/or concerns for the members</a:t>
          </a:r>
        </a:p>
      </dgm:t>
    </dgm:pt>
    <dgm:pt modelId="{677961B2-47C0-4C0C-955B-C3C44B30A69B}" type="parTrans" cxnId="{B8647436-0C1F-46F5-AF1E-1B7455DA968F}">
      <dgm:prSet/>
      <dgm:spPr/>
      <dgm:t>
        <a:bodyPr/>
        <a:lstStyle/>
        <a:p>
          <a:endParaRPr lang="en-US"/>
        </a:p>
      </dgm:t>
    </dgm:pt>
    <dgm:pt modelId="{AA203CC4-9E21-42B6-B857-BBB2FFA14CF6}" type="sibTrans" cxnId="{B8647436-0C1F-46F5-AF1E-1B7455DA968F}">
      <dgm:prSet/>
      <dgm:spPr/>
      <dgm:t>
        <a:bodyPr/>
        <a:lstStyle/>
        <a:p>
          <a:endParaRPr lang="en-US"/>
        </a:p>
      </dgm:t>
    </dgm:pt>
    <dgm:pt modelId="{EDAD146F-619D-E148-B3FC-1D6BEF7D5062}" type="pres">
      <dgm:prSet presAssocID="{219EA08B-193E-4F9C-BC53-0E926460FF91}" presName="vert0" presStyleCnt="0">
        <dgm:presLayoutVars>
          <dgm:dir/>
          <dgm:animOne val="branch"/>
          <dgm:animLvl val="lvl"/>
        </dgm:presLayoutVars>
      </dgm:prSet>
      <dgm:spPr/>
    </dgm:pt>
    <dgm:pt modelId="{E559F077-7D0B-9145-9A3C-3F06EAF3DB7A}" type="pres">
      <dgm:prSet presAssocID="{435D507E-8868-4398-B47A-565FB725D88A}" presName="thickLine" presStyleLbl="alignNode1" presStyleIdx="0" presStyleCnt="4"/>
      <dgm:spPr/>
    </dgm:pt>
    <dgm:pt modelId="{DFFB96E7-28AC-FE4D-94A6-340A228F217C}" type="pres">
      <dgm:prSet presAssocID="{435D507E-8868-4398-B47A-565FB725D88A}" presName="horz1" presStyleCnt="0"/>
      <dgm:spPr/>
    </dgm:pt>
    <dgm:pt modelId="{0F8FE5AB-5934-D545-8010-20F45B22DC50}" type="pres">
      <dgm:prSet presAssocID="{435D507E-8868-4398-B47A-565FB725D88A}" presName="tx1" presStyleLbl="revTx" presStyleIdx="0" presStyleCnt="4"/>
      <dgm:spPr/>
    </dgm:pt>
    <dgm:pt modelId="{B0F67324-A0B4-554F-BBFD-A129D8D200E9}" type="pres">
      <dgm:prSet presAssocID="{435D507E-8868-4398-B47A-565FB725D88A}" presName="vert1" presStyleCnt="0"/>
      <dgm:spPr/>
    </dgm:pt>
    <dgm:pt modelId="{15D4AA1A-5B45-3746-B894-9D09B4891FC4}" type="pres">
      <dgm:prSet presAssocID="{603F2FDF-2397-4613-885D-F70394FF6F63}" presName="thickLine" presStyleLbl="alignNode1" presStyleIdx="1" presStyleCnt="4"/>
      <dgm:spPr/>
    </dgm:pt>
    <dgm:pt modelId="{CCD5C23C-E482-D046-9A4B-A6014C810094}" type="pres">
      <dgm:prSet presAssocID="{603F2FDF-2397-4613-885D-F70394FF6F63}" presName="horz1" presStyleCnt="0"/>
      <dgm:spPr/>
    </dgm:pt>
    <dgm:pt modelId="{7553D916-8CD9-774E-803F-31D6BC047161}" type="pres">
      <dgm:prSet presAssocID="{603F2FDF-2397-4613-885D-F70394FF6F63}" presName="tx1" presStyleLbl="revTx" presStyleIdx="1" presStyleCnt="4"/>
      <dgm:spPr/>
    </dgm:pt>
    <dgm:pt modelId="{BCFD6CE8-3EF4-DD40-8478-41027638FE41}" type="pres">
      <dgm:prSet presAssocID="{603F2FDF-2397-4613-885D-F70394FF6F63}" presName="vert1" presStyleCnt="0"/>
      <dgm:spPr/>
    </dgm:pt>
    <dgm:pt modelId="{CF62711D-8908-1D4C-BA9D-B9C4E7BF4873}" type="pres">
      <dgm:prSet presAssocID="{D555CBC1-5463-4511-9ED2-E3689FE282DF}" presName="thickLine" presStyleLbl="alignNode1" presStyleIdx="2" presStyleCnt="4"/>
      <dgm:spPr/>
    </dgm:pt>
    <dgm:pt modelId="{D729D59F-E596-8B4C-A3AA-C26A02DE6C6B}" type="pres">
      <dgm:prSet presAssocID="{D555CBC1-5463-4511-9ED2-E3689FE282DF}" presName="horz1" presStyleCnt="0"/>
      <dgm:spPr/>
    </dgm:pt>
    <dgm:pt modelId="{65D5A2CA-096B-0F46-BE7E-F69849D097AE}" type="pres">
      <dgm:prSet presAssocID="{D555CBC1-5463-4511-9ED2-E3689FE282DF}" presName="tx1" presStyleLbl="revTx" presStyleIdx="2" presStyleCnt="4"/>
      <dgm:spPr/>
    </dgm:pt>
    <dgm:pt modelId="{AD7B83FD-881D-4545-AA7A-51DD221504A4}" type="pres">
      <dgm:prSet presAssocID="{D555CBC1-5463-4511-9ED2-E3689FE282DF}" presName="vert1" presStyleCnt="0"/>
      <dgm:spPr/>
    </dgm:pt>
    <dgm:pt modelId="{EF5E944D-39E8-FB41-AA7B-7B7FAB6671EB}" type="pres">
      <dgm:prSet presAssocID="{3507AD31-9691-49EE-82F8-AF8A5D4CD54A}" presName="thickLine" presStyleLbl="alignNode1" presStyleIdx="3" presStyleCnt="4"/>
      <dgm:spPr/>
    </dgm:pt>
    <dgm:pt modelId="{B7741EA9-0334-9D49-87BA-3F006459D221}" type="pres">
      <dgm:prSet presAssocID="{3507AD31-9691-49EE-82F8-AF8A5D4CD54A}" presName="horz1" presStyleCnt="0"/>
      <dgm:spPr/>
    </dgm:pt>
    <dgm:pt modelId="{3C63F69E-A276-7442-8B9B-EFDFA0726670}" type="pres">
      <dgm:prSet presAssocID="{3507AD31-9691-49EE-82F8-AF8A5D4CD54A}" presName="tx1" presStyleLbl="revTx" presStyleIdx="3" presStyleCnt="4"/>
      <dgm:spPr/>
    </dgm:pt>
    <dgm:pt modelId="{7EC99C2D-659F-C143-9362-E33B4BE7C47F}" type="pres">
      <dgm:prSet presAssocID="{3507AD31-9691-49EE-82F8-AF8A5D4CD54A}" presName="vert1" presStyleCnt="0"/>
      <dgm:spPr/>
    </dgm:pt>
  </dgm:ptLst>
  <dgm:cxnLst>
    <dgm:cxn modelId="{663D072D-BBCE-460F-9D65-557B7EC837E9}" srcId="{219EA08B-193E-4F9C-BC53-0E926460FF91}" destId="{603F2FDF-2397-4613-885D-F70394FF6F63}" srcOrd="1" destOrd="0" parTransId="{5E59238B-9B19-4AC8-9629-000CA8826F9A}" sibTransId="{AF2DBF54-CF0B-42E0-A18E-3DD3F7DBFB55}"/>
    <dgm:cxn modelId="{A3B41336-F37E-1D43-A07D-49B67032A0F6}" type="presOf" srcId="{603F2FDF-2397-4613-885D-F70394FF6F63}" destId="{7553D916-8CD9-774E-803F-31D6BC047161}" srcOrd="0" destOrd="0" presId="urn:microsoft.com/office/officeart/2008/layout/LinedList"/>
    <dgm:cxn modelId="{B8647436-0C1F-46F5-AF1E-1B7455DA968F}" srcId="{219EA08B-193E-4F9C-BC53-0E926460FF91}" destId="{3507AD31-9691-49EE-82F8-AF8A5D4CD54A}" srcOrd="3" destOrd="0" parTransId="{677961B2-47C0-4C0C-955B-C3C44B30A69B}" sibTransId="{AA203CC4-9E21-42B6-B857-BBB2FFA14CF6}"/>
    <dgm:cxn modelId="{DBE03E98-447B-7743-955A-3624ECA192D2}" type="presOf" srcId="{435D507E-8868-4398-B47A-565FB725D88A}" destId="{0F8FE5AB-5934-D545-8010-20F45B22DC50}" srcOrd="0" destOrd="0" presId="urn:microsoft.com/office/officeart/2008/layout/LinedList"/>
    <dgm:cxn modelId="{7920F3B2-3176-4553-8D81-B5E1D9A83F20}" srcId="{219EA08B-193E-4F9C-BC53-0E926460FF91}" destId="{435D507E-8868-4398-B47A-565FB725D88A}" srcOrd="0" destOrd="0" parTransId="{F177E3DA-0FED-423B-85CC-EBED044F71B5}" sibTransId="{56D5F894-B07A-4819-B856-3A6B0D64FC42}"/>
    <dgm:cxn modelId="{86D88BBD-E313-FB4F-9441-6E14004C5DD2}" type="presOf" srcId="{3507AD31-9691-49EE-82F8-AF8A5D4CD54A}" destId="{3C63F69E-A276-7442-8B9B-EFDFA0726670}" srcOrd="0" destOrd="0" presId="urn:microsoft.com/office/officeart/2008/layout/LinedList"/>
    <dgm:cxn modelId="{217BDFC7-8EB8-4974-9B07-1320367E5E7B}" srcId="{219EA08B-193E-4F9C-BC53-0E926460FF91}" destId="{D555CBC1-5463-4511-9ED2-E3689FE282DF}" srcOrd="2" destOrd="0" parTransId="{72C8B0FE-A43F-482E-9004-B61D2DD0D9B9}" sibTransId="{26B076F5-3897-4B75-9271-E9F855902853}"/>
    <dgm:cxn modelId="{E7A36EE4-F24B-BA4D-AF3E-E618FDDB845D}" type="presOf" srcId="{219EA08B-193E-4F9C-BC53-0E926460FF91}" destId="{EDAD146F-619D-E148-B3FC-1D6BEF7D5062}" srcOrd="0" destOrd="0" presId="urn:microsoft.com/office/officeart/2008/layout/LinedList"/>
    <dgm:cxn modelId="{87C5F9EA-6163-8F42-BC51-339D1AACA833}" type="presOf" srcId="{D555CBC1-5463-4511-9ED2-E3689FE282DF}" destId="{65D5A2CA-096B-0F46-BE7E-F69849D097AE}" srcOrd="0" destOrd="0" presId="urn:microsoft.com/office/officeart/2008/layout/LinedList"/>
    <dgm:cxn modelId="{A21D3328-C67F-A948-8782-6F96DB1D5535}" type="presParOf" srcId="{EDAD146F-619D-E148-B3FC-1D6BEF7D5062}" destId="{E559F077-7D0B-9145-9A3C-3F06EAF3DB7A}" srcOrd="0" destOrd="0" presId="urn:microsoft.com/office/officeart/2008/layout/LinedList"/>
    <dgm:cxn modelId="{F1906CE2-EE36-014A-8FA2-DA388DD4781B}" type="presParOf" srcId="{EDAD146F-619D-E148-B3FC-1D6BEF7D5062}" destId="{DFFB96E7-28AC-FE4D-94A6-340A228F217C}" srcOrd="1" destOrd="0" presId="urn:microsoft.com/office/officeart/2008/layout/LinedList"/>
    <dgm:cxn modelId="{E5785C36-F9B6-C847-9EB7-F5E987B503F3}" type="presParOf" srcId="{DFFB96E7-28AC-FE4D-94A6-340A228F217C}" destId="{0F8FE5AB-5934-D545-8010-20F45B22DC50}" srcOrd="0" destOrd="0" presId="urn:microsoft.com/office/officeart/2008/layout/LinedList"/>
    <dgm:cxn modelId="{522327D7-B8D4-254A-B2BD-E8C36F673B91}" type="presParOf" srcId="{DFFB96E7-28AC-FE4D-94A6-340A228F217C}" destId="{B0F67324-A0B4-554F-BBFD-A129D8D200E9}" srcOrd="1" destOrd="0" presId="urn:microsoft.com/office/officeart/2008/layout/LinedList"/>
    <dgm:cxn modelId="{12B2E981-E8FC-274C-8C70-822BF30A606E}" type="presParOf" srcId="{EDAD146F-619D-E148-B3FC-1D6BEF7D5062}" destId="{15D4AA1A-5B45-3746-B894-9D09B4891FC4}" srcOrd="2" destOrd="0" presId="urn:microsoft.com/office/officeart/2008/layout/LinedList"/>
    <dgm:cxn modelId="{111D9404-7154-5346-B7DF-25200B5FFD0B}" type="presParOf" srcId="{EDAD146F-619D-E148-B3FC-1D6BEF7D5062}" destId="{CCD5C23C-E482-D046-9A4B-A6014C810094}" srcOrd="3" destOrd="0" presId="urn:microsoft.com/office/officeart/2008/layout/LinedList"/>
    <dgm:cxn modelId="{5F5F0DD6-BD07-1644-A1EB-9F4EF2320634}" type="presParOf" srcId="{CCD5C23C-E482-D046-9A4B-A6014C810094}" destId="{7553D916-8CD9-774E-803F-31D6BC047161}" srcOrd="0" destOrd="0" presId="urn:microsoft.com/office/officeart/2008/layout/LinedList"/>
    <dgm:cxn modelId="{744759F2-A75D-E34A-88F9-8B33C790880B}" type="presParOf" srcId="{CCD5C23C-E482-D046-9A4B-A6014C810094}" destId="{BCFD6CE8-3EF4-DD40-8478-41027638FE41}" srcOrd="1" destOrd="0" presId="urn:microsoft.com/office/officeart/2008/layout/LinedList"/>
    <dgm:cxn modelId="{4CCE4C8A-0220-3545-9321-8F841CF6F8DC}" type="presParOf" srcId="{EDAD146F-619D-E148-B3FC-1D6BEF7D5062}" destId="{CF62711D-8908-1D4C-BA9D-B9C4E7BF4873}" srcOrd="4" destOrd="0" presId="urn:microsoft.com/office/officeart/2008/layout/LinedList"/>
    <dgm:cxn modelId="{8CB70CC4-5575-1D44-B058-618F1465631D}" type="presParOf" srcId="{EDAD146F-619D-E148-B3FC-1D6BEF7D5062}" destId="{D729D59F-E596-8B4C-A3AA-C26A02DE6C6B}" srcOrd="5" destOrd="0" presId="urn:microsoft.com/office/officeart/2008/layout/LinedList"/>
    <dgm:cxn modelId="{0B0749BE-8216-E949-ADA1-035BDA2D888E}" type="presParOf" srcId="{D729D59F-E596-8B4C-A3AA-C26A02DE6C6B}" destId="{65D5A2CA-096B-0F46-BE7E-F69849D097AE}" srcOrd="0" destOrd="0" presId="urn:microsoft.com/office/officeart/2008/layout/LinedList"/>
    <dgm:cxn modelId="{8BA3E8AA-5C21-704E-87FC-06CF3CE0C3C9}" type="presParOf" srcId="{D729D59F-E596-8B4C-A3AA-C26A02DE6C6B}" destId="{AD7B83FD-881D-4545-AA7A-51DD221504A4}" srcOrd="1" destOrd="0" presId="urn:microsoft.com/office/officeart/2008/layout/LinedList"/>
    <dgm:cxn modelId="{D58AC5F4-E121-E740-956F-6E699E006F8F}" type="presParOf" srcId="{EDAD146F-619D-E148-B3FC-1D6BEF7D5062}" destId="{EF5E944D-39E8-FB41-AA7B-7B7FAB6671EB}" srcOrd="6" destOrd="0" presId="urn:microsoft.com/office/officeart/2008/layout/LinedList"/>
    <dgm:cxn modelId="{1503A8C3-AFE0-1845-9904-66A548A5B646}" type="presParOf" srcId="{EDAD146F-619D-E148-B3FC-1D6BEF7D5062}" destId="{B7741EA9-0334-9D49-87BA-3F006459D221}" srcOrd="7" destOrd="0" presId="urn:microsoft.com/office/officeart/2008/layout/LinedList"/>
    <dgm:cxn modelId="{CDAD9FB0-53B4-E64D-B9C9-51C5743D1741}" type="presParOf" srcId="{B7741EA9-0334-9D49-87BA-3F006459D221}" destId="{3C63F69E-A276-7442-8B9B-EFDFA0726670}" srcOrd="0" destOrd="0" presId="urn:microsoft.com/office/officeart/2008/layout/LinedList"/>
    <dgm:cxn modelId="{3D677825-CB6A-A74D-BFED-4D6D3F57A0E4}" type="presParOf" srcId="{B7741EA9-0334-9D49-87BA-3F006459D221}" destId="{7EC99C2D-659F-C143-9362-E33B4BE7C4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21E2106-23E8-4632-929C-DDB46855151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6944644-A47F-4709-AABE-5501E69AF8DA}">
      <dgm:prSet/>
      <dgm:spPr/>
      <dgm:t>
        <a:bodyPr/>
        <a:lstStyle/>
        <a:p>
          <a:r>
            <a:rPr lang="en-US"/>
            <a:t>This occurs due to the individual members not attending suddenly or the actions of the leader. </a:t>
          </a:r>
        </a:p>
      </dgm:t>
    </dgm:pt>
    <dgm:pt modelId="{389C76EC-B132-4021-8ED6-827DAA574A7D}" type="parTrans" cxnId="{237EC609-711B-455B-8125-EA709361AFF6}">
      <dgm:prSet/>
      <dgm:spPr/>
      <dgm:t>
        <a:bodyPr/>
        <a:lstStyle/>
        <a:p>
          <a:endParaRPr lang="en-US"/>
        </a:p>
      </dgm:t>
    </dgm:pt>
    <dgm:pt modelId="{6B16C361-9396-4F80-80FB-DCA75BEECA1E}" type="sibTrans" cxnId="{237EC609-711B-455B-8125-EA709361AFF6}">
      <dgm:prSet/>
      <dgm:spPr/>
      <dgm:t>
        <a:bodyPr/>
        <a:lstStyle/>
        <a:p>
          <a:endParaRPr lang="en-US"/>
        </a:p>
      </dgm:t>
    </dgm:pt>
    <dgm:pt modelId="{3ADF3364-9F62-4C85-8475-DE77043305D2}">
      <dgm:prSet/>
      <dgm:spPr/>
      <dgm:t>
        <a:bodyPr/>
        <a:lstStyle/>
        <a:p>
          <a:r>
            <a:rPr lang="en-US"/>
            <a:t>Premature termination negatively affects the group participants that were attending regularly. </a:t>
          </a:r>
        </a:p>
      </dgm:t>
    </dgm:pt>
    <dgm:pt modelId="{115441D5-2815-43AA-9E73-99207B2CD67D}" type="parTrans" cxnId="{7A21401E-706B-4882-AC79-D2638B532F62}">
      <dgm:prSet/>
      <dgm:spPr/>
      <dgm:t>
        <a:bodyPr/>
        <a:lstStyle/>
        <a:p>
          <a:endParaRPr lang="en-US"/>
        </a:p>
      </dgm:t>
    </dgm:pt>
    <dgm:pt modelId="{6D71ADBE-F079-4D9C-BBE1-B6B5E36A308B}" type="sibTrans" cxnId="{7A21401E-706B-4882-AC79-D2638B532F62}">
      <dgm:prSet/>
      <dgm:spPr/>
      <dgm:t>
        <a:bodyPr/>
        <a:lstStyle/>
        <a:p>
          <a:endParaRPr lang="en-US"/>
        </a:p>
      </dgm:t>
    </dgm:pt>
    <dgm:pt modelId="{4ABBCEDD-3F83-49CC-AECC-C3C421A90175}">
      <dgm:prSet/>
      <dgm:spPr/>
      <dgm:t>
        <a:bodyPr/>
        <a:lstStyle/>
        <a:p>
          <a:r>
            <a:rPr lang="en-US"/>
            <a:t>If the leader is having to close the group due to moving, illness, or another issues; It is recommended and highly encouraged for members’ wellbeing to have at least one session to provide an “ending session.” This provides closure. </a:t>
          </a:r>
        </a:p>
      </dgm:t>
    </dgm:pt>
    <dgm:pt modelId="{006C1840-D8A3-414C-8704-E7DF3469F6AF}" type="parTrans" cxnId="{B7AF2E71-9813-4BA4-8DC1-0F0EB1AE444E}">
      <dgm:prSet/>
      <dgm:spPr/>
      <dgm:t>
        <a:bodyPr/>
        <a:lstStyle/>
        <a:p>
          <a:endParaRPr lang="en-US"/>
        </a:p>
      </dgm:t>
    </dgm:pt>
    <dgm:pt modelId="{010E76C6-635F-4C59-89B6-76A3272C015E}" type="sibTrans" cxnId="{B7AF2E71-9813-4BA4-8DC1-0F0EB1AE444E}">
      <dgm:prSet/>
      <dgm:spPr/>
      <dgm:t>
        <a:bodyPr/>
        <a:lstStyle/>
        <a:p>
          <a:endParaRPr lang="en-US"/>
        </a:p>
      </dgm:t>
    </dgm:pt>
    <dgm:pt modelId="{4FF89DE4-9025-6C46-9DE3-7007E88BC165}" type="pres">
      <dgm:prSet presAssocID="{721E2106-23E8-4632-929C-DDB468551515}" presName="linear" presStyleCnt="0">
        <dgm:presLayoutVars>
          <dgm:animLvl val="lvl"/>
          <dgm:resizeHandles val="exact"/>
        </dgm:presLayoutVars>
      </dgm:prSet>
      <dgm:spPr/>
    </dgm:pt>
    <dgm:pt modelId="{40BB866A-4904-8B48-B83A-D6A2A3A42711}" type="pres">
      <dgm:prSet presAssocID="{66944644-A47F-4709-AABE-5501E69AF8DA}" presName="parentText" presStyleLbl="node1" presStyleIdx="0" presStyleCnt="3">
        <dgm:presLayoutVars>
          <dgm:chMax val="0"/>
          <dgm:bulletEnabled val="1"/>
        </dgm:presLayoutVars>
      </dgm:prSet>
      <dgm:spPr/>
    </dgm:pt>
    <dgm:pt modelId="{1571557C-4936-2747-8FAE-9D0B3EEA4D91}" type="pres">
      <dgm:prSet presAssocID="{6B16C361-9396-4F80-80FB-DCA75BEECA1E}" presName="spacer" presStyleCnt="0"/>
      <dgm:spPr/>
    </dgm:pt>
    <dgm:pt modelId="{E4651506-9942-DD4E-A7FA-0B589B3589BF}" type="pres">
      <dgm:prSet presAssocID="{3ADF3364-9F62-4C85-8475-DE77043305D2}" presName="parentText" presStyleLbl="node1" presStyleIdx="1" presStyleCnt="3">
        <dgm:presLayoutVars>
          <dgm:chMax val="0"/>
          <dgm:bulletEnabled val="1"/>
        </dgm:presLayoutVars>
      </dgm:prSet>
      <dgm:spPr/>
    </dgm:pt>
    <dgm:pt modelId="{E5613687-CD35-3348-AB3E-3FA2FDA7C613}" type="pres">
      <dgm:prSet presAssocID="{6D71ADBE-F079-4D9C-BBE1-B6B5E36A308B}" presName="spacer" presStyleCnt="0"/>
      <dgm:spPr/>
    </dgm:pt>
    <dgm:pt modelId="{0AC65D5B-5526-A840-BDFE-74786A11145F}" type="pres">
      <dgm:prSet presAssocID="{4ABBCEDD-3F83-49CC-AECC-C3C421A90175}" presName="parentText" presStyleLbl="node1" presStyleIdx="2" presStyleCnt="3">
        <dgm:presLayoutVars>
          <dgm:chMax val="0"/>
          <dgm:bulletEnabled val="1"/>
        </dgm:presLayoutVars>
      </dgm:prSet>
      <dgm:spPr/>
    </dgm:pt>
  </dgm:ptLst>
  <dgm:cxnLst>
    <dgm:cxn modelId="{237EC609-711B-455B-8125-EA709361AFF6}" srcId="{721E2106-23E8-4632-929C-DDB468551515}" destId="{66944644-A47F-4709-AABE-5501E69AF8DA}" srcOrd="0" destOrd="0" parTransId="{389C76EC-B132-4021-8ED6-827DAA574A7D}" sibTransId="{6B16C361-9396-4F80-80FB-DCA75BEECA1E}"/>
    <dgm:cxn modelId="{7A21401E-706B-4882-AC79-D2638B532F62}" srcId="{721E2106-23E8-4632-929C-DDB468551515}" destId="{3ADF3364-9F62-4C85-8475-DE77043305D2}" srcOrd="1" destOrd="0" parTransId="{115441D5-2815-43AA-9E73-99207B2CD67D}" sibTransId="{6D71ADBE-F079-4D9C-BBE1-B6B5E36A308B}"/>
    <dgm:cxn modelId="{FA779068-1818-7140-90BB-06CF1C906921}" type="presOf" srcId="{4ABBCEDD-3F83-49CC-AECC-C3C421A90175}" destId="{0AC65D5B-5526-A840-BDFE-74786A11145F}" srcOrd="0" destOrd="0" presId="urn:microsoft.com/office/officeart/2005/8/layout/vList2"/>
    <dgm:cxn modelId="{B7AF2E71-9813-4BA4-8DC1-0F0EB1AE444E}" srcId="{721E2106-23E8-4632-929C-DDB468551515}" destId="{4ABBCEDD-3F83-49CC-AECC-C3C421A90175}" srcOrd="2" destOrd="0" parTransId="{006C1840-D8A3-414C-8704-E7DF3469F6AF}" sibTransId="{010E76C6-635F-4C59-89B6-76A3272C015E}"/>
    <dgm:cxn modelId="{E14DEF87-C636-BA40-A63C-71DDE91AC50C}" type="presOf" srcId="{721E2106-23E8-4632-929C-DDB468551515}" destId="{4FF89DE4-9025-6C46-9DE3-7007E88BC165}" srcOrd="0" destOrd="0" presId="urn:microsoft.com/office/officeart/2005/8/layout/vList2"/>
    <dgm:cxn modelId="{350D2D9A-7C74-CB44-A9E8-96CDDEA12CA6}" type="presOf" srcId="{66944644-A47F-4709-AABE-5501E69AF8DA}" destId="{40BB866A-4904-8B48-B83A-D6A2A3A42711}" srcOrd="0" destOrd="0" presId="urn:microsoft.com/office/officeart/2005/8/layout/vList2"/>
    <dgm:cxn modelId="{2A5E60C9-D484-9447-8017-0DBEB50D2D2B}" type="presOf" srcId="{3ADF3364-9F62-4C85-8475-DE77043305D2}" destId="{E4651506-9942-DD4E-A7FA-0B589B3589BF}" srcOrd="0" destOrd="0" presId="urn:microsoft.com/office/officeart/2005/8/layout/vList2"/>
    <dgm:cxn modelId="{BF8890E3-0809-2540-A2C3-1BE9CA2D435E}" type="presParOf" srcId="{4FF89DE4-9025-6C46-9DE3-7007E88BC165}" destId="{40BB866A-4904-8B48-B83A-D6A2A3A42711}" srcOrd="0" destOrd="0" presId="urn:microsoft.com/office/officeart/2005/8/layout/vList2"/>
    <dgm:cxn modelId="{FBAEB2B7-9426-4043-B3D3-D45EEDDDF002}" type="presParOf" srcId="{4FF89DE4-9025-6C46-9DE3-7007E88BC165}" destId="{1571557C-4936-2747-8FAE-9D0B3EEA4D91}" srcOrd="1" destOrd="0" presId="urn:microsoft.com/office/officeart/2005/8/layout/vList2"/>
    <dgm:cxn modelId="{E70BFCB6-9667-8A48-8354-EC13E11454A4}" type="presParOf" srcId="{4FF89DE4-9025-6C46-9DE3-7007E88BC165}" destId="{E4651506-9942-DD4E-A7FA-0B589B3589BF}" srcOrd="2" destOrd="0" presId="urn:microsoft.com/office/officeart/2005/8/layout/vList2"/>
    <dgm:cxn modelId="{CB6C2A89-2DB3-B347-83F0-C2AF9AA15D24}" type="presParOf" srcId="{4FF89DE4-9025-6C46-9DE3-7007E88BC165}" destId="{E5613687-CD35-3348-AB3E-3FA2FDA7C613}" srcOrd="3" destOrd="0" presId="urn:microsoft.com/office/officeart/2005/8/layout/vList2"/>
    <dgm:cxn modelId="{A4EDB4AA-5345-B944-9A19-93FD1B429E4A}" type="presParOf" srcId="{4FF89DE4-9025-6C46-9DE3-7007E88BC165}" destId="{0AC65D5B-5526-A840-BDFE-74786A1114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AAEE9-D14C-4E28-87E5-E829854EBEA7}"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748CADBF-B2F4-4702-BD39-A20C382A51E5}">
      <dgm:prSet/>
      <dgm:spPr/>
      <dgm:t>
        <a:bodyPr/>
        <a:lstStyle/>
        <a:p>
          <a:r>
            <a:rPr lang="en-US"/>
            <a:t>Get into groups and develop your own group. </a:t>
          </a:r>
        </a:p>
      </dgm:t>
    </dgm:pt>
    <dgm:pt modelId="{6C64BE23-1618-4282-9CEB-FD0703170E84}" type="parTrans" cxnId="{38DF18BF-8EBF-48B8-B273-F502B454C26F}">
      <dgm:prSet/>
      <dgm:spPr/>
      <dgm:t>
        <a:bodyPr/>
        <a:lstStyle/>
        <a:p>
          <a:endParaRPr lang="en-US"/>
        </a:p>
      </dgm:t>
    </dgm:pt>
    <dgm:pt modelId="{DFDE5527-D78D-45BE-8663-40156E8F813C}" type="sibTrans" cxnId="{38DF18BF-8EBF-48B8-B273-F502B454C26F}">
      <dgm:prSet phldrT="01" phldr="0"/>
      <dgm:spPr/>
      <dgm:t>
        <a:bodyPr/>
        <a:lstStyle/>
        <a:p>
          <a:r>
            <a:rPr lang="en-US"/>
            <a:t>01</a:t>
          </a:r>
        </a:p>
      </dgm:t>
    </dgm:pt>
    <dgm:pt modelId="{1BC122CF-6D91-4B92-927A-9BB5AD1FF36A}">
      <dgm:prSet/>
      <dgm:spPr/>
      <dgm:t>
        <a:bodyPr/>
        <a:lstStyle/>
        <a:p>
          <a:r>
            <a:rPr lang="en-US"/>
            <a:t>Develop a Poster for your group. </a:t>
          </a:r>
        </a:p>
      </dgm:t>
    </dgm:pt>
    <dgm:pt modelId="{0B7FA303-C0F4-4746-95D5-167F099B3B92}" type="parTrans" cxnId="{DFC6CDE6-7254-4655-9DEE-16E57D8F7DF3}">
      <dgm:prSet/>
      <dgm:spPr/>
      <dgm:t>
        <a:bodyPr/>
        <a:lstStyle/>
        <a:p>
          <a:endParaRPr lang="en-US"/>
        </a:p>
      </dgm:t>
    </dgm:pt>
    <dgm:pt modelId="{F3C02057-22E9-4EF2-8AD5-F31213ED04B9}" type="sibTrans" cxnId="{DFC6CDE6-7254-4655-9DEE-16E57D8F7DF3}">
      <dgm:prSet phldrT="02" phldr="0"/>
      <dgm:spPr/>
      <dgm:t>
        <a:bodyPr/>
        <a:lstStyle/>
        <a:p>
          <a:r>
            <a:rPr lang="en-US"/>
            <a:t>02</a:t>
          </a:r>
        </a:p>
      </dgm:t>
    </dgm:pt>
    <dgm:pt modelId="{9562FE35-5CCE-4343-9C89-CF37DD3E2745}">
      <dgm:prSet/>
      <dgm:spPr/>
      <dgm:t>
        <a:bodyPr/>
        <a:lstStyle/>
        <a:p>
          <a:r>
            <a:rPr lang="en-US"/>
            <a:t>Present your group to the class in 5 minutes or less. </a:t>
          </a:r>
        </a:p>
      </dgm:t>
    </dgm:pt>
    <dgm:pt modelId="{9C241611-DC4D-4FF1-8A72-893A10A2A521}" type="parTrans" cxnId="{647CE47A-7BF6-4EBD-B30E-BF27280F3131}">
      <dgm:prSet/>
      <dgm:spPr/>
      <dgm:t>
        <a:bodyPr/>
        <a:lstStyle/>
        <a:p>
          <a:endParaRPr lang="en-US"/>
        </a:p>
      </dgm:t>
    </dgm:pt>
    <dgm:pt modelId="{5E6C185F-CB96-4CA1-BB45-CC23B7401EE7}" type="sibTrans" cxnId="{647CE47A-7BF6-4EBD-B30E-BF27280F3131}">
      <dgm:prSet phldrT="03" phldr="0"/>
      <dgm:spPr/>
      <dgm:t>
        <a:bodyPr/>
        <a:lstStyle/>
        <a:p>
          <a:r>
            <a:rPr lang="en-US"/>
            <a:t>03</a:t>
          </a:r>
        </a:p>
      </dgm:t>
    </dgm:pt>
    <dgm:pt modelId="{8F04FCE3-0013-EE40-901B-56DD9D136220}" type="pres">
      <dgm:prSet presAssocID="{D21AAEE9-D14C-4E28-87E5-E829854EBEA7}" presName="Name0" presStyleCnt="0">
        <dgm:presLayoutVars>
          <dgm:animLvl val="lvl"/>
          <dgm:resizeHandles val="exact"/>
        </dgm:presLayoutVars>
      </dgm:prSet>
      <dgm:spPr/>
    </dgm:pt>
    <dgm:pt modelId="{C67434E7-91A1-0E4C-9C89-DA561224EEE5}" type="pres">
      <dgm:prSet presAssocID="{748CADBF-B2F4-4702-BD39-A20C382A51E5}" presName="compositeNode" presStyleCnt="0">
        <dgm:presLayoutVars>
          <dgm:bulletEnabled val="1"/>
        </dgm:presLayoutVars>
      </dgm:prSet>
      <dgm:spPr/>
    </dgm:pt>
    <dgm:pt modelId="{4CED3BE1-4145-5945-B583-A4904D6892E2}" type="pres">
      <dgm:prSet presAssocID="{748CADBF-B2F4-4702-BD39-A20C382A51E5}" presName="bgRect" presStyleLbl="alignNode1" presStyleIdx="0" presStyleCnt="3"/>
      <dgm:spPr/>
    </dgm:pt>
    <dgm:pt modelId="{EE97B806-638F-0547-90E7-BEB74791E00B}" type="pres">
      <dgm:prSet presAssocID="{DFDE5527-D78D-45BE-8663-40156E8F813C}" presName="sibTransNodeRect" presStyleLbl="alignNode1" presStyleIdx="0" presStyleCnt="3">
        <dgm:presLayoutVars>
          <dgm:chMax val="0"/>
          <dgm:bulletEnabled val="1"/>
        </dgm:presLayoutVars>
      </dgm:prSet>
      <dgm:spPr/>
    </dgm:pt>
    <dgm:pt modelId="{12E7C0CE-520E-2840-95F4-19854A2F71D3}" type="pres">
      <dgm:prSet presAssocID="{748CADBF-B2F4-4702-BD39-A20C382A51E5}" presName="nodeRect" presStyleLbl="alignNode1" presStyleIdx="0" presStyleCnt="3">
        <dgm:presLayoutVars>
          <dgm:bulletEnabled val="1"/>
        </dgm:presLayoutVars>
      </dgm:prSet>
      <dgm:spPr/>
    </dgm:pt>
    <dgm:pt modelId="{58879723-CDE1-F845-88F9-C65B784CF403}" type="pres">
      <dgm:prSet presAssocID="{DFDE5527-D78D-45BE-8663-40156E8F813C}" presName="sibTrans" presStyleCnt="0"/>
      <dgm:spPr/>
    </dgm:pt>
    <dgm:pt modelId="{EE629A19-ED7B-4A40-B439-BBC688D91C33}" type="pres">
      <dgm:prSet presAssocID="{1BC122CF-6D91-4B92-927A-9BB5AD1FF36A}" presName="compositeNode" presStyleCnt="0">
        <dgm:presLayoutVars>
          <dgm:bulletEnabled val="1"/>
        </dgm:presLayoutVars>
      </dgm:prSet>
      <dgm:spPr/>
    </dgm:pt>
    <dgm:pt modelId="{A6BF8977-EEF3-A44D-BA41-025B809CC4F8}" type="pres">
      <dgm:prSet presAssocID="{1BC122CF-6D91-4B92-927A-9BB5AD1FF36A}" presName="bgRect" presStyleLbl="alignNode1" presStyleIdx="1" presStyleCnt="3"/>
      <dgm:spPr/>
    </dgm:pt>
    <dgm:pt modelId="{34E0A5EA-2C30-DB41-8C25-FBA33D948F6E}" type="pres">
      <dgm:prSet presAssocID="{F3C02057-22E9-4EF2-8AD5-F31213ED04B9}" presName="sibTransNodeRect" presStyleLbl="alignNode1" presStyleIdx="1" presStyleCnt="3">
        <dgm:presLayoutVars>
          <dgm:chMax val="0"/>
          <dgm:bulletEnabled val="1"/>
        </dgm:presLayoutVars>
      </dgm:prSet>
      <dgm:spPr/>
    </dgm:pt>
    <dgm:pt modelId="{A20FCB63-D3D7-7C49-917A-8E53279C1D29}" type="pres">
      <dgm:prSet presAssocID="{1BC122CF-6D91-4B92-927A-9BB5AD1FF36A}" presName="nodeRect" presStyleLbl="alignNode1" presStyleIdx="1" presStyleCnt="3">
        <dgm:presLayoutVars>
          <dgm:bulletEnabled val="1"/>
        </dgm:presLayoutVars>
      </dgm:prSet>
      <dgm:spPr/>
    </dgm:pt>
    <dgm:pt modelId="{439C8423-2CB6-424D-84C8-3410C1640E9A}" type="pres">
      <dgm:prSet presAssocID="{F3C02057-22E9-4EF2-8AD5-F31213ED04B9}" presName="sibTrans" presStyleCnt="0"/>
      <dgm:spPr/>
    </dgm:pt>
    <dgm:pt modelId="{FC208D82-FBFF-B740-BC8B-0996D914E62C}" type="pres">
      <dgm:prSet presAssocID="{9562FE35-5CCE-4343-9C89-CF37DD3E2745}" presName="compositeNode" presStyleCnt="0">
        <dgm:presLayoutVars>
          <dgm:bulletEnabled val="1"/>
        </dgm:presLayoutVars>
      </dgm:prSet>
      <dgm:spPr/>
    </dgm:pt>
    <dgm:pt modelId="{BC284BA1-BB32-9347-A24F-00A0D99A9632}" type="pres">
      <dgm:prSet presAssocID="{9562FE35-5CCE-4343-9C89-CF37DD3E2745}" presName="bgRect" presStyleLbl="alignNode1" presStyleIdx="2" presStyleCnt="3"/>
      <dgm:spPr/>
    </dgm:pt>
    <dgm:pt modelId="{2138D01C-8886-1045-B041-27D7DEBE36FD}" type="pres">
      <dgm:prSet presAssocID="{5E6C185F-CB96-4CA1-BB45-CC23B7401EE7}" presName="sibTransNodeRect" presStyleLbl="alignNode1" presStyleIdx="2" presStyleCnt="3">
        <dgm:presLayoutVars>
          <dgm:chMax val="0"/>
          <dgm:bulletEnabled val="1"/>
        </dgm:presLayoutVars>
      </dgm:prSet>
      <dgm:spPr/>
    </dgm:pt>
    <dgm:pt modelId="{7B9C4EAB-8512-7F48-96E9-70C15821B531}" type="pres">
      <dgm:prSet presAssocID="{9562FE35-5CCE-4343-9C89-CF37DD3E2745}" presName="nodeRect" presStyleLbl="alignNode1" presStyleIdx="2" presStyleCnt="3">
        <dgm:presLayoutVars>
          <dgm:bulletEnabled val="1"/>
        </dgm:presLayoutVars>
      </dgm:prSet>
      <dgm:spPr/>
    </dgm:pt>
  </dgm:ptLst>
  <dgm:cxnLst>
    <dgm:cxn modelId="{EDEA0600-04DA-8341-8CAF-CD5D49F8F25F}" type="presOf" srcId="{5E6C185F-CB96-4CA1-BB45-CC23B7401EE7}" destId="{2138D01C-8886-1045-B041-27D7DEBE36FD}" srcOrd="0" destOrd="0" presId="urn:microsoft.com/office/officeart/2016/7/layout/LinearBlockProcessNumbered"/>
    <dgm:cxn modelId="{CB898E1D-D881-9747-9B73-2E4E34C017DA}" type="presOf" srcId="{9562FE35-5CCE-4343-9C89-CF37DD3E2745}" destId="{7B9C4EAB-8512-7F48-96E9-70C15821B531}" srcOrd="1" destOrd="0" presId="urn:microsoft.com/office/officeart/2016/7/layout/LinearBlockProcessNumbered"/>
    <dgm:cxn modelId="{6D0CFA28-7544-9640-B7D0-1FB71661BC96}" type="presOf" srcId="{1BC122CF-6D91-4B92-927A-9BB5AD1FF36A}" destId="{A20FCB63-D3D7-7C49-917A-8E53279C1D29}" srcOrd="1" destOrd="0" presId="urn:microsoft.com/office/officeart/2016/7/layout/LinearBlockProcessNumbered"/>
    <dgm:cxn modelId="{C4C52131-EB32-B94A-9740-E9D8FE64A428}" type="presOf" srcId="{1BC122CF-6D91-4B92-927A-9BB5AD1FF36A}" destId="{A6BF8977-EEF3-A44D-BA41-025B809CC4F8}" srcOrd="0" destOrd="0" presId="urn:microsoft.com/office/officeart/2016/7/layout/LinearBlockProcessNumbered"/>
    <dgm:cxn modelId="{7C80F836-306A-194F-B6C4-81BC9D293C89}" type="presOf" srcId="{DFDE5527-D78D-45BE-8663-40156E8F813C}" destId="{EE97B806-638F-0547-90E7-BEB74791E00B}" srcOrd="0" destOrd="0" presId="urn:microsoft.com/office/officeart/2016/7/layout/LinearBlockProcessNumbered"/>
    <dgm:cxn modelId="{82DF227A-39A8-0640-88E5-6E2E9E742413}" type="presOf" srcId="{748CADBF-B2F4-4702-BD39-A20C382A51E5}" destId="{12E7C0CE-520E-2840-95F4-19854A2F71D3}" srcOrd="1" destOrd="0" presId="urn:microsoft.com/office/officeart/2016/7/layout/LinearBlockProcessNumbered"/>
    <dgm:cxn modelId="{647CE47A-7BF6-4EBD-B30E-BF27280F3131}" srcId="{D21AAEE9-D14C-4E28-87E5-E829854EBEA7}" destId="{9562FE35-5CCE-4343-9C89-CF37DD3E2745}" srcOrd="2" destOrd="0" parTransId="{9C241611-DC4D-4FF1-8A72-893A10A2A521}" sibTransId="{5E6C185F-CB96-4CA1-BB45-CC23B7401EE7}"/>
    <dgm:cxn modelId="{7295FE80-8B21-8F4D-A72A-5D5C54DF5BEC}" type="presOf" srcId="{9562FE35-5CCE-4343-9C89-CF37DD3E2745}" destId="{BC284BA1-BB32-9347-A24F-00A0D99A9632}" srcOrd="0" destOrd="0" presId="urn:microsoft.com/office/officeart/2016/7/layout/LinearBlockProcessNumbered"/>
    <dgm:cxn modelId="{BF0C4A99-490E-9842-B6A6-C0E01DAD2805}" type="presOf" srcId="{D21AAEE9-D14C-4E28-87E5-E829854EBEA7}" destId="{8F04FCE3-0013-EE40-901B-56DD9D136220}" srcOrd="0" destOrd="0" presId="urn:microsoft.com/office/officeart/2016/7/layout/LinearBlockProcessNumbered"/>
    <dgm:cxn modelId="{158EAFB5-BC80-BF4F-A770-39EB5BCE6A46}" type="presOf" srcId="{F3C02057-22E9-4EF2-8AD5-F31213ED04B9}" destId="{34E0A5EA-2C30-DB41-8C25-FBA33D948F6E}" srcOrd="0" destOrd="0" presId="urn:microsoft.com/office/officeart/2016/7/layout/LinearBlockProcessNumbered"/>
    <dgm:cxn modelId="{38DF18BF-8EBF-48B8-B273-F502B454C26F}" srcId="{D21AAEE9-D14C-4E28-87E5-E829854EBEA7}" destId="{748CADBF-B2F4-4702-BD39-A20C382A51E5}" srcOrd="0" destOrd="0" parTransId="{6C64BE23-1618-4282-9CEB-FD0703170E84}" sibTransId="{DFDE5527-D78D-45BE-8663-40156E8F813C}"/>
    <dgm:cxn modelId="{248067DC-56B3-1F4D-8A8F-97560873497F}" type="presOf" srcId="{748CADBF-B2F4-4702-BD39-A20C382A51E5}" destId="{4CED3BE1-4145-5945-B583-A4904D6892E2}" srcOrd="0" destOrd="0" presId="urn:microsoft.com/office/officeart/2016/7/layout/LinearBlockProcessNumbered"/>
    <dgm:cxn modelId="{DFC6CDE6-7254-4655-9DEE-16E57D8F7DF3}" srcId="{D21AAEE9-D14C-4E28-87E5-E829854EBEA7}" destId="{1BC122CF-6D91-4B92-927A-9BB5AD1FF36A}" srcOrd="1" destOrd="0" parTransId="{0B7FA303-C0F4-4746-95D5-167F099B3B92}" sibTransId="{F3C02057-22E9-4EF2-8AD5-F31213ED04B9}"/>
    <dgm:cxn modelId="{F54FB88F-0CD3-4743-90BF-C9FE4DE20722}" type="presParOf" srcId="{8F04FCE3-0013-EE40-901B-56DD9D136220}" destId="{C67434E7-91A1-0E4C-9C89-DA561224EEE5}" srcOrd="0" destOrd="0" presId="urn:microsoft.com/office/officeart/2016/7/layout/LinearBlockProcessNumbered"/>
    <dgm:cxn modelId="{4018EC67-750D-FD45-9B05-0EDB452BFC8B}" type="presParOf" srcId="{C67434E7-91A1-0E4C-9C89-DA561224EEE5}" destId="{4CED3BE1-4145-5945-B583-A4904D6892E2}" srcOrd="0" destOrd="0" presId="urn:microsoft.com/office/officeart/2016/7/layout/LinearBlockProcessNumbered"/>
    <dgm:cxn modelId="{9A4B9625-10DF-864C-ABF6-144B62D4B8D9}" type="presParOf" srcId="{C67434E7-91A1-0E4C-9C89-DA561224EEE5}" destId="{EE97B806-638F-0547-90E7-BEB74791E00B}" srcOrd="1" destOrd="0" presId="urn:microsoft.com/office/officeart/2016/7/layout/LinearBlockProcessNumbered"/>
    <dgm:cxn modelId="{AA0112F0-85CE-494E-880A-ED60458B9B97}" type="presParOf" srcId="{C67434E7-91A1-0E4C-9C89-DA561224EEE5}" destId="{12E7C0CE-520E-2840-95F4-19854A2F71D3}" srcOrd="2" destOrd="0" presId="urn:microsoft.com/office/officeart/2016/7/layout/LinearBlockProcessNumbered"/>
    <dgm:cxn modelId="{62CCC4F8-7C74-154A-92B0-B99E25E4E00E}" type="presParOf" srcId="{8F04FCE3-0013-EE40-901B-56DD9D136220}" destId="{58879723-CDE1-F845-88F9-C65B784CF403}" srcOrd="1" destOrd="0" presId="urn:microsoft.com/office/officeart/2016/7/layout/LinearBlockProcessNumbered"/>
    <dgm:cxn modelId="{71FB2DBE-04F0-1B40-8A5B-0E786006BD8E}" type="presParOf" srcId="{8F04FCE3-0013-EE40-901B-56DD9D136220}" destId="{EE629A19-ED7B-4A40-B439-BBC688D91C33}" srcOrd="2" destOrd="0" presId="urn:microsoft.com/office/officeart/2016/7/layout/LinearBlockProcessNumbered"/>
    <dgm:cxn modelId="{D854AB48-3163-FD40-9683-DAB27078FAEA}" type="presParOf" srcId="{EE629A19-ED7B-4A40-B439-BBC688D91C33}" destId="{A6BF8977-EEF3-A44D-BA41-025B809CC4F8}" srcOrd="0" destOrd="0" presId="urn:microsoft.com/office/officeart/2016/7/layout/LinearBlockProcessNumbered"/>
    <dgm:cxn modelId="{E65EA100-6276-BC4D-9D63-E92C0245EDC6}" type="presParOf" srcId="{EE629A19-ED7B-4A40-B439-BBC688D91C33}" destId="{34E0A5EA-2C30-DB41-8C25-FBA33D948F6E}" srcOrd="1" destOrd="0" presId="urn:microsoft.com/office/officeart/2016/7/layout/LinearBlockProcessNumbered"/>
    <dgm:cxn modelId="{A87FE835-1332-3F44-95C3-B4EF9E3BDF8B}" type="presParOf" srcId="{EE629A19-ED7B-4A40-B439-BBC688D91C33}" destId="{A20FCB63-D3D7-7C49-917A-8E53279C1D29}" srcOrd="2" destOrd="0" presId="urn:microsoft.com/office/officeart/2016/7/layout/LinearBlockProcessNumbered"/>
    <dgm:cxn modelId="{EAB42463-2ACE-494C-A161-EDE718A97FB3}" type="presParOf" srcId="{8F04FCE3-0013-EE40-901B-56DD9D136220}" destId="{439C8423-2CB6-424D-84C8-3410C1640E9A}" srcOrd="3" destOrd="0" presId="urn:microsoft.com/office/officeart/2016/7/layout/LinearBlockProcessNumbered"/>
    <dgm:cxn modelId="{09DD0C3B-3B97-2E43-A56A-F08A9575E316}" type="presParOf" srcId="{8F04FCE3-0013-EE40-901B-56DD9D136220}" destId="{FC208D82-FBFF-B740-BC8B-0996D914E62C}" srcOrd="4" destOrd="0" presId="urn:microsoft.com/office/officeart/2016/7/layout/LinearBlockProcessNumbered"/>
    <dgm:cxn modelId="{5A50514A-E503-0344-B292-BB556D027056}" type="presParOf" srcId="{FC208D82-FBFF-B740-BC8B-0996D914E62C}" destId="{BC284BA1-BB32-9347-A24F-00A0D99A9632}" srcOrd="0" destOrd="0" presId="urn:microsoft.com/office/officeart/2016/7/layout/LinearBlockProcessNumbered"/>
    <dgm:cxn modelId="{E591482E-2C6D-4143-8E08-258C50239B36}" type="presParOf" srcId="{FC208D82-FBFF-B740-BC8B-0996D914E62C}" destId="{2138D01C-8886-1045-B041-27D7DEBE36FD}" srcOrd="1" destOrd="0" presId="urn:microsoft.com/office/officeart/2016/7/layout/LinearBlockProcessNumbered"/>
    <dgm:cxn modelId="{03AF0C8A-1DE1-5646-BE37-ADC36351F408}" type="presParOf" srcId="{FC208D82-FBFF-B740-BC8B-0996D914E62C}" destId="{7B9C4EAB-8512-7F48-96E9-70C15821B53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C44B22F-16C2-4311-A847-BF2B058F591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B5DAE38-60CB-4197-8BCB-DA578B26DDF9}">
      <dgm:prSet custT="1"/>
      <dgm:spPr/>
      <dgm:t>
        <a:bodyPr/>
        <a:lstStyle/>
        <a:p>
          <a:r>
            <a:rPr lang="en-US" sz="2800"/>
            <a:t>External factors</a:t>
          </a:r>
        </a:p>
      </dgm:t>
    </dgm:pt>
    <dgm:pt modelId="{5A7CB42A-4728-4635-B1D1-8FE1C2D6DB75}" type="parTrans" cxnId="{6D9E997F-624A-43B3-965E-D9B85763A1E6}">
      <dgm:prSet/>
      <dgm:spPr/>
      <dgm:t>
        <a:bodyPr/>
        <a:lstStyle/>
        <a:p>
          <a:endParaRPr lang="en-US"/>
        </a:p>
      </dgm:t>
    </dgm:pt>
    <dgm:pt modelId="{E36F4E2F-B243-47A1-AE93-61D5D72FA4C8}" type="sibTrans" cxnId="{6D9E997F-624A-43B3-965E-D9B85763A1E6}">
      <dgm:prSet/>
      <dgm:spPr/>
      <dgm:t>
        <a:bodyPr/>
        <a:lstStyle/>
        <a:p>
          <a:endParaRPr lang="en-US"/>
        </a:p>
      </dgm:t>
    </dgm:pt>
    <dgm:pt modelId="{4AD0DDE0-F09E-4DC3-94E3-F944BFF80973}">
      <dgm:prSet custT="1"/>
      <dgm:spPr/>
      <dgm:t>
        <a:bodyPr/>
        <a:lstStyle/>
        <a:p>
          <a:r>
            <a:rPr lang="en-US" sz="2800"/>
            <a:t>Group deviancy</a:t>
          </a:r>
        </a:p>
      </dgm:t>
    </dgm:pt>
    <dgm:pt modelId="{7E3D7650-C45F-41A4-9FE1-A65FADC1EE26}" type="parTrans" cxnId="{B8F79B4E-CD7C-48BD-A51C-D773A9EB32A6}">
      <dgm:prSet/>
      <dgm:spPr/>
      <dgm:t>
        <a:bodyPr/>
        <a:lstStyle/>
        <a:p>
          <a:endParaRPr lang="en-US"/>
        </a:p>
      </dgm:t>
    </dgm:pt>
    <dgm:pt modelId="{47694C3C-E68E-4C17-984D-35526B128A18}" type="sibTrans" cxnId="{B8F79B4E-CD7C-48BD-A51C-D773A9EB32A6}">
      <dgm:prSet/>
      <dgm:spPr/>
      <dgm:t>
        <a:bodyPr/>
        <a:lstStyle/>
        <a:p>
          <a:endParaRPr lang="en-US"/>
        </a:p>
      </dgm:t>
    </dgm:pt>
    <dgm:pt modelId="{4684A14B-4977-405F-97BF-54D83DDAE5B1}">
      <dgm:prSet custT="1"/>
      <dgm:spPr/>
      <dgm:t>
        <a:bodyPr/>
        <a:lstStyle/>
        <a:p>
          <a:r>
            <a:rPr lang="en-US" sz="2800"/>
            <a:t>Problem of intimacy</a:t>
          </a:r>
        </a:p>
      </dgm:t>
    </dgm:pt>
    <dgm:pt modelId="{FC608786-BDD5-4BFE-AB9B-09BEC633D51C}" type="parTrans" cxnId="{F664C858-B6FA-487D-ABB9-7542AC0D85C0}">
      <dgm:prSet/>
      <dgm:spPr/>
      <dgm:t>
        <a:bodyPr/>
        <a:lstStyle/>
        <a:p>
          <a:endParaRPr lang="en-US"/>
        </a:p>
      </dgm:t>
    </dgm:pt>
    <dgm:pt modelId="{3F910D9B-7C04-4609-AA55-96E36EA30FFF}" type="sibTrans" cxnId="{F664C858-B6FA-487D-ABB9-7542AC0D85C0}">
      <dgm:prSet/>
      <dgm:spPr/>
      <dgm:t>
        <a:bodyPr/>
        <a:lstStyle/>
        <a:p>
          <a:endParaRPr lang="en-US"/>
        </a:p>
      </dgm:t>
    </dgm:pt>
    <dgm:pt modelId="{36D9E601-9DA4-4E1D-BD80-14E577C7C25D}">
      <dgm:prSet custT="1"/>
      <dgm:spPr/>
      <dgm:t>
        <a:bodyPr/>
        <a:lstStyle/>
        <a:p>
          <a:r>
            <a:rPr lang="en-US" sz="2800"/>
            <a:t>Fear of emotional contagion</a:t>
          </a:r>
        </a:p>
      </dgm:t>
    </dgm:pt>
    <dgm:pt modelId="{B6B43FD3-ECC2-432B-9586-10A9452ADE13}" type="parTrans" cxnId="{DDBF1084-4976-484A-AFCC-F2CECAF6D805}">
      <dgm:prSet/>
      <dgm:spPr/>
      <dgm:t>
        <a:bodyPr/>
        <a:lstStyle/>
        <a:p>
          <a:endParaRPr lang="en-US"/>
        </a:p>
      </dgm:t>
    </dgm:pt>
    <dgm:pt modelId="{0241DDF4-1631-4577-B7B8-CFDD103D7D9D}" type="sibTrans" cxnId="{DDBF1084-4976-484A-AFCC-F2CECAF6D805}">
      <dgm:prSet/>
      <dgm:spPr/>
      <dgm:t>
        <a:bodyPr/>
        <a:lstStyle/>
        <a:p>
          <a:endParaRPr lang="en-US"/>
        </a:p>
      </dgm:t>
    </dgm:pt>
    <dgm:pt modelId="{1FAE1C2E-CC34-4096-8EB9-53DE8D678756}">
      <dgm:prSet custT="1"/>
      <dgm:spPr/>
      <dgm:t>
        <a:bodyPr/>
        <a:lstStyle/>
        <a:p>
          <a:r>
            <a:rPr lang="en-US" sz="2800"/>
            <a:t>Inability to share the doctor</a:t>
          </a:r>
        </a:p>
      </dgm:t>
    </dgm:pt>
    <dgm:pt modelId="{29869A8C-0F50-4AC6-8315-CBC0A2E4CA44}" type="parTrans" cxnId="{235D8B8A-2BBD-4FED-B53C-006598664310}">
      <dgm:prSet/>
      <dgm:spPr/>
      <dgm:t>
        <a:bodyPr/>
        <a:lstStyle/>
        <a:p>
          <a:endParaRPr lang="en-US"/>
        </a:p>
      </dgm:t>
    </dgm:pt>
    <dgm:pt modelId="{74D62BFA-9FDB-4B55-A0AF-B5720D63FE2B}" type="sibTrans" cxnId="{235D8B8A-2BBD-4FED-B53C-006598664310}">
      <dgm:prSet/>
      <dgm:spPr/>
      <dgm:t>
        <a:bodyPr/>
        <a:lstStyle/>
        <a:p>
          <a:endParaRPr lang="en-US"/>
        </a:p>
      </dgm:t>
    </dgm:pt>
    <dgm:pt modelId="{3F50BBDA-20BC-4E88-A9E0-596A9CA23C54}">
      <dgm:prSet custT="1"/>
      <dgm:spPr/>
      <dgm:t>
        <a:bodyPr/>
        <a:lstStyle/>
        <a:p>
          <a:r>
            <a:rPr lang="en-US" sz="2800"/>
            <a:t>Complications of concurrent individual and group therapy</a:t>
          </a:r>
        </a:p>
      </dgm:t>
    </dgm:pt>
    <dgm:pt modelId="{DA1B4A95-FA88-4015-979D-3C6965975115}" type="parTrans" cxnId="{D44F6260-F9B1-4A8F-8F9C-63C41C92D367}">
      <dgm:prSet/>
      <dgm:spPr/>
      <dgm:t>
        <a:bodyPr/>
        <a:lstStyle/>
        <a:p>
          <a:endParaRPr lang="en-US"/>
        </a:p>
      </dgm:t>
    </dgm:pt>
    <dgm:pt modelId="{32B6CC36-C542-44D1-AFCD-2C572BEB55F9}" type="sibTrans" cxnId="{D44F6260-F9B1-4A8F-8F9C-63C41C92D367}">
      <dgm:prSet/>
      <dgm:spPr/>
      <dgm:t>
        <a:bodyPr/>
        <a:lstStyle/>
        <a:p>
          <a:endParaRPr lang="en-US"/>
        </a:p>
      </dgm:t>
    </dgm:pt>
    <dgm:pt modelId="{A42FC5A2-60E1-4FEE-94C7-6842171E88BA}">
      <dgm:prSet custT="1"/>
      <dgm:spPr/>
      <dgm:t>
        <a:bodyPr/>
        <a:lstStyle/>
        <a:p>
          <a:r>
            <a:rPr lang="en-US" sz="2800"/>
            <a:t>Early provocateurs</a:t>
          </a:r>
        </a:p>
      </dgm:t>
    </dgm:pt>
    <dgm:pt modelId="{97B212E4-BF54-424C-BA17-F25AD9D748EF}" type="parTrans" cxnId="{F9A7C7E9-583B-47E6-9218-6040BAEFB9A5}">
      <dgm:prSet/>
      <dgm:spPr/>
      <dgm:t>
        <a:bodyPr/>
        <a:lstStyle/>
        <a:p>
          <a:endParaRPr lang="en-US"/>
        </a:p>
      </dgm:t>
    </dgm:pt>
    <dgm:pt modelId="{D5B8BB6F-D805-4974-94AE-A7B73461825C}" type="sibTrans" cxnId="{F9A7C7E9-583B-47E6-9218-6040BAEFB9A5}">
      <dgm:prSet/>
      <dgm:spPr/>
      <dgm:t>
        <a:bodyPr/>
        <a:lstStyle/>
        <a:p>
          <a:endParaRPr lang="en-US"/>
        </a:p>
      </dgm:t>
    </dgm:pt>
    <dgm:pt modelId="{B079B322-3CB7-4938-87DF-794A950FC370}">
      <dgm:prSet custT="1"/>
      <dgm:spPr/>
      <dgm:t>
        <a:bodyPr/>
        <a:lstStyle/>
        <a:p>
          <a:r>
            <a:rPr lang="en-US" sz="2800"/>
            <a:t>Inadequate orientation to therapy</a:t>
          </a:r>
        </a:p>
      </dgm:t>
    </dgm:pt>
    <dgm:pt modelId="{5DC5AB5F-8244-4CA8-A70B-8FD632536040}" type="parTrans" cxnId="{325039A2-6C39-4ABF-B30F-94A355440B07}">
      <dgm:prSet/>
      <dgm:spPr/>
      <dgm:t>
        <a:bodyPr/>
        <a:lstStyle/>
        <a:p>
          <a:endParaRPr lang="en-US"/>
        </a:p>
      </dgm:t>
    </dgm:pt>
    <dgm:pt modelId="{65E9AC57-31B8-4248-B9C9-7DC750DE0558}" type="sibTrans" cxnId="{325039A2-6C39-4ABF-B30F-94A355440B07}">
      <dgm:prSet/>
      <dgm:spPr/>
      <dgm:t>
        <a:bodyPr/>
        <a:lstStyle/>
        <a:p>
          <a:endParaRPr lang="en-US"/>
        </a:p>
      </dgm:t>
    </dgm:pt>
    <dgm:pt modelId="{08EE75EA-3167-4EA4-85BD-AC726020A38D}">
      <dgm:prSet custT="1"/>
      <dgm:spPr/>
      <dgm:t>
        <a:bodyPr/>
        <a:lstStyle/>
        <a:p>
          <a:r>
            <a:rPr lang="en-US" sz="2800"/>
            <a:t>Complications arising from subgrouping</a:t>
          </a:r>
        </a:p>
      </dgm:t>
    </dgm:pt>
    <dgm:pt modelId="{3F15575F-1A28-4FE1-BDD0-0AB8514768E2}" type="parTrans" cxnId="{0EE67D09-9733-4A23-B941-D25EEEEC1B61}">
      <dgm:prSet/>
      <dgm:spPr/>
      <dgm:t>
        <a:bodyPr/>
        <a:lstStyle/>
        <a:p>
          <a:endParaRPr lang="en-US"/>
        </a:p>
      </dgm:t>
    </dgm:pt>
    <dgm:pt modelId="{551EB6FE-CB23-4063-9261-4F15C50DC264}" type="sibTrans" cxnId="{0EE67D09-9733-4A23-B941-D25EEEEC1B61}">
      <dgm:prSet/>
      <dgm:spPr/>
      <dgm:t>
        <a:bodyPr/>
        <a:lstStyle/>
        <a:p>
          <a:endParaRPr lang="en-US"/>
        </a:p>
      </dgm:t>
    </dgm:pt>
    <dgm:pt modelId="{BFFA23A9-CDE9-9E47-8BF1-CFD3AE273F03}" type="pres">
      <dgm:prSet presAssocID="{8C44B22F-16C2-4311-A847-BF2B058F591F}" presName="linear" presStyleCnt="0">
        <dgm:presLayoutVars>
          <dgm:animLvl val="lvl"/>
          <dgm:resizeHandles val="exact"/>
        </dgm:presLayoutVars>
      </dgm:prSet>
      <dgm:spPr/>
    </dgm:pt>
    <dgm:pt modelId="{45E0224F-370B-104D-8798-F8D1935CBD01}" type="pres">
      <dgm:prSet presAssocID="{2B5DAE38-60CB-4197-8BCB-DA578B26DDF9}" presName="parentText" presStyleLbl="node1" presStyleIdx="0" presStyleCnt="9">
        <dgm:presLayoutVars>
          <dgm:chMax val="0"/>
          <dgm:bulletEnabled val="1"/>
        </dgm:presLayoutVars>
      </dgm:prSet>
      <dgm:spPr/>
    </dgm:pt>
    <dgm:pt modelId="{7F80229A-80C1-EC4C-AABE-4F4FDD661636}" type="pres">
      <dgm:prSet presAssocID="{E36F4E2F-B243-47A1-AE93-61D5D72FA4C8}" presName="spacer" presStyleCnt="0"/>
      <dgm:spPr/>
    </dgm:pt>
    <dgm:pt modelId="{142E7638-FB34-4E41-8BDF-B65A486DD3F2}" type="pres">
      <dgm:prSet presAssocID="{4AD0DDE0-F09E-4DC3-94E3-F944BFF80973}" presName="parentText" presStyleLbl="node1" presStyleIdx="1" presStyleCnt="9">
        <dgm:presLayoutVars>
          <dgm:chMax val="0"/>
          <dgm:bulletEnabled val="1"/>
        </dgm:presLayoutVars>
      </dgm:prSet>
      <dgm:spPr/>
    </dgm:pt>
    <dgm:pt modelId="{2DF1157A-6555-E740-BC0A-8A93C0004925}" type="pres">
      <dgm:prSet presAssocID="{47694C3C-E68E-4C17-984D-35526B128A18}" presName="spacer" presStyleCnt="0"/>
      <dgm:spPr/>
    </dgm:pt>
    <dgm:pt modelId="{0AA8F16C-6697-364C-8D95-DC596C322F86}" type="pres">
      <dgm:prSet presAssocID="{4684A14B-4977-405F-97BF-54D83DDAE5B1}" presName="parentText" presStyleLbl="node1" presStyleIdx="2" presStyleCnt="9">
        <dgm:presLayoutVars>
          <dgm:chMax val="0"/>
          <dgm:bulletEnabled val="1"/>
        </dgm:presLayoutVars>
      </dgm:prSet>
      <dgm:spPr/>
    </dgm:pt>
    <dgm:pt modelId="{83AD4AB7-A881-D547-8A74-D71D7FDAC956}" type="pres">
      <dgm:prSet presAssocID="{3F910D9B-7C04-4609-AA55-96E36EA30FFF}" presName="spacer" presStyleCnt="0"/>
      <dgm:spPr/>
    </dgm:pt>
    <dgm:pt modelId="{7B74DC4E-6DB2-0E4F-80D5-30CD260E7B2D}" type="pres">
      <dgm:prSet presAssocID="{36D9E601-9DA4-4E1D-BD80-14E577C7C25D}" presName="parentText" presStyleLbl="node1" presStyleIdx="3" presStyleCnt="9">
        <dgm:presLayoutVars>
          <dgm:chMax val="0"/>
          <dgm:bulletEnabled val="1"/>
        </dgm:presLayoutVars>
      </dgm:prSet>
      <dgm:spPr/>
    </dgm:pt>
    <dgm:pt modelId="{835B52EE-15C2-8A48-863D-22850A5E526A}" type="pres">
      <dgm:prSet presAssocID="{0241DDF4-1631-4577-B7B8-CFDD103D7D9D}" presName="spacer" presStyleCnt="0"/>
      <dgm:spPr/>
    </dgm:pt>
    <dgm:pt modelId="{A706905E-15E4-C24B-A2E9-9DC409E3D67D}" type="pres">
      <dgm:prSet presAssocID="{1FAE1C2E-CC34-4096-8EB9-53DE8D678756}" presName="parentText" presStyleLbl="node1" presStyleIdx="4" presStyleCnt="9">
        <dgm:presLayoutVars>
          <dgm:chMax val="0"/>
          <dgm:bulletEnabled val="1"/>
        </dgm:presLayoutVars>
      </dgm:prSet>
      <dgm:spPr/>
    </dgm:pt>
    <dgm:pt modelId="{7DF70251-B3BB-5844-B3FF-2C9E95ACF9E6}" type="pres">
      <dgm:prSet presAssocID="{74D62BFA-9FDB-4B55-A0AF-B5720D63FE2B}" presName="spacer" presStyleCnt="0"/>
      <dgm:spPr/>
    </dgm:pt>
    <dgm:pt modelId="{D76409EA-9A3A-344B-92BD-81EBDB83DBAD}" type="pres">
      <dgm:prSet presAssocID="{3F50BBDA-20BC-4E88-A9E0-596A9CA23C54}" presName="parentText" presStyleLbl="node1" presStyleIdx="5" presStyleCnt="9">
        <dgm:presLayoutVars>
          <dgm:chMax val="0"/>
          <dgm:bulletEnabled val="1"/>
        </dgm:presLayoutVars>
      </dgm:prSet>
      <dgm:spPr/>
    </dgm:pt>
    <dgm:pt modelId="{AC0571D7-389B-774A-94F7-730C82A9D849}" type="pres">
      <dgm:prSet presAssocID="{32B6CC36-C542-44D1-AFCD-2C572BEB55F9}" presName="spacer" presStyleCnt="0"/>
      <dgm:spPr/>
    </dgm:pt>
    <dgm:pt modelId="{ED5DCCB4-4B38-6C4C-B030-C383A6185BC9}" type="pres">
      <dgm:prSet presAssocID="{A42FC5A2-60E1-4FEE-94C7-6842171E88BA}" presName="parentText" presStyleLbl="node1" presStyleIdx="6" presStyleCnt="9">
        <dgm:presLayoutVars>
          <dgm:chMax val="0"/>
          <dgm:bulletEnabled val="1"/>
        </dgm:presLayoutVars>
      </dgm:prSet>
      <dgm:spPr/>
    </dgm:pt>
    <dgm:pt modelId="{89A87949-F744-614D-8D4D-43125E8A0953}" type="pres">
      <dgm:prSet presAssocID="{D5B8BB6F-D805-4974-94AE-A7B73461825C}" presName="spacer" presStyleCnt="0"/>
      <dgm:spPr/>
    </dgm:pt>
    <dgm:pt modelId="{0D19457D-3DCB-9F47-B3D6-BFC23265B1DA}" type="pres">
      <dgm:prSet presAssocID="{B079B322-3CB7-4938-87DF-794A950FC370}" presName="parentText" presStyleLbl="node1" presStyleIdx="7" presStyleCnt="9">
        <dgm:presLayoutVars>
          <dgm:chMax val="0"/>
          <dgm:bulletEnabled val="1"/>
        </dgm:presLayoutVars>
      </dgm:prSet>
      <dgm:spPr/>
    </dgm:pt>
    <dgm:pt modelId="{32BF0F9A-2EA1-0E42-B50F-15A78EB6158D}" type="pres">
      <dgm:prSet presAssocID="{65E9AC57-31B8-4248-B9C9-7DC750DE0558}" presName="spacer" presStyleCnt="0"/>
      <dgm:spPr/>
    </dgm:pt>
    <dgm:pt modelId="{9B426941-0E08-6D4C-9398-7963DFDFDC66}" type="pres">
      <dgm:prSet presAssocID="{08EE75EA-3167-4EA4-85BD-AC726020A38D}" presName="parentText" presStyleLbl="node1" presStyleIdx="8" presStyleCnt="9" custLinFactNeighborX="-1509" custLinFactNeighborY="-55193">
        <dgm:presLayoutVars>
          <dgm:chMax val="0"/>
          <dgm:bulletEnabled val="1"/>
        </dgm:presLayoutVars>
      </dgm:prSet>
      <dgm:spPr/>
    </dgm:pt>
  </dgm:ptLst>
  <dgm:cxnLst>
    <dgm:cxn modelId="{53EBF304-57D4-F04C-811B-6E6246C73D17}" type="presOf" srcId="{8C44B22F-16C2-4311-A847-BF2B058F591F}" destId="{BFFA23A9-CDE9-9E47-8BF1-CFD3AE273F03}" srcOrd="0" destOrd="0" presId="urn:microsoft.com/office/officeart/2005/8/layout/vList2"/>
    <dgm:cxn modelId="{0EE67D09-9733-4A23-B941-D25EEEEC1B61}" srcId="{8C44B22F-16C2-4311-A847-BF2B058F591F}" destId="{08EE75EA-3167-4EA4-85BD-AC726020A38D}" srcOrd="8" destOrd="0" parTransId="{3F15575F-1A28-4FE1-BDD0-0AB8514768E2}" sibTransId="{551EB6FE-CB23-4063-9261-4F15C50DC264}"/>
    <dgm:cxn modelId="{141D9B1B-A725-CC46-B8FB-2BF9E2ED70C0}" type="presOf" srcId="{36D9E601-9DA4-4E1D-BD80-14E577C7C25D}" destId="{7B74DC4E-6DB2-0E4F-80D5-30CD260E7B2D}" srcOrd="0" destOrd="0" presId="urn:microsoft.com/office/officeart/2005/8/layout/vList2"/>
    <dgm:cxn modelId="{CAB20835-2429-824F-AC0F-548C97E9287B}" type="presOf" srcId="{4684A14B-4977-405F-97BF-54D83DDAE5B1}" destId="{0AA8F16C-6697-364C-8D95-DC596C322F86}" srcOrd="0" destOrd="0" presId="urn:microsoft.com/office/officeart/2005/8/layout/vList2"/>
    <dgm:cxn modelId="{3AF13048-0263-AB47-8785-D7E13A9892A9}" type="presOf" srcId="{A42FC5A2-60E1-4FEE-94C7-6842171E88BA}" destId="{ED5DCCB4-4B38-6C4C-B030-C383A6185BC9}" srcOrd="0" destOrd="0" presId="urn:microsoft.com/office/officeart/2005/8/layout/vList2"/>
    <dgm:cxn modelId="{B8F79B4E-CD7C-48BD-A51C-D773A9EB32A6}" srcId="{8C44B22F-16C2-4311-A847-BF2B058F591F}" destId="{4AD0DDE0-F09E-4DC3-94E3-F944BFF80973}" srcOrd="1" destOrd="0" parTransId="{7E3D7650-C45F-41A4-9FE1-A65FADC1EE26}" sibTransId="{47694C3C-E68E-4C17-984D-35526B128A18}"/>
    <dgm:cxn modelId="{C6DABD54-3D05-5044-9451-CE41E16B5C64}" type="presOf" srcId="{2B5DAE38-60CB-4197-8BCB-DA578B26DDF9}" destId="{45E0224F-370B-104D-8798-F8D1935CBD01}" srcOrd="0" destOrd="0" presId="urn:microsoft.com/office/officeart/2005/8/layout/vList2"/>
    <dgm:cxn modelId="{F664C858-B6FA-487D-ABB9-7542AC0D85C0}" srcId="{8C44B22F-16C2-4311-A847-BF2B058F591F}" destId="{4684A14B-4977-405F-97BF-54D83DDAE5B1}" srcOrd="2" destOrd="0" parTransId="{FC608786-BDD5-4BFE-AB9B-09BEC633D51C}" sibTransId="{3F910D9B-7C04-4609-AA55-96E36EA30FFF}"/>
    <dgm:cxn modelId="{D44F6260-F9B1-4A8F-8F9C-63C41C92D367}" srcId="{8C44B22F-16C2-4311-A847-BF2B058F591F}" destId="{3F50BBDA-20BC-4E88-A9E0-596A9CA23C54}" srcOrd="5" destOrd="0" parTransId="{DA1B4A95-FA88-4015-979D-3C6965975115}" sibTransId="{32B6CC36-C542-44D1-AFCD-2C572BEB55F9}"/>
    <dgm:cxn modelId="{A979AC72-B9A1-1749-AA9A-1611239A110E}" type="presOf" srcId="{4AD0DDE0-F09E-4DC3-94E3-F944BFF80973}" destId="{142E7638-FB34-4E41-8BDF-B65A486DD3F2}" srcOrd="0" destOrd="0" presId="urn:microsoft.com/office/officeart/2005/8/layout/vList2"/>
    <dgm:cxn modelId="{6D9E997F-624A-43B3-965E-D9B85763A1E6}" srcId="{8C44B22F-16C2-4311-A847-BF2B058F591F}" destId="{2B5DAE38-60CB-4197-8BCB-DA578B26DDF9}" srcOrd="0" destOrd="0" parTransId="{5A7CB42A-4728-4635-B1D1-8FE1C2D6DB75}" sibTransId="{E36F4E2F-B243-47A1-AE93-61D5D72FA4C8}"/>
    <dgm:cxn modelId="{9C699381-010E-EA45-96D2-6A4B0807A57B}" type="presOf" srcId="{3F50BBDA-20BC-4E88-A9E0-596A9CA23C54}" destId="{D76409EA-9A3A-344B-92BD-81EBDB83DBAD}" srcOrd="0" destOrd="0" presId="urn:microsoft.com/office/officeart/2005/8/layout/vList2"/>
    <dgm:cxn modelId="{DDBF1084-4976-484A-AFCC-F2CECAF6D805}" srcId="{8C44B22F-16C2-4311-A847-BF2B058F591F}" destId="{36D9E601-9DA4-4E1D-BD80-14E577C7C25D}" srcOrd="3" destOrd="0" parTransId="{B6B43FD3-ECC2-432B-9586-10A9452ADE13}" sibTransId="{0241DDF4-1631-4577-B7B8-CFDD103D7D9D}"/>
    <dgm:cxn modelId="{E7191685-7F23-3444-AF14-1AAABDD76383}" type="presOf" srcId="{08EE75EA-3167-4EA4-85BD-AC726020A38D}" destId="{9B426941-0E08-6D4C-9398-7963DFDFDC66}" srcOrd="0" destOrd="0" presId="urn:microsoft.com/office/officeart/2005/8/layout/vList2"/>
    <dgm:cxn modelId="{235D8B8A-2BBD-4FED-B53C-006598664310}" srcId="{8C44B22F-16C2-4311-A847-BF2B058F591F}" destId="{1FAE1C2E-CC34-4096-8EB9-53DE8D678756}" srcOrd="4" destOrd="0" parTransId="{29869A8C-0F50-4AC6-8315-CBC0A2E4CA44}" sibTransId="{74D62BFA-9FDB-4B55-A0AF-B5720D63FE2B}"/>
    <dgm:cxn modelId="{014BE78C-2332-BF4F-873E-818F76A3EB07}" type="presOf" srcId="{1FAE1C2E-CC34-4096-8EB9-53DE8D678756}" destId="{A706905E-15E4-C24B-A2E9-9DC409E3D67D}" srcOrd="0" destOrd="0" presId="urn:microsoft.com/office/officeart/2005/8/layout/vList2"/>
    <dgm:cxn modelId="{325039A2-6C39-4ABF-B30F-94A355440B07}" srcId="{8C44B22F-16C2-4311-A847-BF2B058F591F}" destId="{B079B322-3CB7-4938-87DF-794A950FC370}" srcOrd="7" destOrd="0" parTransId="{5DC5AB5F-8244-4CA8-A70B-8FD632536040}" sibTransId="{65E9AC57-31B8-4248-B9C9-7DC750DE0558}"/>
    <dgm:cxn modelId="{910D0DBC-4D92-D14D-A05C-9D7BF153CB47}" type="presOf" srcId="{B079B322-3CB7-4938-87DF-794A950FC370}" destId="{0D19457D-3DCB-9F47-B3D6-BFC23265B1DA}" srcOrd="0" destOrd="0" presId="urn:microsoft.com/office/officeart/2005/8/layout/vList2"/>
    <dgm:cxn modelId="{F9A7C7E9-583B-47E6-9218-6040BAEFB9A5}" srcId="{8C44B22F-16C2-4311-A847-BF2B058F591F}" destId="{A42FC5A2-60E1-4FEE-94C7-6842171E88BA}" srcOrd="6" destOrd="0" parTransId="{97B212E4-BF54-424C-BA17-F25AD9D748EF}" sibTransId="{D5B8BB6F-D805-4974-94AE-A7B73461825C}"/>
    <dgm:cxn modelId="{9F9DD1DA-FE63-194C-801D-8059CFD9E7B8}" type="presParOf" srcId="{BFFA23A9-CDE9-9E47-8BF1-CFD3AE273F03}" destId="{45E0224F-370B-104D-8798-F8D1935CBD01}" srcOrd="0" destOrd="0" presId="urn:microsoft.com/office/officeart/2005/8/layout/vList2"/>
    <dgm:cxn modelId="{F87C49C0-01D1-B946-B6DE-6DD9A1CFFD9A}" type="presParOf" srcId="{BFFA23A9-CDE9-9E47-8BF1-CFD3AE273F03}" destId="{7F80229A-80C1-EC4C-AABE-4F4FDD661636}" srcOrd="1" destOrd="0" presId="urn:microsoft.com/office/officeart/2005/8/layout/vList2"/>
    <dgm:cxn modelId="{0AE407A8-DDA5-9847-B938-05E0CA141B0F}" type="presParOf" srcId="{BFFA23A9-CDE9-9E47-8BF1-CFD3AE273F03}" destId="{142E7638-FB34-4E41-8BDF-B65A486DD3F2}" srcOrd="2" destOrd="0" presId="urn:microsoft.com/office/officeart/2005/8/layout/vList2"/>
    <dgm:cxn modelId="{91A19F0E-3379-F24F-8177-A3FA033D80D8}" type="presParOf" srcId="{BFFA23A9-CDE9-9E47-8BF1-CFD3AE273F03}" destId="{2DF1157A-6555-E740-BC0A-8A93C0004925}" srcOrd="3" destOrd="0" presId="urn:microsoft.com/office/officeart/2005/8/layout/vList2"/>
    <dgm:cxn modelId="{DC8BA382-579E-D140-8E00-C16988BE676A}" type="presParOf" srcId="{BFFA23A9-CDE9-9E47-8BF1-CFD3AE273F03}" destId="{0AA8F16C-6697-364C-8D95-DC596C322F86}" srcOrd="4" destOrd="0" presId="urn:microsoft.com/office/officeart/2005/8/layout/vList2"/>
    <dgm:cxn modelId="{D12C7935-6081-8749-9AEA-FE4077CCAA2B}" type="presParOf" srcId="{BFFA23A9-CDE9-9E47-8BF1-CFD3AE273F03}" destId="{83AD4AB7-A881-D547-8A74-D71D7FDAC956}" srcOrd="5" destOrd="0" presId="urn:microsoft.com/office/officeart/2005/8/layout/vList2"/>
    <dgm:cxn modelId="{47991613-644F-A044-B3C9-D8818B8EAEFC}" type="presParOf" srcId="{BFFA23A9-CDE9-9E47-8BF1-CFD3AE273F03}" destId="{7B74DC4E-6DB2-0E4F-80D5-30CD260E7B2D}" srcOrd="6" destOrd="0" presId="urn:microsoft.com/office/officeart/2005/8/layout/vList2"/>
    <dgm:cxn modelId="{4EB602D2-A936-3A4F-B10D-445B817EE779}" type="presParOf" srcId="{BFFA23A9-CDE9-9E47-8BF1-CFD3AE273F03}" destId="{835B52EE-15C2-8A48-863D-22850A5E526A}" srcOrd="7" destOrd="0" presId="urn:microsoft.com/office/officeart/2005/8/layout/vList2"/>
    <dgm:cxn modelId="{C6DCB540-DC9B-7248-B2A1-A5055B8E20EB}" type="presParOf" srcId="{BFFA23A9-CDE9-9E47-8BF1-CFD3AE273F03}" destId="{A706905E-15E4-C24B-A2E9-9DC409E3D67D}" srcOrd="8" destOrd="0" presId="urn:microsoft.com/office/officeart/2005/8/layout/vList2"/>
    <dgm:cxn modelId="{14678D99-739E-F04C-8348-F4867C7AFC1A}" type="presParOf" srcId="{BFFA23A9-CDE9-9E47-8BF1-CFD3AE273F03}" destId="{7DF70251-B3BB-5844-B3FF-2C9E95ACF9E6}" srcOrd="9" destOrd="0" presId="urn:microsoft.com/office/officeart/2005/8/layout/vList2"/>
    <dgm:cxn modelId="{1D064931-98D1-814B-95C2-020BA31C9750}" type="presParOf" srcId="{BFFA23A9-CDE9-9E47-8BF1-CFD3AE273F03}" destId="{D76409EA-9A3A-344B-92BD-81EBDB83DBAD}" srcOrd="10" destOrd="0" presId="urn:microsoft.com/office/officeart/2005/8/layout/vList2"/>
    <dgm:cxn modelId="{7226812A-06EC-8C4A-893D-595754BA7B77}" type="presParOf" srcId="{BFFA23A9-CDE9-9E47-8BF1-CFD3AE273F03}" destId="{AC0571D7-389B-774A-94F7-730C82A9D849}" srcOrd="11" destOrd="0" presId="urn:microsoft.com/office/officeart/2005/8/layout/vList2"/>
    <dgm:cxn modelId="{626AAF53-EEB3-8D47-AF7B-D24C17CE4FF2}" type="presParOf" srcId="{BFFA23A9-CDE9-9E47-8BF1-CFD3AE273F03}" destId="{ED5DCCB4-4B38-6C4C-B030-C383A6185BC9}" srcOrd="12" destOrd="0" presId="urn:microsoft.com/office/officeart/2005/8/layout/vList2"/>
    <dgm:cxn modelId="{7D766A21-D578-D240-8800-44B991779293}" type="presParOf" srcId="{BFFA23A9-CDE9-9E47-8BF1-CFD3AE273F03}" destId="{89A87949-F744-614D-8D4D-43125E8A0953}" srcOrd="13" destOrd="0" presId="urn:microsoft.com/office/officeart/2005/8/layout/vList2"/>
    <dgm:cxn modelId="{0B06E63F-4E4D-8140-9A62-3C2B3C8440B3}" type="presParOf" srcId="{BFFA23A9-CDE9-9E47-8BF1-CFD3AE273F03}" destId="{0D19457D-3DCB-9F47-B3D6-BFC23265B1DA}" srcOrd="14" destOrd="0" presId="urn:microsoft.com/office/officeart/2005/8/layout/vList2"/>
    <dgm:cxn modelId="{C138D9E6-5AE6-DF43-A6B3-2BF75BA22A2C}" type="presParOf" srcId="{BFFA23A9-CDE9-9E47-8BF1-CFD3AE273F03}" destId="{32BF0F9A-2EA1-0E42-B50F-15A78EB6158D}" srcOrd="15" destOrd="0" presId="urn:microsoft.com/office/officeart/2005/8/layout/vList2"/>
    <dgm:cxn modelId="{A62A4CFF-63EC-F042-A3AF-2F9CF121CBF1}" type="presParOf" srcId="{BFFA23A9-CDE9-9E47-8BF1-CFD3AE273F03}" destId="{9B426941-0E08-6D4C-9398-7963DFDFDC66}"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555F9DD-E264-49BB-BF65-42AE9F9C7D0D}"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889A9A9A-78A9-47B0-8538-39BF122D92EF}">
      <dgm:prSet/>
      <dgm:spPr/>
      <dgm:t>
        <a:bodyPr/>
        <a:lstStyle/>
        <a:p>
          <a:r>
            <a:rPr lang="en-US"/>
            <a:t>Groups should start and end on time</a:t>
          </a:r>
        </a:p>
      </dgm:t>
    </dgm:pt>
    <dgm:pt modelId="{3C2B9732-C3AF-40F5-A6A4-4C6595D2FCD5}" type="parTrans" cxnId="{11576B2E-6C09-4A49-BD25-3AA7AA09A1A1}">
      <dgm:prSet/>
      <dgm:spPr/>
      <dgm:t>
        <a:bodyPr/>
        <a:lstStyle/>
        <a:p>
          <a:endParaRPr lang="en-US"/>
        </a:p>
      </dgm:t>
    </dgm:pt>
    <dgm:pt modelId="{9CEC4BAD-3313-43A6-A1E0-E5CE7635DD0A}" type="sibTrans" cxnId="{11576B2E-6C09-4A49-BD25-3AA7AA09A1A1}">
      <dgm:prSet/>
      <dgm:spPr/>
      <dgm:t>
        <a:bodyPr/>
        <a:lstStyle/>
        <a:p>
          <a:endParaRPr lang="en-US"/>
        </a:p>
      </dgm:t>
    </dgm:pt>
    <dgm:pt modelId="{8E1A949F-EBD5-4F10-B1C7-385ADCB2E4BD}">
      <dgm:prSet/>
      <dgm:spPr/>
      <dgm:t>
        <a:bodyPr/>
        <a:lstStyle/>
        <a:p>
          <a:r>
            <a:rPr lang="en-US"/>
            <a:t>Members should commit to attend a set number of sessions</a:t>
          </a:r>
        </a:p>
      </dgm:t>
    </dgm:pt>
    <dgm:pt modelId="{12CE4D00-7EA6-4C0B-BEC8-8A1AC0224B7E}" type="parTrans" cxnId="{C5FFE3BB-BCE5-49FD-94B8-82597FB67E45}">
      <dgm:prSet/>
      <dgm:spPr/>
      <dgm:t>
        <a:bodyPr/>
        <a:lstStyle/>
        <a:p>
          <a:endParaRPr lang="en-US"/>
        </a:p>
      </dgm:t>
    </dgm:pt>
    <dgm:pt modelId="{7A759FBD-0351-487A-A775-0CA0A91734F0}" type="sibTrans" cxnId="{C5FFE3BB-BCE5-49FD-94B8-82597FB67E45}">
      <dgm:prSet/>
      <dgm:spPr/>
      <dgm:t>
        <a:bodyPr/>
        <a:lstStyle/>
        <a:p>
          <a:endParaRPr lang="en-US"/>
        </a:p>
      </dgm:t>
    </dgm:pt>
    <dgm:pt modelId="{B13CBF5B-6083-4524-B655-2BE2D08356E1}">
      <dgm:prSet/>
      <dgm:spPr/>
      <dgm:t>
        <a:bodyPr/>
        <a:lstStyle/>
        <a:p>
          <a:r>
            <a:rPr lang="en-US"/>
            <a:t>Members should be treated personally and professionally</a:t>
          </a:r>
        </a:p>
      </dgm:t>
    </dgm:pt>
    <dgm:pt modelId="{E1BB3D52-7033-45F8-AB3C-8C99658251CF}" type="parTrans" cxnId="{95EABD0F-1990-451C-A111-2E6120F71D25}">
      <dgm:prSet/>
      <dgm:spPr/>
      <dgm:t>
        <a:bodyPr/>
        <a:lstStyle/>
        <a:p>
          <a:endParaRPr lang="en-US"/>
        </a:p>
      </dgm:t>
    </dgm:pt>
    <dgm:pt modelId="{276135B3-59AD-415F-A6A1-62F75B7B130D}" type="sibTrans" cxnId="{95EABD0F-1990-451C-A111-2E6120F71D25}">
      <dgm:prSet/>
      <dgm:spPr/>
      <dgm:t>
        <a:bodyPr/>
        <a:lstStyle/>
        <a:p>
          <a:endParaRPr lang="en-US"/>
        </a:p>
      </dgm:t>
    </dgm:pt>
    <dgm:pt modelId="{FB9C0DA0-F039-41E5-8D15-3F16F7D81B22}">
      <dgm:prSet/>
      <dgm:spPr/>
      <dgm:t>
        <a:bodyPr/>
        <a:lstStyle/>
        <a:p>
          <a:r>
            <a:rPr lang="en-US"/>
            <a:t>Group issues should be discussed with clarity and conciseness</a:t>
          </a:r>
        </a:p>
      </dgm:t>
    </dgm:pt>
    <dgm:pt modelId="{60608003-A567-4D51-8D1A-02EBC0F68D5B}" type="parTrans" cxnId="{7F8736B8-3027-47E9-B0A7-C41F6AA30F5A}">
      <dgm:prSet/>
      <dgm:spPr/>
      <dgm:t>
        <a:bodyPr/>
        <a:lstStyle/>
        <a:p>
          <a:endParaRPr lang="en-US"/>
        </a:p>
      </dgm:t>
    </dgm:pt>
    <dgm:pt modelId="{154F550F-730F-4B9A-B761-0ECDFCC3C334}" type="sibTrans" cxnId="{7F8736B8-3027-47E9-B0A7-C41F6AA30F5A}">
      <dgm:prSet/>
      <dgm:spPr/>
      <dgm:t>
        <a:bodyPr/>
        <a:lstStyle/>
        <a:p>
          <a:endParaRPr lang="en-US"/>
        </a:p>
      </dgm:t>
    </dgm:pt>
    <dgm:pt modelId="{C38601E9-718A-4523-9F57-2F035D4D3141}">
      <dgm:prSet/>
      <dgm:spPr/>
      <dgm:t>
        <a:bodyPr/>
        <a:lstStyle/>
        <a:p>
          <a:r>
            <a:rPr lang="en-US"/>
            <a:t>Send reminders of meetings to group members</a:t>
          </a:r>
        </a:p>
      </dgm:t>
    </dgm:pt>
    <dgm:pt modelId="{601C2F14-1385-4A57-86B0-FFDAF66923FC}" type="parTrans" cxnId="{6825B490-98CE-40F1-A7C8-FCDDDC018344}">
      <dgm:prSet/>
      <dgm:spPr/>
      <dgm:t>
        <a:bodyPr/>
        <a:lstStyle/>
        <a:p>
          <a:endParaRPr lang="en-US"/>
        </a:p>
      </dgm:t>
    </dgm:pt>
    <dgm:pt modelId="{F470294E-7A92-4769-8A5F-8A4C19020044}" type="sibTrans" cxnId="{6825B490-98CE-40F1-A7C8-FCDDDC018344}">
      <dgm:prSet/>
      <dgm:spPr/>
      <dgm:t>
        <a:bodyPr/>
        <a:lstStyle/>
        <a:p>
          <a:endParaRPr lang="en-US"/>
        </a:p>
      </dgm:t>
    </dgm:pt>
    <dgm:pt modelId="{7E468BAB-5494-4FA2-9C09-32C6621549E4}">
      <dgm:prSet/>
      <dgm:spPr/>
      <dgm:t>
        <a:bodyPr/>
        <a:lstStyle/>
        <a:p>
          <a:r>
            <a:rPr lang="en-US"/>
            <a:t>Send a “missing you” note to those group members who have not been in group for at least two meetings</a:t>
          </a:r>
        </a:p>
      </dgm:t>
    </dgm:pt>
    <dgm:pt modelId="{1B3A2CB2-DE60-4F7B-861E-7A8D0D233059}" type="parTrans" cxnId="{96A0EEBA-977A-4A4E-98EE-6BDC45E96726}">
      <dgm:prSet/>
      <dgm:spPr/>
      <dgm:t>
        <a:bodyPr/>
        <a:lstStyle/>
        <a:p>
          <a:endParaRPr lang="en-US"/>
        </a:p>
      </dgm:t>
    </dgm:pt>
    <dgm:pt modelId="{9CBCD4EF-DB02-4EEE-B271-9C2AC199A341}" type="sibTrans" cxnId="{96A0EEBA-977A-4A4E-98EE-6BDC45E96726}">
      <dgm:prSet/>
      <dgm:spPr/>
      <dgm:t>
        <a:bodyPr/>
        <a:lstStyle/>
        <a:p>
          <a:endParaRPr lang="en-US"/>
        </a:p>
      </dgm:t>
    </dgm:pt>
    <dgm:pt modelId="{B15BBF18-32C4-2044-95CC-4167882755C6}" type="pres">
      <dgm:prSet presAssocID="{8555F9DD-E264-49BB-BF65-42AE9F9C7D0D}" presName="vert0" presStyleCnt="0">
        <dgm:presLayoutVars>
          <dgm:dir/>
          <dgm:animOne val="branch"/>
          <dgm:animLvl val="lvl"/>
        </dgm:presLayoutVars>
      </dgm:prSet>
      <dgm:spPr/>
    </dgm:pt>
    <dgm:pt modelId="{C6D3F7DC-477A-504B-8F1C-F2886196964B}" type="pres">
      <dgm:prSet presAssocID="{889A9A9A-78A9-47B0-8538-39BF122D92EF}" presName="thickLine" presStyleLbl="alignNode1" presStyleIdx="0" presStyleCnt="6"/>
      <dgm:spPr/>
    </dgm:pt>
    <dgm:pt modelId="{DE6A5656-05C7-9A48-A67F-7D3B53CFB863}" type="pres">
      <dgm:prSet presAssocID="{889A9A9A-78A9-47B0-8538-39BF122D92EF}" presName="horz1" presStyleCnt="0"/>
      <dgm:spPr/>
    </dgm:pt>
    <dgm:pt modelId="{C60C9484-8FAF-0D4D-98D4-EB3E0565457A}" type="pres">
      <dgm:prSet presAssocID="{889A9A9A-78A9-47B0-8538-39BF122D92EF}" presName="tx1" presStyleLbl="revTx" presStyleIdx="0" presStyleCnt="6"/>
      <dgm:spPr/>
    </dgm:pt>
    <dgm:pt modelId="{1596DC47-32ED-FF4E-815C-565F4D92B6A2}" type="pres">
      <dgm:prSet presAssocID="{889A9A9A-78A9-47B0-8538-39BF122D92EF}" presName="vert1" presStyleCnt="0"/>
      <dgm:spPr/>
    </dgm:pt>
    <dgm:pt modelId="{5CAA7C2B-3C23-2743-A47B-20BC37C67A0B}" type="pres">
      <dgm:prSet presAssocID="{8E1A949F-EBD5-4F10-B1C7-385ADCB2E4BD}" presName="thickLine" presStyleLbl="alignNode1" presStyleIdx="1" presStyleCnt="6"/>
      <dgm:spPr/>
    </dgm:pt>
    <dgm:pt modelId="{28191365-D07E-204D-945E-A880ACE64EE3}" type="pres">
      <dgm:prSet presAssocID="{8E1A949F-EBD5-4F10-B1C7-385ADCB2E4BD}" presName="horz1" presStyleCnt="0"/>
      <dgm:spPr/>
    </dgm:pt>
    <dgm:pt modelId="{28A5BB1A-A77F-664F-B5EC-9ED50F70133F}" type="pres">
      <dgm:prSet presAssocID="{8E1A949F-EBD5-4F10-B1C7-385ADCB2E4BD}" presName="tx1" presStyleLbl="revTx" presStyleIdx="1" presStyleCnt="6"/>
      <dgm:spPr/>
    </dgm:pt>
    <dgm:pt modelId="{B3202CDB-52AD-1D44-BC36-61638CBA7BBE}" type="pres">
      <dgm:prSet presAssocID="{8E1A949F-EBD5-4F10-B1C7-385ADCB2E4BD}" presName="vert1" presStyleCnt="0"/>
      <dgm:spPr/>
    </dgm:pt>
    <dgm:pt modelId="{21652AC7-593B-7A4F-B2E1-F69D98CF87D6}" type="pres">
      <dgm:prSet presAssocID="{B13CBF5B-6083-4524-B655-2BE2D08356E1}" presName="thickLine" presStyleLbl="alignNode1" presStyleIdx="2" presStyleCnt="6"/>
      <dgm:spPr/>
    </dgm:pt>
    <dgm:pt modelId="{8C12475A-74AE-6740-8048-B9746AE07F99}" type="pres">
      <dgm:prSet presAssocID="{B13CBF5B-6083-4524-B655-2BE2D08356E1}" presName="horz1" presStyleCnt="0"/>
      <dgm:spPr/>
    </dgm:pt>
    <dgm:pt modelId="{E34DB086-A5AF-CF41-8588-CF0E770371E5}" type="pres">
      <dgm:prSet presAssocID="{B13CBF5B-6083-4524-B655-2BE2D08356E1}" presName="tx1" presStyleLbl="revTx" presStyleIdx="2" presStyleCnt="6"/>
      <dgm:spPr/>
    </dgm:pt>
    <dgm:pt modelId="{1F9DD456-EC6F-7749-804D-27741C73F541}" type="pres">
      <dgm:prSet presAssocID="{B13CBF5B-6083-4524-B655-2BE2D08356E1}" presName="vert1" presStyleCnt="0"/>
      <dgm:spPr/>
    </dgm:pt>
    <dgm:pt modelId="{9F035436-380C-BF4E-8B32-07306A36FA5D}" type="pres">
      <dgm:prSet presAssocID="{FB9C0DA0-F039-41E5-8D15-3F16F7D81B22}" presName="thickLine" presStyleLbl="alignNode1" presStyleIdx="3" presStyleCnt="6"/>
      <dgm:spPr/>
    </dgm:pt>
    <dgm:pt modelId="{22A40305-4BF7-0C45-B97D-B89DC4F4D315}" type="pres">
      <dgm:prSet presAssocID="{FB9C0DA0-F039-41E5-8D15-3F16F7D81B22}" presName="horz1" presStyleCnt="0"/>
      <dgm:spPr/>
    </dgm:pt>
    <dgm:pt modelId="{5D9FB850-1A6D-3643-A94B-471E9008D57C}" type="pres">
      <dgm:prSet presAssocID="{FB9C0DA0-F039-41E5-8D15-3F16F7D81B22}" presName="tx1" presStyleLbl="revTx" presStyleIdx="3" presStyleCnt="6"/>
      <dgm:spPr/>
    </dgm:pt>
    <dgm:pt modelId="{4974C602-96CB-9044-B8FA-98D4454E00AA}" type="pres">
      <dgm:prSet presAssocID="{FB9C0DA0-F039-41E5-8D15-3F16F7D81B22}" presName="vert1" presStyleCnt="0"/>
      <dgm:spPr/>
    </dgm:pt>
    <dgm:pt modelId="{D637AC8E-5E9C-F843-AA3C-F583F526C894}" type="pres">
      <dgm:prSet presAssocID="{C38601E9-718A-4523-9F57-2F035D4D3141}" presName="thickLine" presStyleLbl="alignNode1" presStyleIdx="4" presStyleCnt="6"/>
      <dgm:spPr/>
    </dgm:pt>
    <dgm:pt modelId="{33C65AB0-FC14-2F42-9F43-320C3828FAB6}" type="pres">
      <dgm:prSet presAssocID="{C38601E9-718A-4523-9F57-2F035D4D3141}" presName="horz1" presStyleCnt="0"/>
      <dgm:spPr/>
    </dgm:pt>
    <dgm:pt modelId="{06952894-B3BB-EA48-A1A1-7FD15A68B219}" type="pres">
      <dgm:prSet presAssocID="{C38601E9-718A-4523-9F57-2F035D4D3141}" presName="tx1" presStyleLbl="revTx" presStyleIdx="4" presStyleCnt="6"/>
      <dgm:spPr/>
    </dgm:pt>
    <dgm:pt modelId="{FA4F0169-2F1E-C248-9BF1-7BA3EEF633A8}" type="pres">
      <dgm:prSet presAssocID="{C38601E9-718A-4523-9F57-2F035D4D3141}" presName="vert1" presStyleCnt="0"/>
      <dgm:spPr/>
    </dgm:pt>
    <dgm:pt modelId="{FD819E1D-2F60-BC41-971F-DC7E55C4094C}" type="pres">
      <dgm:prSet presAssocID="{7E468BAB-5494-4FA2-9C09-32C6621549E4}" presName="thickLine" presStyleLbl="alignNode1" presStyleIdx="5" presStyleCnt="6"/>
      <dgm:spPr/>
    </dgm:pt>
    <dgm:pt modelId="{DE3B9B31-E6A7-C948-8308-2034000C3E0E}" type="pres">
      <dgm:prSet presAssocID="{7E468BAB-5494-4FA2-9C09-32C6621549E4}" presName="horz1" presStyleCnt="0"/>
      <dgm:spPr/>
    </dgm:pt>
    <dgm:pt modelId="{13009A0D-C279-BD4D-B03F-F053FFC128B6}" type="pres">
      <dgm:prSet presAssocID="{7E468BAB-5494-4FA2-9C09-32C6621549E4}" presName="tx1" presStyleLbl="revTx" presStyleIdx="5" presStyleCnt="6"/>
      <dgm:spPr/>
    </dgm:pt>
    <dgm:pt modelId="{2D4FFB99-35A4-E445-9861-27755D4B72E4}" type="pres">
      <dgm:prSet presAssocID="{7E468BAB-5494-4FA2-9C09-32C6621549E4}" presName="vert1" presStyleCnt="0"/>
      <dgm:spPr/>
    </dgm:pt>
  </dgm:ptLst>
  <dgm:cxnLst>
    <dgm:cxn modelId="{95EABD0F-1990-451C-A111-2E6120F71D25}" srcId="{8555F9DD-E264-49BB-BF65-42AE9F9C7D0D}" destId="{B13CBF5B-6083-4524-B655-2BE2D08356E1}" srcOrd="2" destOrd="0" parTransId="{E1BB3D52-7033-45F8-AB3C-8C99658251CF}" sibTransId="{276135B3-59AD-415F-A6A1-62F75B7B130D}"/>
    <dgm:cxn modelId="{11576B2E-6C09-4A49-BD25-3AA7AA09A1A1}" srcId="{8555F9DD-E264-49BB-BF65-42AE9F9C7D0D}" destId="{889A9A9A-78A9-47B0-8538-39BF122D92EF}" srcOrd="0" destOrd="0" parTransId="{3C2B9732-C3AF-40F5-A6A4-4C6595D2FCD5}" sibTransId="{9CEC4BAD-3313-43A6-A1E0-E5CE7635DD0A}"/>
    <dgm:cxn modelId="{3F4D0C3E-C660-8840-8959-41697AF6E5C3}" type="presOf" srcId="{C38601E9-718A-4523-9F57-2F035D4D3141}" destId="{06952894-B3BB-EA48-A1A1-7FD15A68B219}" srcOrd="0" destOrd="0" presId="urn:microsoft.com/office/officeart/2008/layout/LinedList"/>
    <dgm:cxn modelId="{4A646557-DD3B-904E-9326-E9CEFCE2AFCE}" type="presOf" srcId="{889A9A9A-78A9-47B0-8538-39BF122D92EF}" destId="{C60C9484-8FAF-0D4D-98D4-EB3E0565457A}" srcOrd="0" destOrd="0" presId="urn:microsoft.com/office/officeart/2008/layout/LinedList"/>
    <dgm:cxn modelId="{6089DA67-87DA-B84B-85B0-47031CE7DD02}" type="presOf" srcId="{7E468BAB-5494-4FA2-9C09-32C6621549E4}" destId="{13009A0D-C279-BD4D-B03F-F053FFC128B6}" srcOrd="0" destOrd="0" presId="urn:microsoft.com/office/officeart/2008/layout/LinedList"/>
    <dgm:cxn modelId="{DA88FA6A-9E75-4E43-9745-4144851EFB96}" type="presOf" srcId="{B13CBF5B-6083-4524-B655-2BE2D08356E1}" destId="{E34DB086-A5AF-CF41-8588-CF0E770371E5}" srcOrd="0" destOrd="0" presId="urn:microsoft.com/office/officeart/2008/layout/LinedList"/>
    <dgm:cxn modelId="{BE2FE98A-7946-CC47-A156-B66D95D6AA05}" type="presOf" srcId="{8555F9DD-E264-49BB-BF65-42AE9F9C7D0D}" destId="{B15BBF18-32C4-2044-95CC-4167882755C6}" srcOrd="0" destOrd="0" presId="urn:microsoft.com/office/officeart/2008/layout/LinedList"/>
    <dgm:cxn modelId="{6825B490-98CE-40F1-A7C8-FCDDDC018344}" srcId="{8555F9DD-E264-49BB-BF65-42AE9F9C7D0D}" destId="{C38601E9-718A-4523-9F57-2F035D4D3141}" srcOrd="4" destOrd="0" parTransId="{601C2F14-1385-4A57-86B0-FFDAF66923FC}" sibTransId="{F470294E-7A92-4769-8A5F-8A4C19020044}"/>
    <dgm:cxn modelId="{F98CFAA8-B3AC-0A49-AD0A-B6EAEE951F1C}" type="presOf" srcId="{8E1A949F-EBD5-4F10-B1C7-385ADCB2E4BD}" destId="{28A5BB1A-A77F-664F-B5EC-9ED50F70133F}" srcOrd="0" destOrd="0" presId="urn:microsoft.com/office/officeart/2008/layout/LinedList"/>
    <dgm:cxn modelId="{7F8736B8-3027-47E9-B0A7-C41F6AA30F5A}" srcId="{8555F9DD-E264-49BB-BF65-42AE9F9C7D0D}" destId="{FB9C0DA0-F039-41E5-8D15-3F16F7D81B22}" srcOrd="3" destOrd="0" parTransId="{60608003-A567-4D51-8D1A-02EBC0F68D5B}" sibTransId="{154F550F-730F-4B9A-B761-0ECDFCC3C334}"/>
    <dgm:cxn modelId="{96A0EEBA-977A-4A4E-98EE-6BDC45E96726}" srcId="{8555F9DD-E264-49BB-BF65-42AE9F9C7D0D}" destId="{7E468BAB-5494-4FA2-9C09-32C6621549E4}" srcOrd="5" destOrd="0" parTransId="{1B3A2CB2-DE60-4F7B-861E-7A8D0D233059}" sibTransId="{9CBCD4EF-DB02-4EEE-B271-9C2AC199A341}"/>
    <dgm:cxn modelId="{C5FFE3BB-BCE5-49FD-94B8-82597FB67E45}" srcId="{8555F9DD-E264-49BB-BF65-42AE9F9C7D0D}" destId="{8E1A949F-EBD5-4F10-B1C7-385ADCB2E4BD}" srcOrd="1" destOrd="0" parTransId="{12CE4D00-7EA6-4C0B-BEC8-8A1AC0224B7E}" sibTransId="{7A759FBD-0351-487A-A775-0CA0A91734F0}"/>
    <dgm:cxn modelId="{3F927BDF-32DE-7640-BE18-CD2DB699853E}" type="presOf" srcId="{FB9C0DA0-F039-41E5-8D15-3F16F7D81B22}" destId="{5D9FB850-1A6D-3643-A94B-471E9008D57C}" srcOrd="0" destOrd="0" presId="urn:microsoft.com/office/officeart/2008/layout/LinedList"/>
    <dgm:cxn modelId="{F2A97659-8420-7246-A85A-2255346CD0A6}" type="presParOf" srcId="{B15BBF18-32C4-2044-95CC-4167882755C6}" destId="{C6D3F7DC-477A-504B-8F1C-F2886196964B}" srcOrd="0" destOrd="0" presId="urn:microsoft.com/office/officeart/2008/layout/LinedList"/>
    <dgm:cxn modelId="{ED0CFDC1-923A-2F49-833A-A7D2172E963B}" type="presParOf" srcId="{B15BBF18-32C4-2044-95CC-4167882755C6}" destId="{DE6A5656-05C7-9A48-A67F-7D3B53CFB863}" srcOrd="1" destOrd="0" presId="urn:microsoft.com/office/officeart/2008/layout/LinedList"/>
    <dgm:cxn modelId="{CE451612-57C7-0B4D-BBD0-176082BF4E50}" type="presParOf" srcId="{DE6A5656-05C7-9A48-A67F-7D3B53CFB863}" destId="{C60C9484-8FAF-0D4D-98D4-EB3E0565457A}" srcOrd="0" destOrd="0" presId="urn:microsoft.com/office/officeart/2008/layout/LinedList"/>
    <dgm:cxn modelId="{C7F5235F-85E2-0C48-9892-0EBB558552CA}" type="presParOf" srcId="{DE6A5656-05C7-9A48-A67F-7D3B53CFB863}" destId="{1596DC47-32ED-FF4E-815C-565F4D92B6A2}" srcOrd="1" destOrd="0" presId="urn:microsoft.com/office/officeart/2008/layout/LinedList"/>
    <dgm:cxn modelId="{A1737078-4420-294E-A414-56158B2C7E73}" type="presParOf" srcId="{B15BBF18-32C4-2044-95CC-4167882755C6}" destId="{5CAA7C2B-3C23-2743-A47B-20BC37C67A0B}" srcOrd="2" destOrd="0" presId="urn:microsoft.com/office/officeart/2008/layout/LinedList"/>
    <dgm:cxn modelId="{EEB414EC-A8F8-4F49-B355-2763B54D4852}" type="presParOf" srcId="{B15BBF18-32C4-2044-95CC-4167882755C6}" destId="{28191365-D07E-204D-945E-A880ACE64EE3}" srcOrd="3" destOrd="0" presId="urn:microsoft.com/office/officeart/2008/layout/LinedList"/>
    <dgm:cxn modelId="{9A793115-24E7-074A-A768-32056D138719}" type="presParOf" srcId="{28191365-D07E-204D-945E-A880ACE64EE3}" destId="{28A5BB1A-A77F-664F-B5EC-9ED50F70133F}" srcOrd="0" destOrd="0" presId="urn:microsoft.com/office/officeart/2008/layout/LinedList"/>
    <dgm:cxn modelId="{F3A6039D-7A4E-7B4C-9905-2E356ED8A8A3}" type="presParOf" srcId="{28191365-D07E-204D-945E-A880ACE64EE3}" destId="{B3202CDB-52AD-1D44-BC36-61638CBA7BBE}" srcOrd="1" destOrd="0" presId="urn:microsoft.com/office/officeart/2008/layout/LinedList"/>
    <dgm:cxn modelId="{9CFFE222-A489-6246-B3B5-3FC221C0B31D}" type="presParOf" srcId="{B15BBF18-32C4-2044-95CC-4167882755C6}" destId="{21652AC7-593B-7A4F-B2E1-F69D98CF87D6}" srcOrd="4" destOrd="0" presId="urn:microsoft.com/office/officeart/2008/layout/LinedList"/>
    <dgm:cxn modelId="{EE3DA37C-BD6B-7C45-A319-BB078886A08B}" type="presParOf" srcId="{B15BBF18-32C4-2044-95CC-4167882755C6}" destId="{8C12475A-74AE-6740-8048-B9746AE07F99}" srcOrd="5" destOrd="0" presId="urn:microsoft.com/office/officeart/2008/layout/LinedList"/>
    <dgm:cxn modelId="{562A9D61-B9D1-254F-B395-5820FCB427E3}" type="presParOf" srcId="{8C12475A-74AE-6740-8048-B9746AE07F99}" destId="{E34DB086-A5AF-CF41-8588-CF0E770371E5}" srcOrd="0" destOrd="0" presId="urn:microsoft.com/office/officeart/2008/layout/LinedList"/>
    <dgm:cxn modelId="{F713D7F6-DC0E-A747-BC63-B544F4BE1D3C}" type="presParOf" srcId="{8C12475A-74AE-6740-8048-B9746AE07F99}" destId="{1F9DD456-EC6F-7749-804D-27741C73F541}" srcOrd="1" destOrd="0" presId="urn:microsoft.com/office/officeart/2008/layout/LinedList"/>
    <dgm:cxn modelId="{D8478213-A985-DB40-81F9-5632ABCB1D07}" type="presParOf" srcId="{B15BBF18-32C4-2044-95CC-4167882755C6}" destId="{9F035436-380C-BF4E-8B32-07306A36FA5D}" srcOrd="6" destOrd="0" presId="urn:microsoft.com/office/officeart/2008/layout/LinedList"/>
    <dgm:cxn modelId="{C11C572F-7A3E-A14D-B2BC-F0511D45591B}" type="presParOf" srcId="{B15BBF18-32C4-2044-95CC-4167882755C6}" destId="{22A40305-4BF7-0C45-B97D-B89DC4F4D315}" srcOrd="7" destOrd="0" presId="urn:microsoft.com/office/officeart/2008/layout/LinedList"/>
    <dgm:cxn modelId="{61786C98-C38C-7648-B876-65940F58E181}" type="presParOf" srcId="{22A40305-4BF7-0C45-B97D-B89DC4F4D315}" destId="{5D9FB850-1A6D-3643-A94B-471E9008D57C}" srcOrd="0" destOrd="0" presId="urn:microsoft.com/office/officeart/2008/layout/LinedList"/>
    <dgm:cxn modelId="{39A29F45-9BE4-C94F-884C-0D9B442C459F}" type="presParOf" srcId="{22A40305-4BF7-0C45-B97D-B89DC4F4D315}" destId="{4974C602-96CB-9044-B8FA-98D4454E00AA}" srcOrd="1" destOrd="0" presId="urn:microsoft.com/office/officeart/2008/layout/LinedList"/>
    <dgm:cxn modelId="{6BBB8A6A-04A9-1E4E-8D26-25A50916099E}" type="presParOf" srcId="{B15BBF18-32C4-2044-95CC-4167882755C6}" destId="{D637AC8E-5E9C-F843-AA3C-F583F526C894}" srcOrd="8" destOrd="0" presId="urn:microsoft.com/office/officeart/2008/layout/LinedList"/>
    <dgm:cxn modelId="{59FD5F87-455A-D147-AB62-49E5E680EE12}" type="presParOf" srcId="{B15BBF18-32C4-2044-95CC-4167882755C6}" destId="{33C65AB0-FC14-2F42-9F43-320C3828FAB6}" srcOrd="9" destOrd="0" presId="urn:microsoft.com/office/officeart/2008/layout/LinedList"/>
    <dgm:cxn modelId="{4BB51CBE-0510-F946-B0AB-46FD5CA80744}" type="presParOf" srcId="{33C65AB0-FC14-2F42-9F43-320C3828FAB6}" destId="{06952894-B3BB-EA48-A1A1-7FD15A68B219}" srcOrd="0" destOrd="0" presId="urn:microsoft.com/office/officeart/2008/layout/LinedList"/>
    <dgm:cxn modelId="{81349367-E512-F74E-9996-1EE493788205}" type="presParOf" srcId="{33C65AB0-FC14-2F42-9F43-320C3828FAB6}" destId="{FA4F0169-2F1E-C248-9BF1-7BA3EEF633A8}" srcOrd="1" destOrd="0" presId="urn:microsoft.com/office/officeart/2008/layout/LinedList"/>
    <dgm:cxn modelId="{45610315-F4FC-6546-98E7-5EC47F25FB4B}" type="presParOf" srcId="{B15BBF18-32C4-2044-95CC-4167882755C6}" destId="{FD819E1D-2F60-BC41-971F-DC7E55C4094C}" srcOrd="10" destOrd="0" presId="urn:microsoft.com/office/officeart/2008/layout/LinedList"/>
    <dgm:cxn modelId="{A389872C-0ECB-0442-A287-9612A838134B}" type="presParOf" srcId="{B15BBF18-32C4-2044-95CC-4167882755C6}" destId="{DE3B9B31-E6A7-C948-8308-2034000C3E0E}" srcOrd="11" destOrd="0" presId="urn:microsoft.com/office/officeart/2008/layout/LinedList"/>
    <dgm:cxn modelId="{2509DE16-D50C-DC41-B13F-28749CF9D5DB}" type="presParOf" srcId="{DE3B9B31-E6A7-C948-8308-2034000C3E0E}" destId="{13009A0D-C279-BD4D-B03F-F053FFC128B6}" srcOrd="0" destOrd="0" presId="urn:microsoft.com/office/officeart/2008/layout/LinedList"/>
    <dgm:cxn modelId="{D88B61BD-49E7-2049-AB2B-8D3176C9AE95}" type="presParOf" srcId="{DE3B9B31-E6A7-C948-8308-2034000C3E0E}" destId="{2D4FFB99-35A4-E445-9861-27755D4B72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FB2F3D3-7156-46C2-952E-297EEBB14C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795E32-138E-438E-A51D-E0FD54955C4D}">
      <dgm:prSet custT="1"/>
      <dgm:spPr/>
      <dgm:t>
        <a:bodyPr/>
        <a:lstStyle/>
        <a:p>
          <a:pPr>
            <a:lnSpc>
              <a:spcPct val="100000"/>
            </a:lnSpc>
          </a:pPr>
          <a:r>
            <a:rPr lang="en-US" sz="2400"/>
            <a:t>Member summarization – discuss what they have gained personally</a:t>
          </a:r>
        </a:p>
      </dgm:t>
    </dgm:pt>
    <dgm:pt modelId="{A0672808-C4AC-4D2F-90B3-5D549EAF8A64}" type="parTrans" cxnId="{9ED26D95-460F-4AFF-A231-170F499CC64D}">
      <dgm:prSet/>
      <dgm:spPr/>
      <dgm:t>
        <a:bodyPr/>
        <a:lstStyle/>
        <a:p>
          <a:endParaRPr lang="en-US"/>
        </a:p>
      </dgm:t>
    </dgm:pt>
    <dgm:pt modelId="{1EF64E36-DA31-4CD8-BC95-52C230639202}" type="sibTrans" cxnId="{9ED26D95-460F-4AFF-A231-170F499CC64D}">
      <dgm:prSet/>
      <dgm:spPr/>
      <dgm:t>
        <a:bodyPr/>
        <a:lstStyle/>
        <a:p>
          <a:endParaRPr lang="en-US"/>
        </a:p>
      </dgm:t>
    </dgm:pt>
    <dgm:pt modelId="{870A73C9-1BC5-4365-A93E-23725C32724D}">
      <dgm:prSet custT="1"/>
      <dgm:spPr/>
      <dgm:t>
        <a:bodyPr/>
        <a:lstStyle/>
        <a:p>
          <a:pPr>
            <a:lnSpc>
              <a:spcPct val="100000"/>
            </a:lnSpc>
          </a:pPr>
          <a:r>
            <a:rPr lang="en-US" sz="2400"/>
            <a:t>Leader summarization – personal reaction to what they perceived has occurred in the group</a:t>
          </a:r>
        </a:p>
      </dgm:t>
    </dgm:pt>
    <dgm:pt modelId="{8AF7E3BE-28CE-4D17-B63F-3C100BD74164}" type="parTrans" cxnId="{88D5F010-44A9-4ABE-BF7C-4F1C36D74EB9}">
      <dgm:prSet/>
      <dgm:spPr/>
      <dgm:t>
        <a:bodyPr/>
        <a:lstStyle/>
        <a:p>
          <a:endParaRPr lang="en-US"/>
        </a:p>
      </dgm:t>
    </dgm:pt>
    <dgm:pt modelId="{5417864B-5E9A-4E9D-80F9-F9B9C836FDB7}" type="sibTrans" cxnId="{88D5F010-44A9-4ABE-BF7C-4F1C36D74EB9}">
      <dgm:prSet/>
      <dgm:spPr/>
      <dgm:t>
        <a:bodyPr/>
        <a:lstStyle/>
        <a:p>
          <a:endParaRPr lang="en-US"/>
        </a:p>
      </dgm:t>
    </dgm:pt>
    <dgm:pt modelId="{AD8D08E9-675F-4B8D-98E0-60A6C6C577D9}">
      <dgm:prSet custT="1"/>
      <dgm:spPr/>
      <dgm:t>
        <a:bodyPr/>
        <a:lstStyle/>
        <a:p>
          <a:pPr>
            <a:lnSpc>
              <a:spcPct val="100000"/>
            </a:lnSpc>
          </a:pPr>
          <a:r>
            <a:rPr lang="en-US" sz="2400"/>
            <a:t>Rounds – similar to member summarization except for every member to comment in 1-2 sentences</a:t>
          </a:r>
        </a:p>
      </dgm:t>
    </dgm:pt>
    <dgm:pt modelId="{320B9A4E-2521-4B87-8A73-A3833E9877F5}" type="parTrans" cxnId="{AB585D83-694D-4A42-ADB3-58059F3ACE01}">
      <dgm:prSet/>
      <dgm:spPr/>
      <dgm:t>
        <a:bodyPr/>
        <a:lstStyle/>
        <a:p>
          <a:endParaRPr lang="en-US"/>
        </a:p>
      </dgm:t>
    </dgm:pt>
    <dgm:pt modelId="{00E2C2DD-E4A3-41A4-85B0-D8B8D023C745}" type="sibTrans" cxnId="{AB585D83-694D-4A42-ADB3-58059F3ACE01}">
      <dgm:prSet/>
      <dgm:spPr/>
      <dgm:t>
        <a:bodyPr/>
        <a:lstStyle/>
        <a:p>
          <a:endParaRPr lang="en-US"/>
        </a:p>
      </dgm:t>
    </dgm:pt>
    <dgm:pt modelId="{FE2732D1-386C-437B-8930-283AD5C53B39}">
      <dgm:prSet custT="1"/>
      <dgm:spPr/>
      <dgm:t>
        <a:bodyPr/>
        <a:lstStyle/>
        <a:p>
          <a:pPr>
            <a:lnSpc>
              <a:spcPct val="100000"/>
            </a:lnSpc>
          </a:pPr>
          <a:r>
            <a:rPr lang="en-US" sz="2400"/>
            <a:t>Dyads </a:t>
          </a:r>
        </a:p>
      </dgm:t>
    </dgm:pt>
    <dgm:pt modelId="{E8D935FF-C66E-4B54-A32F-F48CB64721C4}" type="parTrans" cxnId="{E266B639-E289-4E2E-B6D3-9317F3AE3416}">
      <dgm:prSet/>
      <dgm:spPr/>
      <dgm:t>
        <a:bodyPr/>
        <a:lstStyle/>
        <a:p>
          <a:endParaRPr lang="en-US"/>
        </a:p>
      </dgm:t>
    </dgm:pt>
    <dgm:pt modelId="{DA75D325-A029-4081-A974-7A06D9E45487}" type="sibTrans" cxnId="{E266B639-E289-4E2E-B6D3-9317F3AE3416}">
      <dgm:prSet/>
      <dgm:spPr/>
      <dgm:t>
        <a:bodyPr/>
        <a:lstStyle/>
        <a:p>
          <a:endParaRPr lang="en-US"/>
        </a:p>
      </dgm:t>
    </dgm:pt>
    <dgm:pt modelId="{87AC7ACC-B9B1-4079-B3B2-23FCDE8E6F8D}">
      <dgm:prSet custT="1"/>
      <dgm:spPr/>
      <dgm:t>
        <a:bodyPr/>
        <a:lstStyle/>
        <a:p>
          <a:pPr>
            <a:lnSpc>
              <a:spcPct val="100000"/>
            </a:lnSpc>
          </a:pPr>
          <a:r>
            <a:rPr lang="en-US" sz="2400"/>
            <a:t>Scaling Activities – Using a Likert Scale (1-10)</a:t>
          </a:r>
        </a:p>
      </dgm:t>
    </dgm:pt>
    <dgm:pt modelId="{5149E6EC-820A-42B2-A90D-7B69FF6FB8D3}" type="parTrans" cxnId="{C6D6F108-A09E-4A4F-9436-24A9F9EA5DED}">
      <dgm:prSet/>
      <dgm:spPr/>
      <dgm:t>
        <a:bodyPr/>
        <a:lstStyle/>
        <a:p>
          <a:endParaRPr lang="en-US"/>
        </a:p>
      </dgm:t>
    </dgm:pt>
    <dgm:pt modelId="{EA942664-C960-4834-B121-01C690A7E86B}" type="sibTrans" cxnId="{C6D6F108-A09E-4A4F-9436-24A9F9EA5DED}">
      <dgm:prSet/>
      <dgm:spPr/>
      <dgm:t>
        <a:bodyPr/>
        <a:lstStyle/>
        <a:p>
          <a:endParaRPr lang="en-US"/>
        </a:p>
      </dgm:t>
    </dgm:pt>
    <dgm:pt modelId="{74706A29-3A88-4CE9-B114-0E26FB7FE7D1}">
      <dgm:prSet custT="1"/>
      <dgm:spPr/>
      <dgm:t>
        <a:bodyPr/>
        <a:lstStyle/>
        <a:p>
          <a:pPr>
            <a:lnSpc>
              <a:spcPct val="100000"/>
            </a:lnSpc>
          </a:pPr>
          <a:r>
            <a:rPr lang="en-US" sz="2400"/>
            <a:t>Written Reactions</a:t>
          </a:r>
        </a:p>
      </dgm:t>
    </dgm:pt>
    <dgm:pt modelId="{BF76ADA0-D36D-4FD6-915C-9EFB481FE1AF}" type="parTrans" cxnId="{EC6FD426-23D1-4028-9F53-B9415BCA5879}">
      <dgm:prSet/>
      <dgm:spPr/>
      <dgm:t>
        <a:bodyPr/>
        <a:lstStyle/>
        <a:p>
          <a:endParaRPr lang="en-US"/>
        </a:p>
      </dgm:t>
    </dgm:pt>
    <dgm:pt modelId="{94D81EF2-90A6-40B3-9CAF-D9A81EE375DE}" type="sibTrans" cxnId="{EC6FD426-23D1-4028-9F53-B9415BCA5879}">
      <dgm:prSet/>
      <dgm:spPr/>
      <dgm:t>
        <a:bodyPr/>
        <a:lstStyle/>
        <a:p>
          <a:endParaRPr lang="en-US"/>
        </a:p>
      </dgm:t>
    </dgm:pt>
    <dgm:pt modelId="{23F7A6C6-E135-4519-BD94-D0F5A6FF3213}">
      <dgm:prSet custT="1"/>
      <dgm:spPr/>
      <dgm:t>
        <a:bodyPr/>
        <a:lstStyle/>
        <a:p>
          <a:pPr>
            <a:lnSpc>
              <a:spcPct val="100000"/>
            </a:lnSpc>
          </a:pPr>
          <a:r>
            <a:rPr lang="en-US" sz="2400"/>
            <a:t>Rating Sheets</a:t>
          </a:r>
        </a:p>
      </dgm:t>
    </dgm:pt>
    <dgm:pt modelId="{7078663B-5270-4B0B-B402-5D9AAE6FF976}" type="parTrans" cxnId="{808E801B-A31A-4204-9D56-CC4877EF53C9}">
      <dgm:prSet/>
      <dgm:spPr/>
      <dgm:t>
        <a:bodyPr/>
        <a:lstStyle/>
        <a:p>
          <a:endParaRPr lang="en-US"/>
        </a:p>
      </dgm:t>
    </dgm:pt>
    <dgm:pt modelId="{DAE3EBFC-18EC-416A-87BA-0FE2F4B1F3A2}" type="sibTrans" cxnId="{808E801B-A31A-4204-9D56-CC4877EF53C9}">
      <dgm:prSet/>
      <dgm:spPr/>
      <dgm:t>
        <a:bodyPr/>
        <a:lstStyle/>
        <a:p>
          <a:endParaRPr lang="en-US"/>
        </a:p>
      </dgm:t>
    </dgm:pt>
    <dgm:pt modelId="{125EE36B-28C0-49E9-9DB7-0F04A1D04652}">
      <dgm:prSet custT="1"/>
      <dgm:spPr/>
      <dgm:t>
        <a:bodyPr/>
        <a:lstStyle/>
        <a:p>
          <a:pPr>
            <a:lnSpc>
              <a:spcPct val="100000"/>
            </a:lnSpc>
          </a:pPr>
          <a:r>
            <a:rPr lang="en-US" sz="2400"/>
            <a:t>Homework</a:t>
          </a:r>
        </a:p>
      </dgm:t>
    </dgm:pt>
    <dgm:pt modelId="{B4F4B714-D820-4754-8A12-EAE89517CE75}" type="parTrans" cxnId="{B0C9570A-5B43-4B3A-BC3B-94EE1960870B}">
      <dgm:prSet/>
      <dgm:spPr/>
      <dgm:t>
        <a:bodyPr/>
        <a:lstStyle/>
        <a:p>
          <a:endParaRPr lang="en-US"/>
        </a:p>
      </dgm:t>
    </dgm:pt>
    <dgm:pt modelId="{D02A5DE9-0D4D-4923-A58C-6318890C147C}" type="sibTrans" cxnId="{B0C9570A-5B43-4B3A-BC3B-94EE1960870B}">
      <dgm:prSet/>
      <dgm:spPr/>
      <dgm:t>
        <a:bodyPr/>
        <a:lstStyle/>
        <a:p>
          <a:endParaRPr lang="en-US"/>
        </a:p>
      </dgm:t>
    </dgm:pt>
    <dgm:pt modelId="{805AA5FD-2399-4DF3-A92A-0862F5494478}" type="pres">
      <dgm:prSet presAssocID="{BFB2F3D3-7156-46C2-952E-297EEBB14C57}" presName="root" presStyleCnt="0">
        <dgm:presLayoutVars>
          <dgm:dir/>
          <dgm:resizeHandles val="exact"/>
        </dgm:presLayoutVars>
      </dgm:prSet>
      <dgm:spPr/>
    </dgm:pt>
    <dgm:pt modelId="{A10C8663-828A-47CC-9FA0-69398EF1C82B}" type="pres">
      <dgm:prSet presAssocID="{4C795E32-138E-438E-A51D-E0FD54955C4D}" presName="compNode" presStyleCnt="0"/>
      <dgm:spPr/>
    </dgm:pt>
    <dgm:pt modelId="{71C6FD79-A77E-41BF-A8A8-3D4043836AB2}" type="pres">
      <dgm:prSet presAssocID="{4C795E32-138E-438E-A51D-E0FD54955C4D}" presName="bgRect" presStyleLbl="bgShp" presStyleIdx="0" presStyleCnt="8"/>
      <dgm:spPr/>
    </dgm:pt>
    <dgm:pt modelId="{719F3E3D-0563-4F54-A862-5C3CB4B7CC82}" type="pres">
      <dgm:prSet presAssocID="{4C795E32-138E-438E-A51D-E0FD54955C4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67F22A32-4D21-4A72-BB88-BFC370E449DC}" type="pres">
      <dgm:prSet presAssocID="{4C795E32-138E-438E-A51D-E0FD54955C4D}" presName="spaceRect" presStyleCnt="0"/>
      <dgm:spPr/>
    </dgm:pt>
    <dgm:pt modelId="{C5CC351E-7094-4AE8-B8EE-6CD4B536C1D0}" type="pres">
      <dgm:prSet presAssocID="{4C795E32-138E-438E-A51D-E0FD54955C4D}" presName="parTx" presStyleLbl="revTx" presStyleIdx="0" presStyleCnt="8">
        <dgm:presLayoutVars>
          <dgm:chMax val="0"/>
          <dgm:chPref val="0"/>
        </dgm:presLayoutVars>
      </dgm:prSet>
      <dgm:spPr/>
    </dgm:pt>
    <dgm:pt modelId="{9028B2DF-45B3-47E1-869C-875A73C576A2}" type="pres">
      <dgm:prSet presAssocID="{1EF64E36-DA31-4CD8-BC95-52C230639202}" presName="sibTrans" presStyleCnt="0"/>
      <dgm:spPr/>
    </dgm:pt>
    <dgm:pt modelId="{7316D53D-B945-4B2F-ACC8-EE402CBE3607}" type="pres">
      <dgm:prSet presAssocID="{870A73C9-1BC5-4365-A93E-23725C32724D}" presName="compNode" presStyleCnt="0"/>
      <dgm:spPr/>
    </dgm:pt>
    <dgm:pt modelId="{22D94DCC-1944-4EBD-BDD2-E5B5F4D1D621}" type="pres">
      <dgm:prSet presAssocID="{870A73C9-1BC5-4365-A93E-23725C32724D}" presName="bgRect" presStyleLbl="bgShp" presStyleIdx="1" presStyleCnt="8"/>
      <dgm:spPr/>
    </dgm:pt>
    <dgm:pt modelId="{E01DE7C9-0199-4EED-82AC-6D513804AF35}" type="pres">
      <dgm:prSet presAssocID="{870A73C9-1BC5-4365-A93E-23725C32724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A4E06787-84AF-4CF0-A7A0-EC1BE2A3624E}" type="pres">
      <dgm:prSet presAssocID="{870A73C9-1BC5-4365-A93E-23725C32724D}" presName="spaceRect" presStyleCnt="0"/>
      <dgm:spPr/>
    </dgm:pt>
    <dgm:pt modelId="{9A95FAD4-C494-497B-9760-B514AEDDDBD2}" type="pres">
      <dgm:prSet presAssocID="{870A73C9-1BC5-4365-A93E-23725C32724D}" presName="parTx" presStyleLbl="revTx" presStyleIdx="1" presStyleCnt="8">
        <dgm:presLayoutVars>
          <dgm:chMax val="0"/>
          <dgm:chPref val="0"/>
        </dgm:presLayoutVars>
      </dgm:prSet>
      <dgm:spPr/>
    </dgm:pt>
    <dgm:pt modelId="{68A82E83-6EA0-472F-848F-768456606832}" type="pres">
      <dgm:prSet presAssocID="{5417864B-5E9A-4E9D-80F9-F9B9C836FDB7}" presName="sibTrans" presStyleCnt="0"/>
      <dgm:spPr/>
    </dgm:pt>
    <dgm:pt modelId="{36171651-F4DE-4EE9-A78A-70EBF2BBE97C}" type="pres">
      <dgm:prSet presAssocID="{AD8D08E9-675F-4B8D-98E0-60A6C6C577D9}" presName="compNode" presStyleCnt="0"/>
      <dgm:spPr/>
    </dgm:pt>
    <dgm:pt modelId="{467748BF-B2EA-429B-82FD-AB83B95E27A7}" type="pres">
      <dgm:prSet presAssocID="{AD8D08E9-675F-4B8D-98E0-60A6C6C577D9}" presName="bgRect" presStyleLbl="bgShp" presStyleIdx="2" presStyleCnt="8"/>
      <dgm:spPr/>
    </dgm:pt>
    <dgm:pt modelId="{F34B24C6-8D4D-4918-AE43-86ED240CDB48}" type="pres">
      <dgm:prSet presAssocID="{AD8D08E9-675F-4B8D-98E0-60A6C6C577D9}"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DE329BD-5F21-498A-B944-411D43F6C9A6}" type="pres">
      <dgm:prSet presAssocID="{AD8D08E9-675F-4B8D-98E0-60A6C6C577D9}" presName="spaceRect" presStyleCnt="0"/>
      <dgm:spPr/>
    </dgm:pt>
    <dgm:pt modelId="{1694FABE-B3C8-4769-9EDC-8007D7623CA6}" type="pres">
      <dgm:prSet presAssocID="{AD8D08E9-675F-4B8D-98E0-60A6C6C577D9}" presName="parTx" presStyleLbl="revTx" presStyleIdx="2" presStyleCnt="8">
        <dgm:presLayoutVars>
          <dgm:chMax val="0"/>
          <dgm:chPref val="0"/>
        </dgm:presLayoutVars>
      </dgm:prSet>
      <dgm:spPr/>
    </dgm:pt>
    <dgm:pt modelId="{7E1F8E92-772B-4531-9E50-86EBCC3D1819}" type="pres">
      <dgm:prSet presAssocID="{00E2C2DD-E4A3-41A4-85B0-D8B8D023C745}" presName="sibTrans" presStyleCnt="0"/>
      <dgm:spPr/>
    </dgm:pt>
    <dgm:pt modelId="{BCA3DA24-CBF3-45D0-BF42-102C02B3082A}" type="pres">
      <dgm:prSet presAssocID="{FE2732D1-386C-437B-8930-283AD5C53B39}" presName="compNode" presStyleCnt="0"/>
      <dgm:spPr/>
    </dgm:pt>
    <dgm:pt modelId="{BA1C3941-26F2-40D8-993B-5954AC334CC1}" type="pres">
      <dgm:prSet presAssocID="{FE2732D1-386C-437B-8930-283AD5C53B39}" presName="bgRect" presStyleLbl="bgShp" presStyleIdx="3" presStyleCnt="8"/>
      <dgm:spPr/>
    </dgm:pt>
    <dgm:pt modelId="{DDA7FE93-5E4F-4C0A-9462-CC767F8C9BD6}" type="pres">
      <dgm:prSet presAssocID="{FE2732D1-386C-437B-8930-283AD5C53B3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C0286B91-A266-4212-983C-C26F5FDCE6B6}" type="pres">
      <dgm:prSet presAssocID="{FE2732D1-386C-437B-8930-283AD5C53B39}" presName="spaceRect" presStyleCnt="0"/>
      <dgm:spPr/>
    </dgm:pt>
    <dgm:pt modelId="{13DB0C99-2F60-4D88-B836-780D6B4FA789}" type="pres">
      <dgm:prSet presAssocID="{FE2732D1-386C-437B-8930-283AD5C53B39}" presName="parTx" presStyleLbl="revTx" presStyleIdx="3" presStyleCnt="8">
        <dgm:presLayoutVars>
          <dgm:chMax val="0"/>
          <dgm:chPref val="0"/>
        </dgm:presLayoutVars>
      </dgm:prSet>
      <dgm:spPr/>
    </dgm:pt>
    <dgm:pt modelId="{DAD403E3-1092-4AA0-8FA0-27FCF1B6763C}" type="pres">
      <dgm:prSet presAssocID="{DA75D325-A029-4081-A974-7A06D9E45487}" presName="sibTrans" presStyleCnt="0"/>
      <dgm:spPr/>
    </dgm:pt>
    <dgm:pt modelId="{51C3506D-E247-4F0D-A217-BB6C2DF44DBB}" type="pres">
      <dgm:prSet presAssocID="{87AC7ACC-B9B1-4079-B3B2-23FCDE8E6F8D}" presName="compNode" presStyleCnt="0"/>
      <dgm:spPr/>
    </dgm:pt>
    <dgm:pt modelId="{DA3BB3AC-4C4E-4368-89CA-0C79CA9D9AF8}" type="pres">
      <dgm:prSet presAssocID="{87AC7ACC-B9B1-4079-B3B2-23FCDE8E6F8D}" presName="bgRect" presStyleLbl="bgShp" presStyleIdx="4" presStyleCnt="8"/>
      <dgm:spPr/>
    </dgm:pt>
    <dgm:pt modelId="{0646EB70-17F5-4842-8429-3E17A6A40AD2}" type="pres">
      <dgm:prSet presAssocID="{87AC7ACC-B9B1-4079-B3B2-23FCDE8E6F8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43C4BEAE-B817-46B3-B1D1-EB5A02DD8EC0}" type="pres">
      <dgm:prSet presAssocID="{87AC7ACC-B9B1-4079-B3B2-23FCDE8E6F8D}" presName="spaceRect" presStyleCnt="0"/>
      <dgm:spPr/>
    </dgm:pt>
    <dgm:pt modelId="{004DFF5F-C8BC-4E92-B1D4-1273928317C1}" type="pres">
      <dgm:prSet presAssocID="{87AC7ACC-B9B1-4079-B3B2-23FCDE8E6F8D}" presName="parTx" presStyleLbl="revTx" presStyleIdx="4" presStyleCnt="8">
        <dgm:presLayoutVars>
          <dgm:chMax val="0"/>
          <dgm:chPref val="0"/>
        </dgm:presLayoutVars>
      </dgm:prSet>
      <dgm:spPr/>
    </dgm:pt>
    <dgm:pt modelId="{B578B53B-D1D3-4592-BCBD-9C8D24BDD788}" type="pres">
      <dgm:prSet presAssocID="{EA942664-C960-4834-B121-01C690A7E86B}" presName="sibTrans" presStyleCnt="0"/>
      <dgm:spPr/>
    </dgm:pt>
    <dgm:pt modelId="{F0055837-BF61-48F7-99BD-5A740C95F4A8}" type="pres">
      <dgm:prSet presAssocID="{74706A29-3A88-4CE9-B114-0E26FB7FE7D1}" presName="compNode" presStyleCnt="0"/>
      <dgm:spPr/>
    </dgm:pt>
    <dgm:pt modelId="{ADF4C297-0472-4D8C-B09D-0679B9BEC94C}" type="pres">
      <dgm:prSet presAssocID="{74706A29-3A88-4CE9-B114-0E26FB7FE7D1}" presName="bgRect" presStyleLbl="bgShp" presStyleIdx="5" presStyleCnt="8"/>
      <dgm:spPr/>
    </dgm:pt>
    <dgm:pt modelId="{D423E2B5-D1BF-4405-A643-34419601C646}" type="pres">
      <dgm:prSet presAssocID="{74706A29-3A88-4CE9-B114-0E26FB7FE7D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44282E9F-0869-414B-94F1-467BFEB253FA}" type="pres">
      <dgm:prSet presAssocID="{74706A29-3A88-4CE9-B114-0E26FB7FE7D1}" presName="spaceRect" presStyleCnt="0"/>
      <dgm:spPr/>
    </dgm:pt>
    <dgm:pt modelId="{5BD26ECA-CEBE-4619-B4A7-B5F2F29290BA}" type="pres">
      <dgm:prSet presAssocID="{74706A29-3A88-4CE9-B114-0E26FB7FE7D1}" presName="parTx" presStyleLbl="revTx" presStyleIdx="5" presStyleCnt="8">
        <dgm:presLayoutVars>
          <dgm:chMax val="0"/>
          <dgm:chPref val="0"/>
        </dgm:presLayoutVars>
      </dgm:prSet>
      <dgm:spPr/>
    </dgm:pt>
    <dgm:pt modelId="{D17A52DA-A197-4528-9E7A-63AD63767301}" type="pres">
      <dgm:prSet presAssocID="{94D81EF2-90A6-40B3-9CAF-D9A81EE375DE}" presName="sibTrans" presStyleCnt="0"/>
      <dgm:spPr/>
    </dgm:pt>
    <dgm:pt modelId="{F649FAC9-AFB6-4A1A-8310-C058B1FB6E42}" type="pres">
      <dgm:prSet presAssocID="{23F7A6C6-E135-4519-BD94-D0F5A6FF3213}" presName="compNode" presStyleCnt="0"/>
      <dgm:spPr/>
    </dgm:pt>
    <dgm:pt modelId="{9268F9C9-8B06-4468-B4CC-DB42943919D0}" type="pres">
      <dgm:prSet presAssocID="{23F7A6C6-E135-4519-BD94-D0F5A6FF3213}" presName="bgRect" presStyleLbl="bgShp" presStyleIdx="6" presStyleCnt="8"/>
      <dgm:spPr/>
    </dgm:pt>
    <dgm:pt modelId="{5E1A7394-3AF6-47AF-B28B-0E80F47634A8}" type="pres">
      <dgm:prSet presAssocID="{23F7A6C6-E135-4519-BD94-D0F5A6FF321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cument"/>
        </a:ext>
      </dgm:extLst>
    </dgm:pt>
    <dgm:pt modelId="{FA2A62D1-ECA9-43BC-B7B0-E857129E2816}" type="pres">
      <dgm:prSet presAssocID="{23F7A6C6-E135-4519-BD94-D0F5A6FF3213}" presName="spaceRect" presStyleCnt="0"/>
      <dgm:spPr/>
    </dgm:pt>
    <dgm:pt modelId="{69F25364-10BF-4693-91F1-B6B6BF6C6484}" type="pres">
      <dgm:prSet presAssocID="{23F7A6C6-E135-4519-BD94-D0F5A6FF3213}" presName="parTx" presStyleLbl="revTx" presStyleIdx="6" presStyleCnt="8">
        <dgm:presLayoutVars>
          <dgm:chMax val="0"/>
          <dgm:chPref val="0"/>
        </dgm:presLayoutVars>
      </dgm:prSet>
      <dgm:spPr/>
    </dgm:pt>
    <dgm:pt modelId="{81CBF678-4888-4F57-B60D-03B6BD0E096D}" type="pres">
      <dgm:prSet presAssocID="{DAE3EBFC-18EC-416A-87BA-0FE2F4B1F3A2}" presName="sibTrans" presStyleCnt="0"/>
      <dgm:spPr/>
    </dgm:pt>
    <dgm:pt modelId="{AF5E3DB8-3F59-483E-BB22-C0C0A8D9612A}" type="pres">
      <dgm:prSet presAssocID="{125EE36B-28C0-49E9-9DB7-0F04A1D04652}" presName="compNode" presStyleCnt="0"/>
      <dgm:spPr/>
    </dgm:pt>
    <dgm:pt modelId="{597B59D4-E4B3-461A-BDFC-6DEBC04F2537}" type="pres">
      <dgm:prSet presAssocID="{125EE36B-28C0-49E9-9DB7-0F04A1D04652}" presName="bgRect" presStyleLbl="bgShp" presStyleIdx="7" presStyleCnt="8"/>
      <dgm:spPr/>
    </dgm:pt>
    <dgm:pt modelId="{8B917B31-53A8-4A85-8D33-822FA77FC613}" type="pres">
      <dgm:prSet presAssocID="{125EE36B-28C0-49E9-9DB7-0F04A1D04652}"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ooks"/>
        </a:ext>
      </dgm:extLst>
    </dgm:pt>
    <dgm:pt modelId="{F26C931C-70AA-4D32-90C7-24808F963E19}" type="pres">
      <dgm:prSet presAssocID="{125EE36B-28C0-49E9-9DB7-0F04A1D04652}" presName="spaceRect" presStyleCnt="0"/>
      <dgm:spPr/>
    </dgm:pt>
    <dgm:pt modelId="{A5A9CF97-0B1C-4CD6-A416-C73693DDB7EC}" type="pres">
      <dgm:prSet presAssocID="{125EE36B-28C0-49E9-9DB7-0F04A1D04652}" presName="parTx" presStyleLbl="revTx" presStyleIdx="7" presStyleCnt="8">
        <dgm:presLayoutVars>
          <dgm:chMax val="0"/>
          <dgm:chPref val="0"/>
        </dgm:presLayoutVars>
      </dgm:prSet>
      <dgm:spPr/>
    </dgm:pt>
  </dgm:ptLst>
  <dgm:cxnLst>
    <dgm:cxn modelId="{C6D6F108-A09E-4A4F-9436-24A9F9EA5DED}" srcId="{BFB2F3D3-7156-46C2-952E-297EEBB14C57}" destId="{87AC7ACC-B9B1-4079-B3B2-23FCDE8E6F8D}" srcOrd="4" destOrd="0" parTransId="{5149E6EC-820A-42B2-A90D-7B69FF6FB8D3}" sibTransId="{EA942664-C960-4834-B121-01C690A7E86B}"/>
    <dgm:cxn modelId="{B0C9570A-5B43-4B3A-BC3B-94EE1960870B}" srcId="{BFB2F3D3-7156-46C2-952E-297EEBB14C57}" destId="{125EE36B-28C0-49E9-9DB7-0F04A1D04652}" srcOrd="7" destOrd="0" parTransId="{B4F4B714-D820-4754-8A12-EAE89517CE75}" sibTransId="{D02A5DE9-0D4D-4923-A58C-6318890C147C}"/>
    <dgm:cxn modelId="{88D5F010-44A9-4ABE-BF7C-4F1C36D74EB9}" srcId="{BFB2F3D3-7156-46C2-952E-297EEBB14C57}" destId="{870A73C9-1BC5-4365-A93E-23725C32724D}" srcOrd="1" destOrd="0" parTransId="{8AF7E3BE-28CE-4D17-B63F-3C100BD74164}" sibTransId="{5417864B-5E9A-4E9D-80F9-F9B9C836FDB7}"/>
    <dgm:cxn modelId="{14CD4F12-BF87-124C-B7B6-FEEF2940ACFC}" type="presOf" srcId="{87AC7ACC-B9B1-4079-B3B2-23FCDE8E6F8D}" destId="{004DFF5F-C8BC-4E92-B1D4-1273928317C1}" srcOrd="0" destOrd="0" presId="urn:microsoft.com/office/officeart/2018/2/layout/IconVerticalSolidList"/>
    <dgm:cxn modelId="{808E801B-A31A-4204-9D56-CC4877EF53C9}" srcId="{BFB2F3D3-7156-46C2-952E-297EEBB14C57}" destId="{23F7A6C6-E135-4519-BD94-D0F5A6FF3213}" srcOrd="6" destOrd="0" parTransId="{7078663B-5270-4B0B-B402-5D9AAE6FF976}" sibTransId="{DAE3EBFC-18EC-416A-87BA-0FE2F4B1F3A2}"/>
    <dgm:cxn modelId="{EC6FD426-23D1-4028-9F53-B9415BCA5879}" srcId="{BFB2F3D3-7156-46C2-952E-297EEBB14C57}" destId="{74706A29-3A88-4CE9-B114-0E26FB7FE7D1}" srcOrd="5" destOrd="0" parTransId="{BF76ADA0-D36D-4FD6-915C-9EFB481FE1AF}" sibTransId="{94D81EF2-90A6-40B3-9CAF-D9A81EE375DE}"/>
    <dgm:cxn modelId="{E266B639-E289-4E2E-B6D3-9317F3AE3416}" srcId="{BFB2F3D3-7156-46C2-952E-297EEBB14C57}" destId="{FE2732D1-386C-437B-8930-283AD5C53B39}" srcOrd="3" destOrd="0" parTransId="{E8D935FF-C66E-4B54-A32F-F48CB64721C4}" sibTransId="{DA75D325-A029-4081-A974-7A06D9E45487}"/>
    <dgm:cxn modelId="{6F3DD24E-137D-1948-BD2E-F3E99666CF27}" type="presOf" srcId="{74706A29-3A88-4CE9-B114-0E26FB7FE7D1}" destId="{5BD26ECA-CEBE-4619-B4A7-B5F2F29290BA}" srcOrd="0" destOrd="0" presId="urn:microsoft.com/office/officeart/2018/2/layout/IconVerticalSolidList"/>
    <dgm:cxn modelId="{E50A0D63-E91E-CF41-9B25-75E912FDDE6A}" type="presOf" srcId="{4C795E32-138E-438E-A51D-E0FD54955C4D}" destId="{C5CC351E-7094-4AE8-B8EE-6CD4B536C1D0}" srcOrd="0" destOrd="0" presId="urn:microsoft.com/office/officeart/2018/2/layout/IconVerticalSolidList"/>
    <dgm:cxn modelId="{FC50A572-2629-DF42-8863-BF0F5B1BC86F}" type="presOf" srcId="{BFB2F3D3-7156-46C2-952E-297EEBB14C57}" destId="{805AA5FD-2399-4DF3-A92A-0862F5494478}" srcOrd="0" destOrd="0" presId="urn:microsoft.com/office/officeart/2018/2/layout/IconVerticalSolidList"/>
    <dgm:cxn modelId="{AB585D83-694D-4A42-ADB3-58059F3ACE01}" srcId="{BFB2F3D3-7156-46C2-952E-297EEBB14C57}" destId="{AD8D08E9-675F-4B8D-98E0-60A6C6C577D9}" srcOrd="2" destOrd="0" parTransId="{320B9A4E-2521-4B87-8A73-A3833E9877F5}" sibTransId="{00E2C2DD-E4A3-41A4-85B0-D8B8D023C745}"/>
    <dgm:cxn modelId="{9ED26D95-460F-4AFF-A231-170F499CC64D}" srcId="{BFB2F3D3-7156-46C2-952E-297EEBB14C57}" destId="{4C795E32-138E-438E-A51D-E0FD54955C4D}" srcOrd="0" destOrd="0" parTransId="{A0672808-C4AC-4D2F-90B3-5D549EAF8A64}" sibTransId="{1EF64E36-DA31-4CD8-BC95-52C230639202}"/>
    <dgm:cxn modelId="{713021CA-38C5-F244-B974-974E8FA373D2}" type="presOf" srcId="{125EE36B-28C0-49E9-9DB7-0F04A1D04652}" destId="{A5A9CF97-0B1C-4CD6-A416-C73693DDB7EC}" srcOrd="0" destOrd="0" presId="urn:microsoft.com/office/officeart/2018/2/layout/IconVerticalSolidList"/>
    <dgm:cxn modelId="{F4DE55E3-7764-5445-8BCF-697760D5F40D}" type="presOf" srcId="{23F7A6C6-E135-4519-BD94-D0F5A6FF3213}" destId="{69F25364-10BF-4693-91F1-B6B6BF6C6484}" srcOrd="0" destOrd="0" presId="urn:microsoft.com/office/officeart/2018/2/layout/IconVerticalSolidList"/>
    <dgm:cxn modelId="{5C2F5DE5-C687-C547-8292-7C49E39C63FA}" type="presOf" srcId="{FE2732D1-386C-437B-8930-283AD5C53B39}" destId="{13DB0C99-2F60-4D88-B836-780D6B4FA789}" srcOrd="0" destOrd="0" presId="urn:microsoft.com/office/officeart/2018/2/layout/IconVerticalSolidList"/>
    <dgm:cxn modelId="{B256F9FB-67FE-1A4D-949E-8A442F04492D}" type="presOf" srcId="{870A73C9-1BC5-4365-A93E-23725C32724D}" destId="{9A95FAD4-C494-497B-9760-B514AEDDDBD2}" srcOrd="0" destOrd="0" presId="urn:microsoft.com/office/officeart/2018/2/layout/IconVerticalSolidList"/>
    <dgm:cxn modelId="{0962FDFC-A5F5-144E-B26B-C61DCE135031}" type="presOf" srcId="{AD8D08E9-675F-4B8D-98E0-60A6C6C577D9}" destId="{1694FABE-B3C8-4769-9EDC-8007D7623CA6}" srcOrd="0" destOrd="0" presId="urn:microsoft.com/office/officeart/2018/2/layout/IconVerticalSolidList"/>
    <dgm:cxn modelId="{3ED32C2E-E3AB-B242-8399-EAFD2BBA2617}" type="presParOf" srcId="{805AA5FD-2399-4DF3-A92A-0862F5494478}" destId="{A10C8663-828A-47CC-9FA0-69398EF1C82B}" srcOrd="0" destOrd="0" presId="urn:microsoft.com/office/officeart/2018/2/layout/IconVerticalSolidList"/>
    <dgm:cxn modelId="{6E3718BB-0884-7F42-9556-1895F261D469}" type="presParOf" srcId="{A10C8663-828A-47CC-9FA0-69398EF1C82B}" destId="{71C6FD79-A77E-41BF-A8A8-3D4043836AB2}" srcOrd="0" destOrd="0" presId="urn:microsoft.com/office/officeart/2018/2/layout/IconVerticalSolidList"/>
    <dgm:cxn modelId="{89B04BE2-9F15-DE43-B073-39975C674029}" type="presParOf" srcId="{A10C8663-828A-47CC-9FA0-69398EF1C82B}" destId="{719F3E3D-0563-4F54-A862-5C3CB4B7CC82}" srcOrd="1" destOrd="0" presId="urn:microsoft.com/office/officeart/2018/2/layout/IconVerticalSolidList"/>
    <dgm:cxn modelId="{B6976598-7A43-C541-90E1-6EC6371E7CD1}" type="presParOf" srcId="{A10C8663-828A-47CC-9FA0-69398EF1C82B}" destId="{67F22A32-4D21-4A72-BB88-BFC370E449DC}" srcOrd="2" destOrd="0" presId="urn:microsoft.com/office/officeart/2018/2/layout/IconVerticalSolidList"/>
    <dgm:cxn modelId="{A857AD4D-6FEF-2B48-8A68-B573375053E4}" type="presParOf" srcId="{A10C8663-828A-47CC-9FA0-69398EF1C82B}" destId="{C5CC351E-7094-4AE8-B8EE-6CD4B536C1D0}" srcOrd="3" destOrd="0" presId="urn:microsoft.com/office/officeart/2018/2/layout/IconVerticalSolidList"/>
    <dgm:cxn modelId="{8CCE2B0F-C252-E541-9C25-97D6E561AF09}" type="presParOf" srcId="{805AA5FD-2399-4DF3-A92A-0862F5494478}" destId="{9028B2DF-45B3-47E1-869C-875A73C576A2}" srcOrd="1" destOrd="0" presId="urn:microsoft.com/office/officeart/2018/2/layout/IconVerticalSolidList"/>
    <dgm:cxn modelId="{1915DA9C-C874-5547-B075-3804E73C3636}" type="presParOf" srcId="{805AA5FD-2399-4DF3-A92A-0862F5494478}" destId="{7316D53D-B945-4B2F-ACC8-EE402CBE3607}" srcOrd="2" destOrd="0" presId="urn:microsoft.com/office/officeart/2018/2/layout/IconVerticalSolidList"/>
    <dgm:cxn modelId="{3C1B0CEC-3293-CA47-BB10-D583E24CDB58}" type="presParOf" srcId="{7316D53D-B945-4B2F-ACC8-EE402CBE3607}" destId="{22D94DCC-1944-4EBD-BDD2-E5B5F4D1D621}" srcOrd="0" destOrd="0" presId="urn:microsoft.com/office/officeart/2018/2/layout/IconVerticalSolidList"/>
    <dgm:cxn modelId="{384BEFF4-FBC5-CD49-8768-36D9C8049CC0}" type="presParOf" srcId="{7316D53D-B945-4B2F-ACC8-EE402CBE3607}" destId="{E01DE7C9-0199-4EED-82AC-6D513804AF35}" srcOrd="1" destOrd="0" presId="urn:microsoft.com/office/officeart/2018/2/layout/IconVerticalSolidList"/>
    <dgm:cxn modelId="{EFB89413-DFF2-0049-A168-9402056A168D}" type="presParOf" srcId="{7316D53D-B945-4B2F-ACC8-EE402CBE3607}" destId="{A4E06787-84AF-4CF0-A7A0-EC1BE2A3624E}" srcOrd="2" destOrd="0" presId="urn:microsoft.com/office/officeart/2018/2/layout/IconVerticalSolidList"/>
    <dgm:cxn modelId="{6878693A-C522-7342-9F31-2A67FB3FCA0C}" type="presParOf" srcId="{7316D53D-B945-4B2F-ACC8-EE402CBE3607}" destId="{9A95FAD4-C494-497B-9760-B514AEDDDBD2}" srcOrd="3" destOrd="0" presId="urn:microsoft.com/office/officeart/2018/2/layout/IconVerticalSolidList"/>
    <dgm:cxn modelId="{6C662B05-B0F3-4444-B80E-B0F3EC0527C5}" type="presParOf" srcId="{805AA5FD-2399-4DF3-A92A-0862F5494478}" destId="{68A82E83-6EA0-472F-848F-768456606832}" srcOrd="3" destOrd="0" presId="urn:microsoft.com/office/officeart/2018/2/layout/IconVerticalSolidList"/>
    <dgm:cxn modelId="{E2BB4AAD-E2C2-6541-86F2-3266EE88F9D1}" type="presParOf" srcId="{805AA5FD-2399-4DF3-A92A-0862F5494478}" destId="{36171651-F4DE-4EE9-A78A-70EBF2BBE97C}" srcOrd="4" destOrd="0" presId="urn:microsoft.com/office/officeart/2018/2/layout/IconVerticalSolidList"/>
    <dgm:cxn modelId="{3ECA6E67-71BE-8141-8075-4C92222CDF63}" type="presParOf" srcId="{36171651-F4DE-4EE9-A78A-70EBF2BBE97C}" destId="{467748BF-B2EA-429B-82FD-AB83B95E27A7}" srcOrd="0" destOrd="0" presId="urn:microsoft.com/office/officeart/2018/2/layout/IconVerticalSolidList"/>
    <dgm:cxn modelId="{BF7DFCFD-85A8-2D4B-B2F3-5E56FF0710D6}" type="presParOf" srcId="{36171651-F4DE-4EE9-A78A-70EBF2BBE97C}" destId="{F34B24C6-8D4D-4918-AE43-86ED240CDB48}" srcOrd="1" destOrd="0" presId="urn:microsoft.com/office/officeart/2018/2/layout/IconVerticalSolidList"/>
    <dgm:cxn modelId="{661FA807-7164-7A47-933A-9EED3E69CCF5}" type="presParOf" srcId="{36171651-F4DE-4EE9-A78A-70EBF2BBE97C}" destId="{DDE329BD-5F21-498A-B944-411D43F6C9A6}" srcOrd="2" destOrd="0" presId="urn:microsoft.com/office/officeart/2018/2/layout/IconVerticalSolidList"/>
    <dgm:cxn modelId="{39E2C29B-A1F6-2549-AB39-E6216BFE32AB}" type="presParOf" srcId="{36171651-F4DE-4EE9-A78A-70EBF2BBE97C}" destId="{1694FABE-B3C8-4769-9EDC-8007D7623CA6}" srcOrd="3" destOrd="0" presId="urn:microsoft.com/office/officeart/2018/2/layout/IconVerticalSolidList"/>
    <dgm:cxn modelId="{63F90CBE-6EB0-CF40-890B-68D1FD38A22C}" type="presParOf" srcId="{805AA5FD-2399-4DF3-A92A-0862F5494478}" destId="{7E1F8E92-772B-4531-9E50-86EBCC3D1819}" srcOrd="5" destOrd="0" presId="urn:microsoft.com/office/officeart/2018/2/layout/IconVerticalSolidList"/>
    <dgm:cxn modelId="{F7B43E26-DFA4-2F42-9DA5-D465DF98F170}" type="presParOf" srcId="{805AA5FD-2399-4DF3-A92A-0862F5494478}" destId="{BCA3DA24-CBF3-45D0-BF42-102C02B3082A}" srcOrd="6" destOrd="0" presId="urn:microsoft.com/office/officeart/2018/2/layout/IconVerticalSolidList"/>
    <dgm:cxn modelId="{6E26CC5C-CAD3-8246-A56A-D526E7089694}" type="presParOf" srcId="{BCA3DA24-CBF3-45D0-BF42-102C02B3082A}" destId="{BA1C3941-26F2-40D8-993B-5954AC334CC1}" srcOrd="0" destOrd="0" presId="urn:microsoft.com/office/officeart/2018/2/layout/IconVerticalSolidList"/>
    <dgm:cxn modelId="{6B0A819B-222D-064D-9587-8DA84B3B7376}" type="presParOf" srcId="{BCA3DA24-CBF3-45D0-BF42-102C02B3082A}" destId="{DDA7FE93-5E4F-4C0A-9462-CC767F8C9BD6}" srcOrd="1" destOrd="0" presId="urn:microsoft.com/office/officeart/2018/2/layout/IconVerticalSolidList"/>
    <dgm:cxn modelId="{AEA03366-288F-3745-BC56-170B7704122C}" type="presParOf" srcId="{BCA3DA24-CBF3-45D0-BF42-102C02B3082A}" destId="{C0286B91-A266-4212-983C-C26F5FDCE6B6}" srcOrd="2" destOrd="0" presId="urn:microsoft.com/office/officeart/2018/2/layout/IconVerticalSolidList"/>
    <dgm:cxn modelId="{DC5337B0-F8A2-ED4C-B819-71B5773AB35D}" type="presParOf" srcId="{BCA3DA24-CBF3-45D0-BF42-102C02B3082A}" destId="{13DB0C99-2F60-4D88-B836-780D6B4FA789}" srcOrd="3" destOrd="0" presId="urn:microsoft.com/office/officeart/2018/2/layout/IconVerticalSolidList"/>
    <dgm:cxn modelId="{B16C5220-5A53-9943-9AF0-82D74E9CCCBF}" type="presParOf" srcId="{805AA5FD-2399-4DF3-A92A-0862F5494478}" destId="{DAD403E3-1092-4AA0-8FA0-27FCF1B6763C}" srcOrd="7" destOrd="0" presId="urn:microsoft.com/office/officeart/2018/2/layout/IconVerticalSolidList"/>
    <dgm:cxn modelId="{60CF4DA6-5DA3-D349-BD62-E03B1F28A4AE}" type="presParOf" srcId="{805AA5FD-2399-4DF3-A92A-0862F5494478}" destId="{51C3506D-E247-4F0D-A217-BB6C2DF44DBB}" srcOrd="8" destOrd="0" presId="urn:microsoft.com/office/officeart/2018/2/layout/IconVerticalSolidList"/>
    <dgm:cxn modelId="{170E16E9-6044-A046-A5EA-1ACC3276E668}" type="presParOf" srcId="{51C3506D-E247-4F0D-A217-BB6C2DF44DBB}" destId="{DA3BB3AC-4C4E-4368-89CA-0C79CA9D9AF8}" srcOrd="0" destOrd="0" presId="urn:microsoft.com/office/officeart/2018/2/layout/IconVerticalSolidList"/>
    <dgm:cxn modelId="{1B9D7AF1-DA7B-284A-9626-BF24C01FF417}" type="presParOf" srcId="{51C3506D-E247-4F0D-A217-BB6C2DF44DBB}" destId="{0646EB70-17F5-4842-8429-3E17A6A40AD2}" srcOrd="1" destOrd="0" presId="urn:microsoft.com/office/officeart/2018/2/layout/IconVerticalSolidList"/>
    <dgm:cxn modelId="{A9671312-9C6D-7F40-A2CD-8D780E37D417}" type="presParOf" srcId="{51C3506D-E247-4F0D-A217-BB6C2DF44DBB}" destId="{43C4BEAE-B817-46B3-B1D1-EB5A02DD8EC0}" srcOrd="2" destOrd="0" presId="urn:microsoft.com/office/officeart/2018/2/layout/IconVerticalSolidList"/>
    <dgm:cxn modelId="{4872EA9C-0C39-1048-A6AC-09F0E816E438}" type="presParOf" srcId="{51C3506D-E247-4F0D-A217-BB6C2DF44DBB}" destId="{004DFF5F-C8BC-4E92-B1D4-1273928317C1}" srcOrd="3" destOrd="0" presId="urn:microsoft.com/office/officeart/2018/2/layout/IconVerticalSolidList"/>
    <dgm:cxn modelId="{F2BE7441-0EF6-E744-995D-BAE8B013604C}" type="presParOf" srcId="{805AA5FD-2399-4DF3-A92A-0862F5494478}" destId="{B578B53B-D1D3-4592-BCBD-9C8D24BDD788}" srcOrd="9" destOrd="0" presId="urn:microsoft.com/office/officeart/2018/2/layout/IconVerticalSolidList"/>
    <dgm:cxn modelId="{01420A79-2F12-FD4A-99FB-F45D7F073A8D}" type="presParOf" srcId="{805AA5FD-2399-4DF3-A92A-0862F5494478}" destId="{F0055837-BF61-48F7-99BD-5A740C95F4A8}" srcOrd="10" destOrd="0" presId="urn:microsoft.com/office/officeart/2018/2/layout/IconVerticalSolidList"/>
    <dgm:cxn modelId="{B5AAA5D2-0EAA-1B4A-B27A-9FBF7E5CB9F0}" type="presParOf" srcId="{F0055837-BF61-48F7-99BD-5A740C95F4A8}" destId="{ADF4C297-0472-4D8C-B09D-0679B9BEC94C}" srcOrd="0" destOrd="0" presId="urn:microsoft.com/office/officeart/2018/2/layout/IconVerticalSolidList"/>
    <dgm:cxn modelId="{B7B34209-1725-AD4A-BC02-C53E5446D09E}" type="presParOf" srcId="{F0055837-BF61-48F7-99BD-5A740C95F4A8}" destId="{D423E2B5-D1BF-4405-A643-34419601C646}" srcOrd="1" destOrd="0" presId="urn:microsoft.com/office/officeart/2018/2/layout/IconVerticalSolidList"/>
    <dgm:cxn modelId="{D305B66B-3CB5-7247-A84B-D5911711D1DD}" type="presParOf" srcId="{F0055837-BF61-48F7-99BD-5A740C95F4A8}" destId="{44282E9F-0869-414B-94F1-467BFEB253FA}" srcOrd="2" destOrd="0" presId="urn:microsoft.com/office/officeart/2018/2/layout/IconVerticalSolidList"/>
    <dgm:cxn modelId="{AA4779DC-FEEB-5145-90F6-98B000FD28ED}" type="presParOf" srcId="{F0055837-BF61-48F7-99BD-5A740C95F4A8}" destId="{5BD26ECA-CEBE-4619-B4A7-B5F2F29290BA}" srcOrd="3" destOrd="0" presId="urn:microsoft.com/office/officeart/2018/2/layout/IconVerticalSolidList"/>
    <dgm:cxn modelId="{89933043-5AD0-604F-88C2-B9217041A3E4}" type="presParOf" srcId="{805AA5FD-2399-4DF3-A92A-0862F5494478}" destId="{D17A52DA-A197-4528-9E7A-63AD63767301}" srcOrd="11" destOrd="0" presId="urn:microsoft.com/office/officeart/2018/2/layout/IconVerticalSolidList"/>
    <dgm:cxn modelId="{6B8711E0-FFE5-1C42-A004-582B0D0482CD}" type="presParOf" srcId="{805AA5FD-2399-4DF3-A92A-0862F5494478}" destId="{F649FAC9-AFB6-4A1A-8310-C058B1FB6E42}" srcOrd="12" destOrd="0" presId="urn:microsoft.com/office/officeart/2018/2/layout/IconVerticalSolidList"/>
    <dgm:cxn modelId="{B48C3A3C-EE5A-5B4E-848B-721D2BA7B1C8}" type="presParOf" srcId="{F649FAC9-AFB6-4A1A-8310-C058B1FB6E42}" destId="{9268F9C9-8B06-4468-B4CC-DB42943919D0}" srcOrd="0" destOrd="0" presId="urn:microsoft.com/office/officeart/2018/2/layout/IconVerticalSolidList"/>
    <dgm:cxn modelId="{1CB44287-CADB-A34D-BE25-E4B79B19F9CA}" type="presParOf" srcId="{F649FAC9-AFB6-4A1A-8310-C058B1FB6E42}" destId="{5E1A7394-3AF6-47AF-B28B-0E80F47634A8}" srcOrd="1" destOrd="0" presId="urn:microsoft.com/office/officeart/2018/2/layout/IconVerticalSolidList"/>
    <dgm:cxn modelId="{49F1C95F-81B8-0545-ADEA-C4D9C68C13DB}" type="presParOf" srcId="{F649FAC9-AFB6-4A1A-8310-C058B1FB6E42}" destId="{FA2A62D1-ECA9-43BC-B7B0-E857129E2816}" srcOrd="2" destOrd="0" presId="urn:microsoft.com/office/officeart/2018/2/layout/IconVerticalSolidList"/>
    <dgm:cxn modelId="{1454189F-F631-CF4F-A3B9-525D87DB9244}" type="presParOf" srcId="{F649FAC9-AFB6-4A1A-8310-C058B1FB6E42}" destId="{69F25364-10BF-4693-91F1-B6B6BF6C6484}" srcOrd="3" destOrd="0" presId="urn:microsoft.com/office/officeart/2018/2/layout/IconVerticalSolidList"/>
    <dgm:cxn modelId="{1213C106-09C6-5C41-B8B9-77BF14E56B10}" type="presParOf" srcId="{805AA5FD-2399-4DF3-A92A-0862F5494478}" destId="{81CBF678-4888-4F57-B60D-03B6BD0E096D}" srcOrd="13" destOrd="0" presId="urn:microsoft.com/office/officeart/2018/2/layout/IconVerticalSolidList"/>
    <dgm:cxn modelId="{F657348B-4073-DA4C-9C40-EE34CF737A58}" type="presParOf" srcId="{805AA5FD-2399-4DF3-A92A-0862F5494478}" destId="{AF5E3DB8-3F59-483E-BB22-C0C0A8D9612A}" srcOrd="14" destOrd="0" presId="urn:microsoft.com/office/officeart/2018/2/layout/IconVerticalSolidList"/>
    <dgm:cxn modelId="{CC2069D7-AB8A-9342-8032-0308B3F6F9DA}" type="presParOf" srcId="{AF5E3DB8-3F59-483E-BB22-C0C0A8D9612A}" destId="{597B59D4-E4B3-461A-BDFC-6DEBC04F2537}" srcOrd="0" destOrd="0" presId="urn:microsoft.com/office/officeart/2018/2/layout/IconVerticalSolidList"/>
    <dgm:cxn modelId="{FB16E5C9-23BF-4A49-887E-88860944FA6A}" type="presParOf" srcId="{AF5E3DB8-3F59-483E-BB22-C0C0A8D9612A}" destId="{8B917B31-53A8-4A85-8D33-822FA77FC613}" srcOrd="1" destOrd="0" presId="urn:microsoft.com/office/officeart/2018/2/layout/IconVerticalSolidList"/>
    <dgm:cxn modelId="{54572E73-27AE-644B-A2E0-BD6184A641AC}" type="presParOf" srcId="{AF5E3DB8-3F59-483E-BB22-C0C0A8D9612A}" destId="{F26C931C-70AA-4D32-90C7-24808F963E19}" srcOrd="2" destOrd="0" presId="urn:microsoft.com/office/officeart/2018/2/layout/IconVerticalSolidList"/>
    <dgm:cxn modelId="{B9CB2DFD-C92B-7B43-9FB9-411F31298963}" type="presParOf" srcId="{AF5E3DB8-3F59-483E-BB22-C0C0A8D9612A}" destId="{A5A9CF97-0B1C-4CD6-A416-C73693DDB7E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C4FD87E-0E55-42F4-AF88-436FDD2DACB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4D1A54D-4AE8-4221-B1EF-237193E6458D}">
      <dgm:prSet/>
      <dgm:spPr/>
      <dgm:t>
        <a:bodyPr/>
        <a:lstStyle/>
        <a:p>
          <a:r>
            <a:rPr lang="en-US"/>
            <a:t>The members should already be aware this is coming as they were told at the beginning there were a set number of sessions. (Setting a time limit for the group)</a:t>
          </a:r>
        </a:p>
      </dgm:t>
    </dgm:pt>
    <dgm:pt modelId="{02EB1E85-66B1-47FB-8873-B191680B0D32}" type="parTrans" cxnId="{681E0B47-4155-4840-BE1F-0F913B990DDE}">
      <dgm:prSet/>
      <dgm:spPr/>
      <dgm:t>
        <a:bodyPr/>
        <a:lstStyle/>
        <a:p>
          <a:endParaRPr lang="en-US"/>
        </a:p>
      </dgm:t>
    </dgm:pt>
    <dgm:pt modelId="{176C8393-20C6-483D-A6A2-6597FC196222}" type="sibTrans" cxnId="{681E0B47-4155-4840-BE1F-0F913B990DDE}">
      <dgm:prSet/>
      <dgm:spPr/>
      <dgm:t>
        <a:bodyPr/>
        <a:lstStyle/>
        <a:p>
          <a:endParaRPr lang="en-US"/>
        </a:p>
      </dgm:t>
    </dgm:pt>
    <dgm:pt modelId="{8656F43B-A1BD-4ECC-A238-E58D889AE5D4}">
      <dgm:prSet/>
      <dgm:spPr/>
      <dgm:t>
        <a:bodyPr/>
        <a:lstStyle/>
        <a:p>
          <a:r>
            <a:rPr lang="en-US"/>
            <a:t>Capping – easing from the emotional to the cognitive</a:t>
          </a:r>
        </a:p>
      </dgm:t>
    </dgm:pt>
    <dgm:pt modelId="{1A6EAECE-6402-4DEC-806B-BC30001D1F9A}" type="parTrans" cxnId="{F700DA37-2FF1-4B91-967D-1404C8E8F620}">
      <dgm:prSet/>
      <dgm:spPr/>
      <dgm:t>
        <a:bodyPr/>
        <a:lstStyle/>
        <a:p>
          <a:endParaRPr lang="en-US"/>
        </a:p>
      </dgm:t>
    </dgm:pt>
    <dgm:pt modelId="{CEC6E99E-C818-42D4-9793-EBCC8D50C382}" type="sibTrans" cxnId="{F700DA37-2FF1-4B91-967D-1404C8E8F620}">
      <dgm:prSet/>
      <dgm:spPr/>
      <dgm:t>
        <a:bodyPr/>
        <a:lstStyle/>
        <a:p>
          <a:endParaRPr lang="en-US"/>
        </a:p>
      </dgm:t>
    </dgm:pt>
    <dgm:pt modelId="{529542EF-5BEE-4A6B-B60E-285F10148005}">
      <dgm:prSet/>
      <dgm:spPr/>
      <dgm:t>
        <a:bodyPr/>
        <a:lstStyle/>
        <a:p>
          <a:r>
            <a:rPr lang="en-US"/>
            <a:t>Use reflective questioning</a:t>
          </a:r>
        </a:p>
      </dgm:t>
    </dgm:pt>
    <dgm:pt modelId="{79D33D75-6C19-4E88-8987-3834050A23E8}" type="parTrans" cxnId="{13F1F1E3-CF5E-412F-BE14-07688EF43D77}">
      <dgm:prSet/>
      <dgm:spPr/>
      <dgm:t>
        <a:bodyPr/>
        <a:lstStyle/>
        <a:p>
          <a:endParaRPr lang="en-US"/>
        </a:p>
      </dgm:t>
    </dgm:pt>
    <dgm:pt modelId="{069B9DF8-1743-438C-BE3F-9AC25CE2810F}" type="sibTrans" cxnId="{13F1F1E3-CF5E-412F-BE14-07688EF43D77}">
      <dgm:prSet/>
      <dgm:spPr/>
      <dgm:t>
        <a:bodyPr/>
        <a:lstStyle/>
        <a:p>
          <a:endParaRPr lang="en-US"/>
        </a:p>
      </dgm:t>
    </dgm:pt>
    <dgm:pt modelId="{676921A7-FC34-43C8-B160-95088336CE0C}" type="pres">
      <dgm:prSet presAssocID="{FC4FD87E-0E55-42F4-AF88-436FDD2DACB1}" presName="root" presStyleCnt="0">
        <dgm:presLayoutVars>
          <dgm:dir/>
          <dgm:resizeHandles val="exact"/>
        </dgm:presLayoutVars>
      </dgm:prSet>
      <dgm:spPr/>
    </dgm:pt>
    <dgm:pt modelId="{12D3A3B7-B009-4AC9-ABA6-4C83260B7235}" type="pres">
      <dgm:prSet presAssocID="{54D1A54D-4AE8-4221-B1EF-237193E6458D}" presName="compNode" presStyleCnt="0"/>
      <dgm:spPr/>
    </dgm:pt>
    <dgm:pt modelId="{F0F76590-E9CB-4ED5-A251-2AA8A7FEB677}" type="pres">
      <dgm:prSet presAssocID="{54D1A54D-4AE8-4221-B1EF-237193E6458D}" presName="bgRect" presStyleLbl="bgShp" presStyleIdx="0" presStyleCnt="3"/>
      <dgm:spPr/>
    </dgm:pt>
    <dgm:pt modelId="{619BF14F-8954-457B-95EA-1C3C0ED3E80E}" type="pres">
      <dgm:prSet presAssocID="{54D1A54D-4AE8-4221-B1EF-237193E645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ximize"/>
        </a:ext>
      </dgm:extLst>
    </dgm:pt>
    <dgm:pt modelId="{2EE976BE-4EA0-4422-B18A-DF84CC36AF6F}" type="pres">
      <dgm:prSet presAssocID="{54D1A54D-4AE8-4221-B1EF-237193E6458D}" presName="spaceRect" presStyleCnt="0"/>
      <dgm:spPr/>
    </dgm:pt>
    <dgm:pt modelId="{74940270-11B3-4C80-A9E4-6A3CEB56C680}" type="pres">
      <dgm:prSet presAssocID="{54D1A54D-4AE8-4221-B1EF-237193E6458D}" presName="parTx" presStyleLbl="revTx" presStyleIdx="0" presStyleCnt="3">
        <dgm:presLayoutVars>
          <dgm:chMax val="0"/>
          <dgm:chPref val="0"/>
        </dgm:presLayoutVars>
      </dgm:prSet>
      <dgm:spPr/>
    </dgm:pt>
    <dgm:pt modelId="{96DB44F0-9C09-4710-897C-29971CF9CB39}" type="pres">
      <dgm:prSet presAssocID="{176C8393-20C6-483D-A6A2-6597FC196222}" presName="sibTrans" presStyleCnt="0"/>
      <dgm:spPr/>
    </dgm:pt>
    <dgm:pt modelId="{FCAEC209-CE30-41D6-B61A-F8ADC2C52DF1}" type="pres">
      <dgm:prSet presAssocID="{8656F43B-A1BD-4ECC-A238-E58D889AE5D4}" presName="compNode" presStyleCnt="0"/>
      <dgm:spPr/>
    </dgm:pt>
    <dgm:pt modelId="{7B9BFB43-0401-4A4B-BBD2-9FCEF52F276B}" type="pres">
      <dgm:prSet presAssocID="{8656F43B-A1BD-4ECC-A238-E58D889AE5D4}" presName="bgRect" presStyleLbl="bgShp" presStyleIdx="1" presStyleCnt="3"/>
      <dgm:spPr/>
    </dgm:pt>
    <dgm:pt modelId="{B91F44C0-856F-470B-8D44-889E61261522}" type="pres">
      <dgm:prSet presAssocID="{8656F43B-A1BD-4ECC-A238-E58D889AE5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86BBA3CD-9B36-4C6B-A2A7-0FAC5F6F2C23}" type="pres">
      <dgm:prSet presAssocID="{8656F43B-A1BD-4ECC-A238-E58D889AE5D4}" presName="spaceRect" presStyleCnt="0"/>
      <dgm:spPr/>
    </dgm:pt>
    <dgm:pt modelId="{3E7D5E45-7B10-42FC-9EB5-DF2D7BDD4C3B}" type="pres">
      <dgm:prSet presAssocID="{8656F43B-A1BD-4ECC-A238-E58D889AE5D4}" presName="parTx" presStyleLbl="revTx" presStyleIdx="1" presStyleCnt="3">
        <dgm:presLayoutVars>
          <dgm:chMax val="0"/>
          <dgm:chPref val="0"/>
        </dgm:presLayoutVars>
      </dgm:prSet>
      <dgm:spPr/>
    </dgm:pt>
    <dgm:pt modelId="{0E0D9569-C9AC-4A37-BE4F-BC2888D3889B}" type="pres">
      <dgm:prSet presAssocID="{CEC6E99E-C818-42D4-9793-EBCC8D50C382}" presName="sibTrans" presStyleCnt="0"/>
      <dgm:spPr/>
    </dgm:pt>
    <dgm:pt modelId="{EB3C3077-78A6-4B0F-8B48-51B5C3855AF9}" type="pres">
      <dgm:prSet presAssocID="{529542EF-5BEE-4A6B-B60E-285F10148005}" presName="compNode" presStyleCnt="0"/>
      <dgm:spPr/>
    </dgm:pt>
    <dgm:pt modelId="{3C43571A-492F-4F69-8FE8-58B8D121C896}" type="pres">
      <dgm:prSet presAssocID="{529542EF-5BEE-4A6B-B60E-285F10148005}" presName="bgRect" presStyleLbl="bgShp" presStyleIdx="2" presStyleCnt="3"/>
      <dgm:spPr/>
    </dgm:pt>
    <dgm:pt modelId="{57408387-7E76-45F6-900F-8E8FCAE3B1E4}" type="pres">
      <dgm:prSet presAssocID="{529542EF-5BEE-4A6B-B60E-285F101480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671B7AE-8A0C-4657-A8A8-324C4EF80597}" type="pres">
      <dgm:prSet presAssocID="{529542EF-5BEE-4A6B-B60E-285F10148005}" presName="spaceRect" presStyleCnt="0"/>
      <dgm:spPr/>
    </dgm:pt>
    <dgm:pt modelId="{6BBEA107-9A68-4F46-A549-D76EBE82AFAA}" type="pres">
      <dgm:prSet presAssocID="{529542EF-5BEE-4A6B-B60E-285F10148005}" presName="parTx" presStyleLbl="revTx" presStyleIdx="2" presStyleCnt="3">
        <dgm:presLayoutVars>
          <dgm:chMax val="0"/>
          <dgm:chPref val="0"/>
        </dgm:presLayoutVars>
      </dgm:prSet>
      <dgm:spPr/>
    </dgm:pt>
  </dgm:ptLst>
  <dgm:cxnLst>
    <dgm:cxn modelId="{BE8B1421-48ED-4F8B-B55D-60ED2C3EF083}" type="presOf" srcId="{8656F43B-A1BD-4ECC-A238-E58D889AE5D4}" destId="{3E7D5E45-7B10-42FC-9EB5-DF2D7BDD4C3B}" srcOrd="0" destOrd="0" presId="urn:microsoft.com/office/officeart/2018/2/layout/IconVerticalSolidList"/>
    <dgm:cxn modelId="{F700DA37-2FF1-4B91-967D-1404C8E8F620}" srcId="{FC4FD87E-0E55-42F4-AF88-436FDD2DACB1}" destId="{8656F43B-A1BD-4ECC-A238-E58D889AE5D4}" srcOrd="1" destOrd="0" parTransId="{1A6EAECE-6402-4DEC-806B-BC30001D1F9A}" sibTransId="{CEC6E99E-C818-42D4-9793-EBCC8D50C382}"/>
    <dgm:cxn modelId="{681E0B47-4155-4840-BE1F-0F913B990DDE}" srcId="{FC4FD87E-0E55-42F4-AF88-436FDD2DACB1}" destId="{54D1A54D-4AE8-4221-B1EF-237193E6458D}" srcOrd="0" destOrd="0" parTransId="{02EB1E85-66B1-47FB-8873-B191680B0D32}" sibTransId="{176C8393-20C6-483D-A6A2-6597FC196222}"/>
    <dgm:cxn modelId="{31CD0166-C6C9-4B56-A731-5C83719FF91D}" type="presOf" srcId="{529542EF-5BEE-4A6B-B60E-285F10148005}" destId="{6BBEA107-9A68-4F46-A549-D76EBE82AFAA}" srcOrd="0" destOrd="0" presId="urn:microsoft.com/office/officeart/2018/2/layout/IconVerticalSolidList"/>
    <dgm:cxn modelId="{7BC472A5-FC01-439D-8554-E0A2AC04592D}" type="presOf" srcId="{FC4FD87E-0E55-42F4-AF88-436FDD2DACB1}" destId="{676921A7-FC34-43C8-B160-95088336CE0C}" srcOrd="0" destOrd="0" presId="urn:microsoft.com/office/officeart/2018/2/layout/IconVerticalSolidList"/>
    <dgm:cxn modelId="{2DC177A5-1157-4E3E-9B86-E31A61E91A79}" type="presOf" srcId="{54D1A54D-4AE8-4221-B1EF-237193E6458D}" destId="{74940270-11B3-4C80-A9E4-6A3CEB56C680}" srcOrd="0" destOrd="0" presId="urn:microsoft.com/office/officeart/2018/2/layout/IconVerticalSolidList"/>
    <dgm:cxn modelId="{13F1F1E3-CF5E-412F-BE14-07688EF43D77}" srcId="{FC4FD87E-0E55-42F4-AF88-436FDD2DACB1}" destId="{529542EF-5BEE-4A6B-B60E-285F10148005}" srcOrd="2" destOrd="0" parTransId="{79D33D75-6C19-4E88-8987-3834050A23E8}" sibTransId="{069B9DF8-1743-438C-BE3F-9AC25CE2810F}"/>
    <dgm:cxn modelId="{E0F13551-982E-47A5-9C6F-1B814B85B3A7}" type="presParOf" srcId="{676921A7-FC34-43C8-B160-95088336CE0C}" destId="{12D3A3B7-B009-4AC9-ABA6-4C83260B7235}" srcOrd="0" destOrd="0" presId="urn:microsoft.com/office/officeart/2018/2/layout/IconVerticalSolidList"/>
    <dgm:cxn modelId="{87209618-6C92-4CE4-8CBE-265ACDCC310B}" type="presParOf" srcId="{12D3A3B7-B009-4AC9-ABA6-4C83260B7235}" destId="{F0F76590-E9CB-4ED5-A251-2AA8A7FEB677}" srcOrd="0" destOrd="0" presId="urn:microsoft.com/office/officeart/2018/2/layout/IconVerticalSolidList"/>
    <dgm:cxn modelId="{5BCF3E4B-9056-4917-8514-2B6D9AD41453}" type="presParOf" srcId="{12D3A3B7-B009-4AC9-ABA6-4C83260B7235}" destId="{619BF14F-8954-457B-95EA-1C3C0ED3E80E}" srcOrd="1" destOrd="0" presId="urn:microsoft.com/office/officeart/2018/2/layout/IconVerticalSolidList"/>
    <dgm:cxn modelId="{70D9D2A7-026B-423D-9A44-D62BAC8721DD}" type="presParOf" srcId="{12D3A3B7-B009-4AC9-ABA6-4C83260B7235}" destId="{2EE976BE-4EA0-4422-B18A-DF84CC36AF6F}" srcOrd="2" destOrd="0" presId="urn:microsoft.com/office/officeart/2018/2/layout/IconVerticalSolidList"/>
    <dgm:cxn modelId="{10123CF1-64E9-4085-8AB2-93BD9FBFD4F0}" type="presParOf" srcId="{12D3A3B7-B009-4AC9-ABA6-4C83260B7235}" destId="{74940270-11B3-4C80-A9E4-6A3CEB56C680}" srcOrd="3" destOrd="0" presId="urn:microsoft.com/office/officeart/2018/2/layout/IconVerticalSolidList"/>
    <dgm:cxn modelId="{49D3C8A1-B4BC-44DC-A5AE-ACF0E7AA1636}" type="presParOf" srcId="{676921A7-FC34-43C8-B160-95088336CE0C}" destId="{96DB44F0-9C09-4710-897C-29971CF9CB39}" srcOrd="1" destOrd="0" presId="urn:microsoft.com/office/officeart/2018/2/layout/IconVerticalSolidList"/>
    <dgm:cxn modelId="{D31863E0-A2B1-4AF1-828A-D5D3769EEE06}" type="presParOf" srcId="{676921A7-FC34-43C8-B160-95088336CE0C}" destId="{FCAEC209-CE30-41D6-B61A-F8ADC2C52DF1}" srcOrd="2" destOrd="0" presId="urn:microsoft.com/office/officeart/2018/2/layout/IconVerticalSolidList"/>
    <dgm:cxn modelId="{96DDE516-0CCF-4A16-BE93-B27793715774}" type="presParOf" srcId="{FCAEC209-CE30-41D6-B61A-F8ADC2C52DF1}" destId="{7B9BFB43-0401-4A4B-BBD2-9FCEF52F276B}" srcOrd="0" destOrd="0" presId="urn:microsoft.com/office/officeart/2018/2/layout/IconVerticalSolidList"/>
    <dgm:cxn modelId="{F0FB2D77-82A6-4805-803B-B5330CFB1DCA}" type="presParOf" srcId="{FCAEC209-CE30-41D6-B61A-F8ADC2C52DF1}" destId="{B91F44C0-856F-470B-8D44-889E61261522}" srcOrd="1" destOrd="0" presId="urn:microsoft.com/office/officeart/2018/2/layout/IconVerticalSolidList"/>
    <dgm:cxn modelId="{0D159043-6097-486F-9980-19138B20F3B8}" type="presParOf" srcId="{FCAEC209-CE30-41D6-B61A-F8ADC2C52DF1}" destId="{86BBA3CD-9B36-4C6B-A2A7-0FAC5F6F2C23}" srcOrd="2" destOrd="0" presId="urn:microsoft.com/office/officeart/2018/2/layout/IconVerticalSolidList"/>
    <dgm:cxn modelId="{733899B3-7A15-4240-A4C4-E54C4CC4F7DF}" type="presParOf" srcId="{FCAEC209-CE30-41D6-B61A-F8ADC2C52DF1}" destId="{3E7D5E45-7B10-42FC-9EB5-DF2D7BDD4C3B}" srcOrd="3" destOrd="0" presId="urn:microsoft.com/office/officeart/2018/2/layout/IconVerticalSolidList"/>
    <dgm:cxn modelId="{C54BF7FB-CDFB-4606-8671-2B83A981AEFE}" type="presParOf" srcId="{676921A7-FC34-43C8-B160-95088336CE0C}" destId="{0E0D9569-C9AC-4A37-BE4F-BC2888D3889B}" srcOrd="3" destOrd="0" presId="urn:microsoft.com/office/officeart/2018/2/layout/IconVerticalSolidList"/>
    <dgm:cxn modelId="{DB5AD390-B90B-4852-BA22-64832D8374F4}" type="presParOf" srcId="{676921A7-FC34-43C8-B160-95088336CE0C}" destId="{EB3C3077-78A6-4B0F-8B48-51B5C3855AF9}" srcOrd="4" destOrd="0" presId="urn:microsoft.com/office/officeart/2018/2/layout/IconVerticalSolidList"/>
    <dgm:cxn modelId="{D9036D3C-912C-4CB8-8A74-6FA8D1C59985}" type="presParOf" srcId="{EB3C3077-78A6-4B0F-8B48-51B5C3855AF9}" destId="{3C43571A-492F-4F69-8FE8-58B8D121C896}" srcOrd="0" destOrd="0" presId="urn:microsoft.com/office/officeart/2018/2/layout/IconVerticalSolidList"/>
    <dgm:cxn modelId="{E0F29744-F2B0-444C-A18E-EF3A4D5FE77E}" type="presParOf" srcId="{EB3C3077-78A6-4B0F-8B48-51B5C3855AF9}" destId="{57408387-7E76-45F6-900F-8E8FCAE3B1E4}" srcOrd="1" destOrd="0" presId="urn:microsoft.com/office/officeart/2018/2/layout/IconVerticalSolidList"/>
    <dgm:cxn modelId="{28A4B1A9-13A7-4A6D-BFE8-2A2AD80F5DD1}" type="presParOf" srcId="{EB3C3077-78A6-4B0F-8B48-51B5C3855AF9}" destId="{9671B7AE-8A0C-4657-A8A8-324C4EF80597}" srcOrd="2" destOrd="0" presId="urn:microsoft.com/office/officeart/2018/2/layout/IconVerticalSolidList"/>
    <dgm:cxn modelId="{CD450BE8-8745-48AE-BD42-E20FE625C094}" type="presParOf" srcId="{EB3C3077-78A6-4B0F-8B48-51B5C3855AF9}" destId="{6BBEA107-9A68-4F46-A549-D76EBE82AF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C91CE0E-05BB-4F6D-97C6-847659E15583}"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DCD55BC1-F844-4288-AC21-218F5750E1C1}">
      <dgm:prSet/>
      <dgm:spPr/>
      <dgm:t>
        <a:bodyPr/>
        <a:lstStyle/>
        <a:p>
          <a:r>
            <a:rPr lang="en-US"/>
            <a:t>Allow the group members to summarize their reflections from the group experience</a:t>
          </a:r>
        </a:p>
      </dgm:t>
    </dgm:pt>
    <dgm:pt modelId="{F710507A-ABE2-4DC7-8C47-3CDBB5484914}" type="parTrans" cxnId="{0E66C2B6-D73B-444F-974E-0E2D74188B44}">
      <dgm:prSet/>
      <dgm:spPr/>
      <dgm:t>
        <a:bodyPr/>
        <a:lstStyle/>
        <a:p>
          <a:endParaRPr lang="en-US"/>
        </a:p>
      </dgm:t>
    </dgm:pt>
    <dgm:pt modelId="{7B61AD5A-D39E-40F2-84C0-B78C905E08BB}" type="sibTrans" cxnId="{0E66C2B6-D73B-444F-974E-0E2D74188B44}">
      <dgm:prSet/>
      <dgm:spPr/>
      <dgm:t>
        <a:bodyPr/>
        <a:lstStyle/>
        <a:p>
          <a:endParaRPr lang="en-US"/>
        </a:p>
      </dgm:t>
    </dgm:pt>
    <dgm:pt modelId="{33F46A03-B2C3-49FC-91EF-FF031862E12A}">
      <dgm:prSet/>
      <dgm:spPr/>
      <dgm:t>
        <a:bodyPr/>
        <a:lstStyle/>
        <a:p>
          <a:r>
            <a:rPr lang="en-US"/>
            <a:t>Evaluate the group members’ growth and change from when the beginning to the close</a:t>
          </a:r>
        </a:p>
      </dgm:t>
    </dgm:pt>
    <dgm:pt modelId="{696C4D56-B09A-4692-9751-C0ACF0DAC1C9}" type="parTrans" cxnId="{B1F6C09D-7E0F-4C97-8674-B5D4D8B9D2D1}">
      <dgm:prSet/>
      <dgm:spPr/>
      <dgm:t>
        <a:bodyPr/>
        <a:lstStyle/>
        <a:p>
          <a:endParaRPr lang="en-US"/>
        </a:p>
      </dgm:t>
    </dgm:pt>
    <dgm:pt modelId="{EB3C7955-1FC7-49FF-8D01-6411873DA129}" type="sibTrans" cxnId="{B1F6C09D-7E0F-4C97-8674-B5D4D8B9D2D1}">
      <dgm:prSet/>
      <dgm:spPr/>
      <dgm:t>
        <a:bodyPr/>
        <a:lstStyle/>
        <a:p>
          <a:endParaRPr lang="en-US"/>
        </a:p>
      </dgm:t>
    </dgm:pt>
    <dgm:pt modelId="{0CDCEACC-A3F0-4EBD-8AD0-0E208111728A}">
      <dgm:prSet/>
      <dgm:spPr/>
      <dgm:t>
        <a:bodyPr/>
        <a:lstStyle/>
        <a:p>
          <a:r>
            <a:rPr lang="en-US"/>
            <a:t>Pay attention to unfinished business and evaluate next steps</a:t>
          </a:r>
        </a:p>
      </dgm:t>
    </dgm:pt>
    <dgm:pt modelId="{0487A7E2-3DBF-4CDB-A21C-72D77F7EBDE9}" type="parTrans" cxnId="{74B913BC-219F-4FAF-8274-0E2A5E85BA56}">
      <dgm:prSet/>
      <dgm:spPr/>
      <dgm:t>
        <a:bodyPr/>
        <a:lstStyle/>
        <a:p>
          <a:endParaRPr lang="en-US"/>
        </a:p>
      </dgm:t>
    </dgm:pt>
    <dgm:pt modelId="{E611FE05-9FDD-43A4-8A60-F5E93349A2D7}" type="sibTrans" cxnId="{74B913BC-219F-4FAF-8274-0E2A5E85BA56}">
      <dgm:prSet/>
      <dgm:spPr/>
      <dgm:t>
        <a:bodyPr/>
        <a:lstStyle/>
        <a:p>
          <a:endParaRPr lang="en-US"/>
        </a:p>
      </dgm:t>
    </dgm:pt>
    <dgm:pt modelId="{31EE3F01-6EF6-4303-86E5-028A1434760A}">
      <dgm:prSet/>
      <dgm:spPr/>
      <dgm:t>
        <a:bodyPr/>
        <a:lstStyle/>
        <a:p>
          <a:r>
            <a:rPr lang="en-US"/>
            <a:t>Help group members ”rehearse” their plans for the after group life (or everyday life)</a:t>
          </a:r>
        </a:p>
      </dgm:t>
    </dgm:pt>
    <dgm:pt modelId="{C2994095-9E24-40EE-9256-0A6EE0EA7B1E}" type="parTrans" cxnId="{8A4B67FD-3864-43F8-9EE3-252F67B59D63}">
      <dgm:prSet/>
      <dgm:spPr/>
      <dgm:t>
        <a:bodyPr/>
        <a:lstStyle/>
        <a:p>
          <a:endParaRPr lang="en-US"/>
        </a:p>
      </dgm:t>
    </dgm:pt>
    <dgm:pt modelId="{6DF4202B-9258-4EA1-90E2-9F973B2237E0}" type="sibTrans" cxnId="{8A4B67FD-3864-43F8-9EE3-252F67B59D63}">
      <dgm:prSet/>
      <dgm:spPr/>
      <dgm:t>
        <a:bodyPr/>
        <a:lstStyle/>
        <a:p>
          <a:endParaRPr lang="en-US"/>
        </a:p>
      </dgm:t>
    </dgm:pt>
    <dgm:pt modelId="{6B4DFD6A-9BF6-44F4-BDB6-061C1E8F4F45}">
      <dgm:prSet/>
      <dgm:spPr/>
      <dgm:t>
        <a:bodyPr/>
        <a:lstStyle/>
        <a:p>
          <a:r>
            <a:rPr lang="en-US"/>
            <a:t>Allow group members to share homework with other group members</a:t>
          </a:r>
        </a:p>
      </dgm:t>
    </dgm:pt>
    <dgm:pt modelId="{E7EA846F-E185-4004-96FD-2C01FD689EF6}" type="parTrans" cxnId="{7FD8BB26-7FAB-4A36-B0DB-954A1E79CF6A}">
      <dgm:prSet/>
      <dgm:spPr/>
      <dgm:t>
        <a:bodyPr/>
        <a:lstStyle/>
        <a:p>
          <a:endParaRPr lang="en-US"/>
        </a:p>
      </dgm:t>
    </dgm:pt>
    <dgm:pt modelId="{1398BD2A-30A7-4685-86D1-C3AD8D96BBD9}" type="sibTrans" cxnId="{7FD8BB26-7FAB-4A36-B0DB-954A1E79CF6A}">
      <dgm:prSet/>
      <dgm:spPr/>
      <dgm:t>
        <a:bodyPr/>
        <a:lstStyle/>
        <a:p>
          <a:endParaRPr lang="en-US"/>
        </a:p>
      </dgm:t>
    </dgm:pt>
    <dgm:pt modelId="{28C7F749-782B-439D-BDB7-CFEB18EEBA0C}">
      <dgm:prSet/>
      <dgm:spPr/>
      <dgm:t>
        <a:bodyPr/>
        <a:lstStyle/>
        <a:p>
          <a:r>
            <a:rPr lang="en-US"/>
            <a:t>Allow group member feedback for your growth as well as their own</a:t>
          </a:r>
        </a:p>
      </dgm:t>
    </dgm:pt>
    <dgm:pt modelId="{71F7AC17-14FB-41B8-B51A-73AD1FA018C1}" type="parTrans" cxnId="{56AC8735-CCBF-4A37-A18B-182F03B3DAA4}">
      <dgm:prSet/>
      <dgm:spPr/>
      <dgm:t>
        <a:bodyPr/>
        <a:lstStyle/>
        <a:p>
          <a:endParaRPr lang="en-US"/>
        </a:p>
      </dgm:t>
    </dgm:pt>
    <dgm:pt modelId="{81623629-B01D-4265-9E84-CF99C0F2A8B8}" type="sibTrans" cxnId="{56AC8735-CCBF-4A37-A18B-182F03B3DAA4}">
      <dgm:prSet/>
      <dgm:spPr/>
      <dgm:t>
        <a:bodyPr/>
        <a:lstStyle/>
        <a:p>
          <a:endParaRPr lang="en-US"/>
        </a:p>
      </dgm:t>
    </dgm:pt>
    <dgm:pt modelId="{2973B59F-BD5C-41B7-8E5D-30DCEDB70200}">
      <dgm:prSet/>
      <dgm:spPr/>
      <dgm:t>
        <a:bodyPr/>
        <a:lstStyle/>
        <a:p>
          <a:r>
            <a:rPr lang="en-US"/>
            <a:t>Possibly the most important, allowing the opportunity to say “good-bye” and express </a:t>
          </a:r>
        </a:p>
      </dgm:t>
    </dgm:pt>
    <dgm:pt modelId="{96304390-7912-4909-BE5D-DF6CD912B5F5}" type="parTrans" cxnId="{1043C41E-157E-4514-A319-A621C91AD4F6}">
      <dgm:prSet/>
      <dgm:spPr/>
      <dgm:t>
        <a:bodyPr/>
        <a:lstStyle/>
        <a:p>
          <a:endParaRPr lang="en-US"/>
        </a:p>
      </dgm:t>
    </dgm:pt>
    <dgm:pt modelId="{F85CAA10-E917-462E-AA0A-EBADDA0C9410}" type="sibTrans" cxnId="{1043C41E-157E-4514-A319-A621C91AD4F6}">
      <dgm:prSet/>
      <dgm:spPr/>
      <dgm:t>
        <a:bodyPr/>
        <a:lstStyle/>
        <a:p>
          <a:endParaRPr lang="en-US"/>
        </a:p>
      </dgm:t>
    </dgm:pt>
    <dgm:pt modelId="{7A053BB6-DA7B-4612-A7F9-467CA9A12196}">
      <dgm:prSet/>
      <dgm:spPr/>
      <dgm:t>
        <a:bodyPr/>
        <a:lstStyle/>
        <a:p>
          <a:r>
            <a:rPr lang="en-US"/>
            <a:t>Develop a specific plan for continued growth</a:t>
          </a:r>
        </a:p>
      </dgm:t>
    </dgm:pt>
    <dgm:pt modelId="{2CB261EF-2112-4A83-9808-97E8ADA09BFA}" type="parTrans" cxnId="{13EED89F-9A64-4D13-8662-F962C7317256}">
      <dgm:prSet/>
      <dgm:spPr/>
      <dgm:t>
        <a:bodyPr/>
        <a:lstStyle/>
        <a:p>
          <a:endParaRPr lang="en-US"/>
        </a:p>
      </dgm:t>
    </dgm:pt>
    <dgm:pt modelId="{896A7C60-EBC0-4B3C-8198-666C6EEE9676}" type="sibTrans" cxnId="{13EED89F-9A64-4D13-8662-F962C7317256}">
      <dgm:prSet/>
      <dgm:spPr/>
      <dgm:t>
        <a:bodyPr/>
        <a:lstStyle/>
        <a:p>
          <a:endParaRPr lang="en-US"/>
        </a:p>
      </dgm:t>
    </dgm:pt>
    <dgm:pt modelId="{98528ECD-A64B-FC47-92A8-3DC9DFDA54D1}" type="pres">
      <dgm:prSet presAssocID="{5C91CE0E-05BB-4F6D-97C6-847659E15583}" presName="vert0" presStyleCnt="0">
        <dgm:presLayoutVars>
          <dgm:dir/>
          <dgm:animOne val="branch"/>
          <dgm:animLvl val="lvl"/>
        </dgm:presLayoutVars>
      </dgm:prSet>
      <dgm:spPr/>
    </dgm:pt>
    <dgm:pt modelId="{373705C3-726F-6045-B76E-A5CB90B392B6}" type="pres">
      <dgm:prSet presAssocID="{DCD55BC1-F844-4288-AC21-218F5750E1C1}" presName="thickLine" presStyleLbl="alignNode1" presStyleIdx="0" presStyleCnt="8"/>
      <dgm:spPr/>
    </dgm:pt>
    <dgm:pt modelId="{301444E4-DB0B-6743-912A-553368FE9B7E}" type="pres">
      <dgm:prSet presAssocID="{DCD55BC1-F844-4288-AC21-218F5750E1C1}" presName="horz1" presStyleCnt="0"/>
      <dgm:spPr/>
    </dgm:pt>
    <dgm:pt modelId="{34EF1EE1-1977-9E43-8172-FDAD8041F00A}" type="pres">
      <dgm:prSet presAssocID="{DCD55BC1-F844-4288-AC21-218F5750E1C1}" presName="tx1" presStyleLbl="revTx" presStyleIdx="0" presStyleCnt="8"/>
      <dgm:spPr/>
    </dgm:pt>
    <dgm:pt modelId="{BD172DC2-D480-B244-89A4-6D7EEA060F5F}" type="pres">
      <dgm:prSet presAssocID="{DCD55BC1-F844-4288-AC21-218F5750E1C1}" presName="vert1" presStyleCnt="0"/>
      <dgm:spPr/>
    </dgm:pt>
    <dgm:pt modelId="{E555B5CD-E13C-8B4A-9DF5-81B154D99C18}" type="pres">
      <dgm:prSet presAssocID="{33F46A03-B2C3-49FC-91EF-FF031862E12A}" presName="thickLine" presStyleLbl="alignNode1" presStyleIdx="1" presStyleCnt="8"/>
      <dgm:spPr/>
    </dgm:pt>
    <dgm:pt modelId="{616E99FF-AC5F-E94C-A942-8ACBC50F5AAB}" type="pres">
      <dgm:prSet presAssocID="{33F46A03-B2C3-49FC-91EF-FF031862E12A}" presName="horz1" presStyleCnt="0"/>
      <dgm:spPr/>
    </dgm:pt>
    <dgm:pt modelId="{82C2F73F-AEAC-804F-9087-B7BE2405D784}" type="pres">
      <dgm:prSet presAssocID="{33F46A03-B2C3-49FC-91EF-FF031862E12A}" presName="tx1" presStyleLbl="revTx" presStyleIdx="1" presStyleCnt="8"/>
      <dgm:spPr/>
    </dgm:pt>
    <dgm:pt modelId="{6F645F2F-2DD8-7842-BAA1-DBD0D4200E9B}" type="pres">
      <dgm:prSet presAssocID="{33F46A03-B2C3-49FC-91EF-FF031862E12A}" presName="vert1" presStyleCnt="0"/>
      <dgm:spPr/>
    </dgm:pt>
    <dgm:pt modelId="{01F98980-DDFA-484D-BD47-CE858F4FBBA3}" type="pres">
      <dgm:prSet presAssocID="{0CDCEACC-A3F0-4EBD-8AD0-0E208111728A}" presName="thickLine" presStyleLbl="alignNode1" presStyleIdx="2" presStyleCnt="8"/>
      <dgm:spPr/>
    </dgm:pt>
    <dgm:pt modelId="{6C9EDDCD-0140-994F-9DC9-5DF56DE28C54}" type="pres">
      <dgm:prSet presAssocID="{0CDCEACC-A3F0-4EBD-8AD0-0E208111728A}" presName="horz1" presStyleCnt="0"/>
      <dgm:spPr/>
    </dgm:pt>
    <dgm:pt modelId="{D9D248E2-0CB9-944F-8F5A-95B784016AB7}" type="pres">
      <dgm:prSet presAssocID="{0CDCEACC-A3F0-4EBD-8AD0-0E208111728A}" presName="tx1" presStyleLbl="revTx" presStyleIdx="2" presStyleCnt="8"/>
      <dgm:spPr/>
    </dgm:pt>
    <dgm:pt modelId="{F76132C0-058F-E143-AC7E-0A19DF8587CB}" type="pres">
      <dgm:prSet presAssocID="{0CDCEACC-A3F0-4EBD-8AD0-0E208111728A}" presName="vert1" presStyleCnt="0"/>
      <dgm:spPr/>
    </dgm:pt>
    <dgm:pt modelId="{F60287FB-DA7B-DB4D-93C9-A62ACAA2F053}" type="pres">
      <dgm:prSet presAssocID="{31EE3F01-6EF6-4303-86E5-028A1434760A}" presName="thickLine" presStyleLbl="alignNode1" presStyleIdx="3" presStyleCnt="8"/>
      <dgm:spPr/>
    </dgm:pt>
    <dgm:pt modelId="{0440D91D-2CC3-094D-9A35-C092884A1B07}" type="pres">
      <dgm:prSet presAssocID="{31EE3F01-6EF6-4303-86E5-028A1434760A}" presName="horz1" presStyleCnt="0"/>
      <dgm:spPr/>
    </dgm:pt>
    <dgm:pt modelId="{C9A6F172-F181-3F43-A1C2-88F1DDB8DEB8}" type="pres">
      <dgm:prSet presAssocID="{31EE3F01-6EF6-4303-86E5-028A1434760A}" presName="tx1" presStyleLbl="revTx" presStyleIdx="3" presStyleCnt="8"/>
      <dgm:spPr/>
    </dgm:pt>
    <dgm:pt modelId="{39189DB7-E0AF-0C48-AE0B-4BDECBB62E72}" type="pres">
      <dgm:prSet presAssocID="{31EE3F01-6EF6-4303-86E5-028A1434760A}" presName="vert1" presStyleCnt="0"/>
      <dgm:spPr/>
    </dgm:pt>
    <dgm:pt modelId="{8DDC80AE-E002-2D48-B7EF-BD7DEEB94DD7}" type="pres">
      <dgm:prSet presAssocID="{6B4DFD6A-9BF6-44F4-BDB6-061C1E8F4F45}" presName="thickLine" presStyleLbl="alignNode1" presStyleIdx="4" presStyleCnt="8"/>
      <dgm:spPr/>
    </dgm:pt>
    <dgm:pt modelId="{40E71610-1087-5742-8005-6D41AC489C86}" type="pres">
      <dgm:prSet presAssocID="{6B4DFD6A-9BF6-44F4-BDB6-061C1E8F4F45}" presName="horz1" presStyleCnt="0"/>
      <dgm:spPr/>
    </dgm:pt>
    <dgm:pt modelId="{F1B76B01-BE68-884E-A8C7-7571D21C319B}" type="pres">
      <dgm:prSet presAssocID="{6B4DFD6A-9BF6-44F4-BDB6-061C1E8F4F45}" presName="tx1" presStyleLbl="revTx" presStyleIdx="4" presStyleCnt="8"/>
      <dgm:spPr/>
    </dgm:pt>
    <dgm:pt modelId="{D4A9A5B1-D7EC-C742-8C8F-77EFE0417741}" type="pres">
      <dgm:prSet presAssocID="{6B4DFD6A-9BF6-44F4-BDB6-061C1E8F4F45}" presName="vert1" presStyleCnt="0"/>
      <dgm:spPr/>
    </dgm:pt>
    <dgm:pt modelId="{7D81A940-597C-994C-86CB-CED4012873CA}" type="pres">
      <dgm:prSet presAssocID="{28C7F749-782B-439D-BDB7-CFEB18EEBA0C}" presName="thickLine" presStyleLbl="alignNode1" presStyleIdx="5" presStyleCnt="8"/>
      <dgm:spPr/>
    </dgm:pt>
    <dgm:pt modelId="{17B9EF51-67A9-3041-A05B-014363B3AA50}" type="pres">
      <dgm:prSet presAssocID="{28C7F749-782B-439D-BDB7-CFEB18EEBA0C}" presName="horz1" presStyleCnt="0"/>
      <dgm:spPr/>
    </dgm:pt>
    <dgm:pt modelId="{2FA612A9-C974-5847-817D-FE6BE1EFA425}" type="pres">
      <dgm:prSet presAssocID="{28C7F749-782B-439D-BDB7-CFEB18EEBA0C}" presName="tx1" presStyleLbl="revTx" presStyleIdx="5" presStyleCnt="8"/>
      <dgm:spPr/>
    </dgm:pt>
    <dgm:pt modelId="{56445EFA-794A-8741-BA05-7830D0D06B0B}" type="pres">
      <dgm:prSet presAssocID="{28C7F749-782B-439D-BDB7-CFEB18EEBA0C}" presName="vert1" presStyleCnt="0"/>
      <dgm:spPr/>
    </dgm:pt>
    <dgm:pt modelId="{F9FF9437-456C-6146-8319-2BA11A881F41}" type="pres">
      <dgm:prSet presAssocID="{2973B59F-BD5C-41B7-8E5D-30DCEDB70200}" presName="thickLine" presStyleLbl="alignNode1" presStyleIdx="6" presStyleCnt="8"/>
      <dgm:spPr/>
    </dgm:pt>
    <dgm:pt modelId="{782CA0F5-2511-834C-B598-514108F5498A}" type="pres">
      <dgm:prSet presAssocID="{2973B59F-BD5C-41B7-8E5D-30DCEDB70200}" presName="horz1" presStyleCnt="0"/>
      <dgm:spPr/>
    </dgm:pt>
    <dgm:pt modelId="{5090D69C-4889-0B4C-B5F8-29E36B862277}" type="pres">
      <dgm:prSet presAssocID="{2973B59F-BD5C-41B7-8E5D-30DCEDB70200}" presName="tx1" presStyleLbl="revTx" presStyleIdx="6" presStyleCnt="8"/>
      <dgm:spPr/>
    </dgm:pt>
    <dgm:pt modelId="{61334412-38A7-DF4C-A3DB-1D02F64AF232}" type="pres">
      <dgm:prSet presAssocID="{2973B59F-BD5C-41B7-8E5D-30DCEDB70200}" presName="vert1" presStyleCnt="0"/>
      <dgm:spPr/>
    </dgm:pt>
    <dgm:pt modelId="{C72BBFA7-3B2C-1C43-BECE-0BC06BD98BCC}" type="pres">
      <dgm:prSet presAssocID="{7A053BB6-DA7B-4612-A7F9-467CA9A12196}" presName="thickLine" presStyleLbl="alignNode1" presStyleIdx="7" presStyleCnt="8"/>
      <dgm:spPr/>
    </dgm:pt>
    <dgm:pt modelId="{75D09351-6002-D840-8624-0994FB7AD88A}" type="pres">
      <dgm:prSet presAssocID="{7A053BB6-DA7B-4612-A7F9-467CA9A12196}" presName="horz1" presStyleCnt="0"/>
      <dgm:spPr/>
    </dgm:pt>
    <dgm:pt modelId="{E2523BB0-AF0F-384B-9B34-951B8BCB71F8}" type="pres">
      <dgm:prSet presAssocID="{7A053BB6-DA7B-4612-A7F9-467CA9A12196}" presName="tx1" presStyleLbl="revTx" presStyleIdx="7" presStyleCnt="8"/>
      <dgm:spPr/>
    </dgm:pt>
    <dgm:pt modelId="{142763FF-113B-6E48-92FB-8B3345EFB592}" type="pres">
      <dgm:prSet presAssocID="{7A053BB6-DA7B-4612-A7F9-467CA9A12196}" presName="vert1" presStyleCnt="0"/>
      <dgm:spPr/>
    </dgm:pt>
  </dgm:ptLst>
  <dgm:cxnLst>
    <dgm:cxn modelId="{4CA2130D-E83E-F44C-BFE4-3265580AD929}" type="presOf" srcId="{33F46A03-B2C3-49FC-91EF-FF031862E12A}" destId="{82C2F73F-AEAC-804F-9087-B7BE2405D784}" srcOrd="0" destOrd="0" presId="urn:microsoft.com/office/officeart/2008/layout/LinedList"/>
    <dgm:cxn modelId="{1015A011-95B0-5D40-88B8-46C3F865E1D7}" type="presOf" srcId="{0CDCEACC-A3F0-4EBD-8AD0-0E208111728A}" destId="{D9D248E2-0CB9-944F-8F5A-95B784016AB7}" srcOrd="0" destOrd="0" presId="urn:microsoft.com/office/officeart/2008/layout/LinedList"/>
    <dgm:cxn modelId="{1043C41E-157E-4514-A319-A621C91AD4F6}" srcId="{5C91CE0E-05BB-4F6D-97C6-847659E15583}" destId="{2973B59F-BD5C-41B7-8E5D-30DCEDB70200}" srcOrd="6" destOrd="0" parTransId="{96304390-7912-4909-BE5D-DF6CD912B5F5}" sibTransId="{F85CAA10-E917-462E-AA0A-EBADDA0C9410}"/>
    <dgm:cxn modelId="{58F0E923-62E1-C744-A801-286A94517F1D}" type="presOf" srcId="{2973B59F-BD5C-41B7-8E5D-30DCEDB70200}" destId="{5090D69C-4889-0B4C-B5F8-29E36B862277}" srcOrd="0" destOrd="0" presId="urn:microsoft.com/office/officeart/2008/layout/LinedList"/>
    <dgm:cxn modelId="{7FD8BB26-7FAB-4A36-B0DB-954A1E79CF6A}" srcId="{5C91CE0E-05BB-4F6D-97C6-847659E15583}" destId="{6B4DFD6A-9BF6-44F4-BDB6-061C1E8F4F45}" srcOrd="4" destOrd="0" parTransId="{E7EA846F-E185-4004-96FD-2C01FD689EF6}" sibTransId="{1398BD2A-30A7-4685-86D1-C3AD8D96BBD9}"/>
    <dgm:cxn modelId="{56AC8735-CCBF-4A37-A18B-182F03B3DAA4}" srcId="{5C91CE0E-05BB-4F6D-97C6-847659E15583}" destId="{28C7F749-782B-439D-BDB7-CFEB18EEBA0C}" srcOrd="5" destOrd="0" parTransId="{71F7AC17-14FB-41B8-B51A-73AD1FA018C1}" sibTransId="{81623629-B01D-4265-9E84-CF99C0F2A8B8}"/>
    <dgm:cxn modelId="{2040AE36-99F5-2243-9055-E10BF2375839}" type="presOf" srcId="{7A053BB6-DA7B-4612-A7F9-467CA9A12196}" destId="{E2523BB0-AF0F-384B-9B34-951B8BCB71F8}" srcOrd="0" destOrd="0" presId="urn:microsoft.com/office/officeart/2008/layout/LinedList"/>
    <dgm:cxn modelId="{2F993657-B469-E444-A43E-20AF1D949C45}" type="presOf" srcId="{6B4DFD6A-9BF6-44F4-BDB6-061C1E8F4F45}" destId="{F1B76B01-BE68-884E-A8C7-7571D21C319B}" srcOrd="0" destOrd="0" presId="urn:microsoft.com/office/officeart/2008/layout/LinedList"/>
    <dgm:cxn modelId="{1EF35469-5154-6C4A-8228-1A3EFC58118F}" type="presOf" srcId="{DCD55BC1-F844-4288-AC21-218F5750E1C1}" destId="{34EF1EE1-1977-9E43-8172-FDAD8041F00A}" srcOrd="0" destOrd="0" presId="urn:microsoft.com/office/officeart/2008/layout/LinedList"/>
    <dgm:cxn modelId="{95BC8079-625D-A647-9FCB-27722BF08B09}" type="presOf" srcId="{28C7F749-782B-439D-BDB7-CFEB18EEBA0C}" destId="{2FA612A9-C974-5847-817D-FE6BE1EFA425}" srcOrd="0" destOrd="0" presId="urn:microsoft.com/office/officeart/2008/layout/LinedList"/>
    <dgm:cxn modelId="{B1F6C09D-7E0F-4C97-8674-B5D4D8B9D2D1}" srcId="{5C91CE0E-05BB-4F6D-97C6-847659E15583}" destId="{33F46A03-B2C3-49FC-91EF-FF031862E12A}" srcOrd="1" destOrd="0" parTransId="{696C4D56-B09A-4692-9751-C0ACF0DAC1C9}" sibTransId="{EB3C7955-1FC7-49FF-8D01-6411873DA129}"/>
    <dgm:cxn modelId="{13EED89F-9A64-4D13-8662-F962C7317256}" srcId="{5C91CE0E-05BB-4F6D-97C6-847659E15583}" destId="{7A053BB6-DA7B-4612-A7F9-467CA9A12196}" srcOrd="7" destOrd="0" parTransId="{2CB261EF-2112-4A83-9808-97E8ADA09BFA}" sibTransId="{896A7C60-EBC0-4B3C-8198-666C6EEE9676}"/>
    <dgm:cxn modelId="{321672A3-6845-5549-A392-2C6FA90F3532}" type="presOf" srcId="{5C91CE0E-05BB-4F6D-97C6-847659E15583}" destId="{98528ECD-A64B-FC47-92A8-3DC9DFDA54D1}" srcOrd="0" destOrd="0" presId="urn:microsoft.com/office/officeart/2008/layout/LinedList"/>
    <dgm:cxn modelId="{0E66C2B6-D73B-444F-974E-0E2D74188B44}" srcId="{5C91CE0E-05BB-4F6D-97C6-847659E15583}" destId="{DCD55BC1-F844-4288-AC21-218F5750E1C1}" srcOrd="0" destOrd="0" parTransId="{F710507A-ABE2-4DC7-8C47-3CDBB5484914}" sibTransId="{7B61AD5A-D39E-40F2-84C0-B78C905E08BB}"/>
    <dgm:cxn modelId="{D8B97FB7-E61A-6B4B-BC1F-4D0DF925F94D}" type="presOf" srcId="{31EE3F01-6EF6-4303-86E5-028A1434760A}" destId="{C9A6F172-F181-3F43-A1C2-88F1DDB8DEB8}" srcOrd="0" destOrd="0" presId="urn:microsoft.com/office/officeart/2008/layout/LinedList"/>
    <dgm:cxn modelId="{74B913BC-219F-4FAF-8274-0E2A5E85BA56}" srcId="{5C91CE0E-05BB-4F6D-97C6-847659E15583}" destId="{0CDCEACC-A3F0-4EBD-8AD0-0E208111728A}" srcOrd="2" destOrd="0" parTransId="{0487A7E2-3DBF-4CDB-A21C-72D77F7EBDE9}" sibTransId="{E611FE05-9FDD-43A4-8A60-F5E93349A2D7}"/>
    <dgm:cxn modelId="{8A4B67FD-3864-43F8-9EE3-252F67B59D63}" srcId="{5C91CE0E-05BB-4F6D-97C6-847659E15583}" destId="{31EE3F01-6EF6-4303-86E5-028A1434760A}" srcOrd="3" destOrd="0" parTransId="{C2994095-9E24-40EE-9256-0A6EE0EA7B1E}" sibTransId="{6DF4202B-9258-4EA1-90E2-9F973B2237E0}"/>
    <dgm:cxn modelId="{B9CDAF0E-0C3A-1047-B22A-4B23C91502D0}" type="presParOf" srcId="{98528ECD-A64B-FC47-92A8-3DC9DFDA54D1}" destId="{373705C3-726F-6045-B76E-A5CB90B392B6}" srcOrd="0" destOrd="0" presId="urn:microsoft.com/office/officeart/2008/layout/LinedList"/>
    <dgm:cxn modelId="{906F8772-8F89-3A45-87F0-7B996F4F77EF}" type="presParOf" srcId="{98528ECD-A64B-FC47-92A8-3DC9DFDA54D1}" destId="{301444E4-DB0B-6743-912A-553368FE9B7E}" srcOrd="1" destOrd="0" presId="urn:microsoft.com/office/officeart/2008/layout/LinedList"/>
    <dgm:cxn modelId="{56CC0397-C189-D041-BCD2-D2B1B6CA7D4E}" type="presParOf" srcId="{301444E4-DB0B-6743-912A-553368FE9B7E}" destId="{34EF1EE1-1977-9E43-8172-FDAD8041F00A}" srcOrd="0" destOrd="0" presId="urn:microsoft.com/office/officeart/2008/layout/LinedList"/>
    <dgm:cxn modelId="{153CCD10-0DF0-C647-A6A8-81C9E0440921}" type="presParOf" srcId="{301444E4-DB0B-6743-912A-553368FE9B7E}" destId="{BD172DC2-D480-B244-89A4-6D7EEA060F5F}" srcOrd="1" destOrd="0" presId="urn:microsoft.com/office/officeart/2008/layout/LinedList"/>
    <dgm:cxn modelId="{FB8FA959-FC90-7245-AEE2-099FE195E030}" type="presParOf" srcId="{98528ECD-A64B-FC47-92A8-3DC9DFDA54D1}" destId="{E555B5CD-E13C-8B4A-9DF5-81B154D99C18}" srcOrd="2" destOrd="0" presId="urn:microsoft.com/office/officeart/2008/layout/LinedList"/>
    <dgm:cxn modelId="{C990FF13-FA5C-C943-AE07-1AA7BB139CBC}" type="presParOf" srcId="{98528ECD-A64B-FC47-92A8-3DC9DFDA54D1}" destId="{616E99FF-AC5F-E94C-A942-8ACBC50F5AAB}" srcOrd="3" destOrd="0" presId="urn:microsoft.com/office/officeart/2008/layout/LinedList"/>
    <dgm:cxn modelId="{5C01D8D4-E2A9-C247-982D-14B2C136E4B0}" type="presParOf" srcId="{616E99FF-AC5F-E94C-A942-8ACBC50F5AAB}" destId="{82C2F73F-AEAC-804F-9087-B7BE2405D784}" srcOrd="0" destOrd="0" presId="urn:microsoft.com/office/officeart/2008/layout/LinedList"/>
    <dgm:cxn modelId="{EE3F097E-EEFF-E345-B5A0-AF1DAE293529}" type="presParOf" srcId="{616E99FF-AC5F-E94C-A942-8ACBC50F5AAB}" destId="{6F645F2F-2DD8-7842-BAA1-DBD0D4200E9B}" srcOrd="1" destOrd="0" presId="urn:microsoft.com/office/officeart/2008/layout/LinedList"/>
    <dgm:cxn modelId="{7CEE15A4-0017-244C-A457-54F1A3415C48}" type="presParOf" srcId="{98528ECD-A64B-FC47-92A8-3DC9DFDA54D1}" destId="{01F98980-DDFA-484D-BD47-CE858F4FBBA3}" srcOrd="4" destOrd="0" presId="urn:microsoft.com/office/officeart/2008/layout/LinedList"/>
    <dgm:cxn modelId="{D07C56EB-8EF6-C842-B1EF-A88DBEB72B90}" type="presParOf" srcId="{98528ECD-A64B-FC47-92A8-3DC9DFDA54D1}" destId="{6C9EDDCD-0140-994F-9DC9-5DF56DE28C54}" srcOrd="5" destOrd="0" presId="urn:microsoft.com/office/officeart/2008/layout/LinedList"/>
    <dgm:cxn modelId="{7F0CF865-7817-4F45-B1DA-7672E2A5E698}" type="presParOf" srcId="{6C9EDDCD-0140-994F-9DC9-5DF56DE28C54}" destId="{D9D248E2-0CB9-944F-8F5A-95B784016AB7}" srcOrd="0" destOrd="0" presId="urn:microsoft.com/office/officeart/2008/layout/LinedList"/>
    <dgm:cxn modelId="{368140A1-833C-0543-B189-7D0E5B90C138}" type="presParOf" srcId="{6C9EDDCD-0140-994F-9DC9-5DF56DE28C54}" destId="{F76132C0-058F-E143-AC7E-0A19DF8587CB}" srcOrd="1" destOrd="0" presId="urn:microsoft.com/office/officeart/2008/layout/LinedList"/>
    <dgm:cxn modelId="{D5286302-8CF2-3343-811B-6BBBF9CD2A3A}" type="presParOf" srcId="{98528ECD-A64B-FC47-92A8-3DC9DFDA54D1}" destId="{F60287FB-DA7B-DB4D-93C9-A62ACAA2F053}" srcOrd="6" destOrd="0" presId="urn:microsoft.com/office/officeart/2008/layout/LinedList"/>
    <dgm:cxn modelId="{1664F198-7A4E-9241-93C0-069DDD06341C}" type="presParOf" srcId="{98528ECD-A64B-FC47-92A8-3DC9DFDA54D1}" destId="{0440D91D-2CC3-094D-9A35-C092884A1B07}" srcOrd="7" destOrd="0" presId="urn:microsoft.com/office/officeart/2008/layout/LinedList"/>
    <dgm:cxn modelId="{A45F9056-289A-0242-8EAD-50248EB70802}" type="presParOf" srcId="{0440D91D-2CC3-094D-9A35-C092884A1B07}" destId="{C9A6F172-F181-3F43-A1C2-88F1DDB8DEB8}" srcOrd="0" destOrd="0" presId="urn:microsoft.com/office/officeart/2008/layout/LinedList"/>
    <dgm:cxn modelId="{003C1369-E989-4048-85E3-F5FFC3F0B997}" type="presParOf" srcId="{0440D91D-2CC3-094D-9A35-C092884A1B07}" destId="{39189DB7-E0AF-0C48-AE0B-4BDECBB62E72}" srcOrd="1" destOrd="0" presId="urn:microsoft.com/office/officeart/2008/layout/LinedList"/>
    <dgm:cxn modelId="{D4C50F20-A922-6A49-BABC-CBB98E157BC8}" type="presParOf" srcId="{98528ECD-A64B-FC47-92A8-3DC9DFDA54D1}" destId="{8DDC80AE-E002-2D48-B7EF-BD7DEEB94DD7}" srcOrd="8" destOrd="0" presId="urn:microsoft.com/office/officeart/2008/layout/LinedList"/>
    <dgm:cxn modelId="{F159335F-548F-0F42-992C-E96E3E01A17B}" type="presParOf" srcId="{98528ECD-A64B-FC47-92A8-3DC9DFDA54D1}" destId="{40E71610-1087-5742-8005-6D41AC489C86}" srcOrd="9" destOrd="0" presId="urn:microsoft.com/office/officeart/2008/layout/LinedList"/>
    <dgm:cxn modelId="{F62E8F93-03C4-3644-8829-CDD2BBA5FEDA}" type="presParOf" srcId="{40E71610-1087-5742-8005-6D41AC489C86}" destId="{F1B76B01-BE68-884E-A8C7-7571D21C319B}" srcOrd="0" destOrd="0" presId="urn:microsoft.com/office/officeart/2008/layout/LinedList"/>
    <dgm:cxn modelId="{958228D5-8159-5D4C-BA8B-7660FD80D0BC}" type="presParOf" srcId="{40E71610-1087-5742-8005-6D41AC489C86}" destId="{D4A9A5B1-D7EC-C742-8C8F-77EFE0417741}" srcOrd="1" destOrd="0" presId="urn:microsoft.com/office/officeart/2008/layout/LinedList"/>
    <dgm:cxn modelId="{743F3263-F197-1145-A3F3-29DF59245C91}" type="presParOf" srcId="{98528ECD-A64B-FC47-92A8-3DC9DFDA54D1}" destId="{7D81A940-597C-994C-86CB-CED4012873CA}" srcOrd="10" destOrd="0" presId="urn:microsoft.com/office/officeart/2008/layout/LinedList"/>
    <dgm:cxn modelId="{9E59BB9D-83C5-D64B-ACE5-A392ED60CF83}" type="presParOf" srcId="{98528ECD-A64B-FC47-92A8-3DC9DFDA54D1}" destId="{17B9EF51-67A9-3041-A05B-014363B3AA50}" srcOrd="11" destOrd="0" presId="urn:microsoft.com/office/officeart/2008/layout/LinedList"/>
    <dgm:cxn modelId="{15DFC4D7-E06C-8149-BBC6-3038306E9234}" type="presParOf" srcId="{17B9EF51-67A9-3041-A05B-014363B3AA50}" destId="{2FA612A9-C974-5847-817D-FE6BE1EFA425}" srcOrd="0" destOrd="0" presId="urn:microsoft.com/office/officeart/2008/layout/LinedList"/>
    <dgm:cxn modelId="{1DC909F9-3DFD-0048-8646-95F6741864E4}" type="presParOf" srcId="{17B9EF51-67A9-3041-A05B-014363B3AA50}" destId="{56445EFA-794A-8741-BA05-7830D0D06B0B}" srcOrd="1" destOrd="0" presId="urn:microsoft.com/office/officeart/2008/layout/LinedList"/>
    <dgm:cxn modelId="{52A62343-B745-5749-AE42-5230649FC8BE}" type="presParOf" srcId="{98528ECD-A64B-FC47-92A8-3DC9DFDA54D1}" destId="{F9FF9437-456C-6146-8319-2BA11A881F41}" srcOrd="12" destOrd="0" presId="urn:microsoft.com/office/officeart/2008/layout/LinedList"/>
    <dgm:cxn modelId="{3E7F0FD7-11E7-A34D-89DB-BF71ACE5E978}" type="presParOf" srcId="{98528ECD-A64B-FC47-92A8-3DC9DFDA54D1}" destId="{782CA0F5-2511-834C-B598-514108F5498A}" srcOrd="13" destOrd="0" presId="urn:microsoft.com/office/officeart/2008/layout/LinedList"/>
    <dgm:cxn modelId="{82646028-F48F-104A-B7AD-4F3DFB9B8ADA}" type="presParOf" srcId="{782CA0F5-2511-834C-B598-514108F5498A}" destId="{5090D69C-4889-0B4C-B5F8-29E36B862277}" srcOrd="0" destOrd="0" presId="urn:microsoft.com/office/officeart/2008/layout/LinedList"/>
    <dgm:cxn modelId="{56087247-32EF-E74E-9679-63B6B977389C}" type="presParOf" srcId="{782CA0F5-2511-834C-B598-514108F5498A}" destId="{61334412-38A7-DF4C-A3DB-1D02F64AF232}" srcOrd="1" destOrd="0" presId="urn:microsoft.com/office/officeart/2008/layout/LinedList"/>
    <dgm:cxn modelId="{1D7557D9-8757-EE40-B4AB-768FF8744EF3}" type="presParOf" srcId="{98528ECD-A64B-FC47-92A8-3DC9DFDA54D1}" destId="{C72BBFA7-3B2C-1C43-BECE-0BC06BD98BCC}" srcOrd="14" destOrd="0" presId="urn:microsoft.com/office/officeart/2008/layout/LinedList"/>
    <dgm:cxn modelId="{DF986780-C8B0-E94D-A7E9-820FF5C6818E}" type="presParOf" srcId="{98528ECD-A64B-FC47-92A8-3DC9DFDA54D1}" destId="{75D09351-6002-D840-8624-0994FB7AD88A}" srcOrd="15" destOrd="0" presId="urn:microsoft.com/office/officeart/2008/layout/LinedList"/>
    <dgm:cxn modelId="{EA9D3F68-00E3-FB4A-A0CC-A04B85350725}" type="presParOf" srcId="{75D09351-6002-D840-8624-0994FB7AD88A}" destId="{E2523BB0-AF0F-384B-9B34-951B8BCB71F8}" srcOrd="0" destOrd="0" presId="urn:microsoft.com/office/officeart/2008/layout/LinedList"/>
    <dgm:cxn modelId="{4AF87A2E-5DD6-4442-BFDB-25829A8DAD77}" type="presParOf" srcId="{75D09351-6002-D840-8624-0994FB7AD88A}" destId="{142763FF-113B-6E48-92FB-8B3345EFB59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603DF8B-9C7A-4BCA-AE35-D90609A9D35F}"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2007F656-5CC5-41AC-8057-3391DA9DA30C}">
      <dgm:prSet custT="1"/>
      <dgm:spPr/>
      <dgm:t>
        <a:bodyPr/>
        <a:lstStyle/>
        <a:p>
          <a:r>
            <a:rPr lang="en-US" sz="1800" dirty="0"/>
            <a:t>Denial</a:t>
          </a:r>
        </a:p>
      </dgm:t>
    </dgm:pt>
    <dgm:pt modelId="{F004226C-1E41-48AF-A024-FC22DB723717}" type="parTrans" cxnId="{380049CF-695D-4979-ACBA-49EEA5A9D8F6}">
      <dgm:prSet/>
      <dgm:spPr/>
      <dgm:t>
        <a:bodyPr/>
        <a:lstStyle/>
        <a:p>
          <a:endParaRPr lang="en-US"/>
        </a:p>
      </dgm:t>
    </dgm:pt>
    <dgm:pt modelId="{F915C18A-67DA-4734-875B-203FACEFAC07}" type="sibTrans" cxnId="{380049CF-695D-4979-ACBA-49EEA5A9D8F6}">
      <dgm:prSet/>
      <dgm:spPr/>
      <dgm:t>
        <a:bodyPr/>
        <a:lstStyle/>
        <a:p>
          <a:endParaRPr lang="en-US"/>
        </a:p>
      </dgm:t>
    </dgm:pt>
    <dgm:pt modelId="{D48EE39E-9498-4F05-8E6E-5151FB8EE868}">
      <dgm:prSet custT="1"/>
      <dgm:spPr/>
      <dgm:t>
        <a:bodyPr/>
        <a:lstStyle/>
        <a:p>
          <a:r>
            <a:rPr lang="en-US" sz="1800" dirty="0"/>
            <a:t>Transference</a:t>
          </a:r>
        </a:p>
      </dgm:t>
    </dgm:pt>
    <dgm:pt modelId="{05482BB4-D949-4D96-B9C5-311F2E631349}" type="parTrans" cxnId="{CC0BE3B9-FFE5-4436-B781-E5344927069F}">
      <dgm:prSet/>
      <dgm:spPr/>
      <dgm:t>
        <a:bodyPr/>
        <a:lstStyle/>
        <a:p>
          <a:endParaRPr lang="en-US"/>
        </a:p>
      </dgm:t>
    </dgm:pt>
    <dgm:pt modelId="{63C262EB-2BDC-4952-98AC-18039E4987EB}" type="sibTrans" cxnId="{CC0BE3B9-FFE5-4436-B781-E5344927069F}">
      <dgm:prSet/>
      <dgm:spPr/>
      <dgm:t>
        <a:bodyPr/>
        <a:lstStyle/>
        <a:p>
          <a:endParaRPr lang="en-US"/>
        </a:p>
      </dgm:t>
    </dgm:pt>
    <dgm:pt modelId="{DA9CDAC3-9919-4571-AA4A-AE834C46B5B8}">
      <dgm:prSet custT="1"/>
      <dgm:spPr/>
      <dgm:t>
        <a:bodyPr/>
        <a:lstStyle/>
        <a:p>
          <a:r>
            <a:rPr lang="en-US" sz="1800" dirty="0"/>
            <a:t>Countertransference</a:t>
          </a:r>
        </a:p>
      </dgm:t>
    </dgm:pt>
    <dgm:pt modelId="{833B072F-57AF-4CD3-9624-B3AA11D96649}" type="parTrans" cxnId="{A47D434F-693E-406E-960A-2B297286010B}">
      <dgm:prSet/>
      <dgm:spPr/>
      <dgm:t>
        <a:bodyPr/>
        <a:lstStyle/>
        <a:p>
          <a:endParaRPr lang="en-US"/>
        </a:p>
      </dgm:t>
    </dgm:pt>
    <dgm:pt modelId="{901DBA96-D860-4893-BB05-37526CC2E6F0}" type="sibTrans" cxnId="{A47D434F-693E-406E-960A-2B297286010B}">
      <dgm:prSet/>
      <dgm:spPr/>
      <dgm:t>
        <a:bodyPr/>
        <a:lstStyle/>
        <a:p>
          <a:endParaRPr lang="en-US"/>
        </a:p>
      </dgm:t>
    </dgm:pt>
    <dgm:pt modelId="{E001E8B1-7158-44EE-96C1-0B738C520202}">
      <dgm:prSet custT="1"/>
      <dgm:spPr/>
      <dgm:t>
        <a:bodyPr/>
        <a:lstStyle/>
        <a:p>
          <a:r>
            <a:rPr lang="en-US" sz="1800" dirty="0"/>
            <a:t>The leader not closing the group correctly</a:t>
          </a:r>
        </a:p>
      </dgm:t>
    </dgm:pt>
    <dgm:pt modelId="{F32DD812-E8CA-405F-8C3E-91F54C8FB412}" type="parTrans" cxnId="{7904F827-2C41-4764-B4A4-9FB722100455}">
      <dgm:prSet/>
      <dgm:spPr/>
      <dgm:t>
        <a:bodyPr/>
        <a:lstStyle/>
        <a:p>
          <a:endParaRPr lang="en-US"/>
        </a:p>
      </dgm:t>
    </dgm:pt>
    <dgm:pt modelId="{91326762-9B99-4773-B110-403B818B2DA6}" type="sibTrans" cxnId="{7904F827-2C41-4764-B4A4-9FB722100455}">
      <dgm:prSet/>
      <dgm:spPr/>
      <dgm:t>
        <a:bodyPr/>
        <a:lstStyle/>
        <a:p>
          <a:endParaRPr lang="en-US"/>
        </a:p>
      </dgm:t>
    </dgm:pt>
    <dgm:pt modelId="{BB16F380-0CEE-5548-9C7E-5C3D93460B58}" type="pres">
      <dgm:prSet presAssocID="{8603DF8B-9C7A-4BCA-AE35-D90609A9D35F}" presName="hierChild1" presStyleCnt="0">
        <dgm:presLayoutVars>
          <dgm:chPref val="1"/>
          <dgm:dir/>
          <dgm:animOne val="branch"/>
          <dgm:animLvl val="lvl"/>
          <dgm:resizeHandles/>
        </dgm:presLayoutVars>
      </dgm:prSet>
      <dgm:spPr/>
    </dgm:pt>
    <dgm:pt modelId="{C01A2B37-3100-2D45-BAA5-B495FE1822CC}" type="pres">
      <dgm:prSet presAssocID="{2007F656-5CC5-41AC-8057-3391DA9DA30C}" presName="hierRoot1" presStyleCnt="0"/>
      <dgm:spPr/>
    </dgm:pt>
    <dgm:pt modelId="{2F4A663C-0036-BE4B-AF54-FC1DF07E808F}" type="pres">
      <dgm:prSet presAssocID="{2007F656-5CC5-41AC-8057-3391DA9DA30C}" presName="composite" presStyleCnt="0"/>
      <dgm:spPr/>
    </dgm:pt>
    <dgm:pt modelId="{33180484-8FCE-8144-9951-8ED5EAAFD965}" type="pres">
      <dgm:prSet presAssocID="{2007F656-5CC5-41AC-8057-3391DA9DA30C}" presName="background" presStyleLbl="node0" presStyleIdx="0" presStyleCnt="4"/>
      <dgm:spPr/>
    </dgm:pt>
    <dgm:pt modelId="{353701D5-BE90-CF44-BD44-CB54FCE3B4E0}" type="pres">
      <dgm:prSet presAssocID="{2007F656-5CC5-41AC-8057-3391DA9DA30C}" presName="text" presStyleLbl="fgAcc0" presStyleIdx="0" presStyleCnt="4">
        <dgm:presLayoutVars>
          <dgm:chPref val="3"/>
        </dgm:presLayoutVars>
      </dgm:prSet>
      <dgm:spPr/>
    </dgm:pt>
    <dgm:pt modelId="{B862BDC7-3362-4D49-B358-36FEB6007DCB}" type="pres">
      <dgm:prSet presAssocID="{2007F656-5CC5-41AC-8057-3391DA9DA30C}" presName="hierChild2" presStyleCnt="0"/>
      <dgm:spPr/>
    </dgm:pt>
    <dgm:pt modelId="{612B5925-63FC-F14E-AAF7-99298EE21D9D}" type="pres">
      <dgm:prSet presAssocID="{D48EE39E-9498-4F05-8E6E-5151FB8EE868}" presName="hierRoot1" presStyleCnt="0"/>
      <dgm:spPr/>
    </dgm:pt>
    <dgm:pt modelId="{89D0B9AC-7854-9244-AB42-9A380FEFAFCB}" type="pres">
      <dgm:prSet presAssocID="{D48EE39E-9498-4F05-8E6E-5151FB8EE868}" presName="composite" presStyleCnt="0"/>
      <dgm:spPr/>
    </dgm:pt>
    <dgm:pt modelId="{FC3ECEDE-E3A6-594E-B04E-E63F3D78D2C0}" type="pres">
      <dgm:prSet presAssocID="{D48EE39E-9498-4F05-8E6E-5151FB8EE868}" presName="background" presStyleLbl="node0" presStyleIdx="1" presStyleCnt="4"/>
      <dgm:spPr/>
    </dgm:pt>
    <dgm:pt modelId="{4EF3728D-54EC-9544-BAE0-D1B1C766D844}" type="pres">
      <dgm:prSet presAssocID="{D48EE39E-9498-4F05-8E6E-5151FB8EE868}" presName="text" presStyleLbl="fgAcc0" presStyleIdx="1" presStyleCnt="4">
        <dgm:presLayoutVars>
          <dgm:chPref val="3"/>
        </dgm:presLayoutVars>
      </dgm:prSet>
      <dgm:spPr/>
    </dgm:pt>
    <dgm:pt modelId="{63A31B3C-566E-6446-8400-9F6304CF468A}" type="pres">
      <dgm:prSet presAssocID="{D48EE39E-9498-4F05-8E6E-5151FB8EE868}" presName="hierChild2" presStyleCnt="0"/>
      <dgm:spPr/>
    </dgm:pt>
    <dgm:pt modelId="{ADFD0346-09F3-ED40-956A-F73398092B0D}" type="pres">
      <dgm:prSet presAssocID="{DA9CDAC3-9919-4571-AA4A-AE834C46B5B8}" presName="hierRoot1" presStyleCnt="0"/>
      <dgm:spPr/>
    </dgm:pt>
    <dgm:pt modelId="{F6843A67-CA8A-644F-9096-0A3D90275C8E}" type="pres">
      <dgm:prSet presAssocID="{DA9CDAC3-9919-4571-AA4A-AE834C46B5B8}" presName="composite" presStyleCnt="0"/>
      <dgm:spPr/>
    </dgm:pt>
    <dgm:pt modelId="{D49EEF3E-E725-EE4F-8432-7CA5B2CA71B5}" type="pres">
      <dgm:prSet presAssocID="{DA9CDAC3-9919-4571-AA4A-AE834C46B5B8}" presName="background" presStyleLbl="node0" presStyleIdx="2" presStyleCnt="4"/>
      <dgm:spPr/>
    </dgm:pt>
    <dgm:pt modelId="{AA73FCBC-1435-9141-A116-94700A795694}" type="pres">
      <dgm:prSet presAssocID="{DA9CDAC3-9919-4571-AA4A-AE834C46B5B8}" presName="text" presStyleLbl="fgAcc0" presStyleIdx="2" presStyleCnt="4">
        <dgm:presLayoutVars>
          <dgm:chPref val="3"/>
        </dgm:presLayoutVars>
      </dgm:prSet>
      <dgm:spPr/>
    </dgm:pt>
    <dgm:pt modelId="{651D9BD7-E91B-234E-9CD2-36C8116C4C68}" type="pres">
      <dgm:prSet presAssocID="{DA9CDAC3-9919-4571-AA4A-AE834C46B5B8}" presName="hierChild2" presStyleCnt="0"/>
      <dgm:spPr/>
    </dgm:pt>
    <dgm:pt modelId="{E4DC0F38-D175-7047-8664-42DCCAA6E33F}" type="pres">
      <dgm:prSet presAssocID="{E001E8B1-7158-44EE-96C1-0B738C520202}" presName="hierRoot1" presStyleCnt="0"/>
      <dgm:spPr/>
    </dgm:pt>
    <dgm:pt modelId="{F25A03AB-D4B7-8341-84D9-D23EA0550688}" type="pres">
      <dgm:prSet presAssocID="{E001E8B1-7158-44EE-96C1-0B738C520202}" presName="composite" presStyleCnt="0"/>
      <dgm:spPr/>
    </dgm:pt>
    <dgm:pt modelId="{5F9C1773-90F3-A441-938D-A486C66E72AE}" type="pres">
      <dgm:prSet presAssocID="{E001E8B1-7158-44EE-96C1-0B738C520202}" presName="background" presStyleLbl="node0" presStyleIdx="3" presStyleCnt="4"/>
      <dgm:spPr/>
    </dgm:pt>
    <dgm:pt modelId="{1371CA43-B5E9-FD4E-9118-876E3DE77023}" type="pres">
      <dgm:prSet presAssocID="{E001E8B1-7158-44EE-96C1-0B738C520202}" presName="text" presStyleLbl="fgAcc0" presStyleIdx="3" presStyleCnt="4">
        <dgm:presLayoutVars>
          <dgm:chPref val="3"/>
        </dgm:presLayoutVars>
      </dgm:prSet>
      <dgm:spPr/>
    </dgm:pt>
    <dgm:pt modelId="{0B76D900-2663-7F4B-B82B-95F44FA67FB8}" type="pres">
      <dgm:prSet presAssocID="{E001E8B1-7158-44EE-96C1-0B738C520202}" presName="hierChild2" presStyleCnt="0"/>
      <dgm:spPr/>
    </dgm:pt>
  </dgm:ptLst>
  <dgm:cxnLst>
    <dgm:cxn modelId="{2F01131A-AFE1-DF47-935F-6D5E9D204540}" type="presOf" srcId="{DA9CDAC3-9919-4571-AA4A-AE834C46B5B8}" destId="{AA73FCBC-1435-9141-A116-94700A795694}" srcOrd="0" destOrd="0" presId="urn:microsoft.com/office/officeart/2005/8/layout/hierarchy1"/>
    <dgm:cxn modelId="{7904F827-2C41-4764-B4A4-9FB722100455}" srcId="{8603DF8B-9C7A-4BCA-AE35-D90609A9D35F}" destId="{E001E8B1-7158-44EE-96C1-0B738C520202}" srcOrd="3" destOrd="0" parTransId="{F32DD812-E8CA-405F-8C3E-91F54C8FB412}" sibTransId="{91326762-9B99-4773-B110-403B818B2DA6}"/>
    <dgm:cxn modelId="{A47D434F-693E-406E-960A-2B297286010B}" srcId="{8603DF8B-9C7A-4BCA-AE35-D90609A9D35F}" destId="{DA9CDAC3-9919-4571-AA4A-AE834C46B5B8}" srcOrd="2" destOrd="0" parTransId="{833B072F-57AF-4CD3-9624-B3AA11D96649}" sibTransId="{901DBA96-D860-4893-BB05-37526CC2E6F0}"/>
    <dgm:cxn modelId="{E772A2A8-DAAE-D349-BFFC-7F1093DD303A}" type="presOf" srcId="{2007F656-5CC5-41AC-8057-3391DA9DA30C}" destId="{353701D5-BE90-CF44-BD44-CB54FCE3B4E0}" srcOrd="0" destOrd="0" presId="urn:microsoft.com/office/officeart/2005/8/layout/hierarchy1"/>
    <dgm:cxn modelId="{CC0BE3B9-FFE5-4436-B781-E5344927069F}" srcId="{8603DF8B-9C7A-4BCA-AE35-D90609A9D35F}" destId="{D48EE39E-9498-4F05-8E6E-5151FB8EE868}" srcOrd="1" destOrd="0" parTransId="{05482BB4-D949-4D96-B9C5-311F2E631349}" sibTransId="{63C262EB-2BDC-4952-98AC-18039E4987EB}"/>
    <dgm:cxn modelId="{72A561CE-FE61-314F-A355-86F797887155}" type="presOf" srcId="{D48EE39E-9498-4F05-8E6E-5151FB8EE868}" destId="{4EF3728D-54EC-9544-BAE0-D1B1C766D844}" srcOrd="0" destOrd="0" presId="urn:microsoft.com/office/officeart/2005/8/layout/hierarchy1"/>
    <dgm:cxn modelId="{380049CF-695D-4979-ACBA-49EEA5A9D8F6}" srcId="{8603DF8B-9C7A-4BCA-AE35-D90609A9D35F}" destId="{2007F656-5CC5-41AC-8057-3391DA9DA30C}" srcOrd="0" destOrd="0" parTransId="{F004226C-1E41-48AF-A024-FC22DB723717}" sibTransId="{F915C18A-67DA-4734-875B-203FACEFAC07}"/>
    <dgm:cxn modelId="{993643DF-E8E0-1F40-A49A-807FAB0181C6}" type="presOf" srcId="{8603DF8B-9C7A-4BCA-AE35-D90609A9D35F}" destId="{BB16F380-0CEE-5548-9C7E-5C3D93460B58}" srcOrd="0" destOrd="0" presId="urn:microsoft.com/office/officeart/2005/8/layout/hierarchy1"/>
    <dgm:cxn modelId="{4BEF5AE0-2934-3445-BA5C-5FF098FDF048}" type="presOf" srcId="{E001E8B1-7158-44EE-96C1-0B738C520202}" destId="{1371CA43-B5E9-FD4E-9118-876E3DE77023}" srcOrd="0" destOrd="0" presId="urn:microsoft.com/office/officeart/2005/8/layout/hierarchy1"/>
    <dgm:cxn modelId="{27FE5F51-0EEB-DD48-910D-23E2B50E3ABB}" type="presParOf" srcId="{BB16F380-0CEE-5548-9C7E-5C3D93460B58}" destId="{C01A2B37-3100-2D45-BAA5-B495FE1822CC}" srcOrd="0" destOrd="0" presId="urn:microsoft.com/office/officeart/2005/8/layout/hierarchy1"/>
    <dgm:cxn modelId="{AC97750D-2815-5640-97E7-A7900F317B5C}" type="presParOf" srcId="{C01A2B37-3100-2D45-BAA5-B495FE1822CC}" destId="{2F4A663C-0036-BE4B-AF54-FC1DF07E808F}" srcOrd="0" destOrd="0" presId="urn:microsoft.com/office/officeart/2005/8/layout/hierarchy1"/>
    <dgm:cxn modelId="{165C1888-0763-C742-AE6E-256AC28DE6FC}" type="presParOf" srcId="{2F4A663C-0036-BE4B-AF54-FC1DF07E808F}" destId="{33180484-8FCE-8144-9951-8ED5EAAFD965}" srcOrd="0" destOrd="0" presId="urn:microsoft.com/office/officeart/2005/8/layout/hierarchy1"/>
    <dgm:cxn modelId="{AD9877FD-647A-9347-BBEF-3B973B22E4CE}" type="presParOf" srcId="{2F4A663C-0036-BE4B-AF54-FC1DF07E808F}" destId="{353701D5-BE90-CF44-BD44-CB54FCE3B4E0}" srcOrd="1" destOrd="0" presId="urn:microsoft.com/office/officeart/2005/8/layout/hierarchy1"/>
    <dgm:cxn modelId="{1DD78E61-E383-0B43-95B8-C2767FE77DC9}" type="presParOf" srcId="{C01A2B37-3100-2D45-BAA5-B495FE1822CC}" destId="{B862BDC7-3362-4D49-B358-36FEB6007DCB}" srcOrd="1" destOrd="0" presId="urn:microsoft.com/office/officeart/2005/8/layout/hierarchy1"/>
    <dgm:cxn modelId="{26FC9FDC-9844-7B4B-9270-62DBC9A421A7}" type="presParOf" srcId="{BB16F380-0CEE-5548-9C7E-5C3D93460B58}" destId="{612B5925-63FC-F14E-AAF7-99298EE21D9D}" srcOrd="1" destOrd="0" presId="urn:microsoft.com/office/officeart/2005/8/layout/hierarchy1"/>
    <dgm:cxn modelId="{F63E682E-4B94-AD4A-928A-3DA4D24CB80C}" type="presParOf" srcId="{612B5925-63FC-F14E-AAF7-99298EE21D9D}" destId="{89D0B9AC-7854-9244-AB42-9A380FEFAFCB}" srcOrd="0" destOrd="0" presId="urn:microsoft.com/office/officeart/2005/8/layout/hierarchy1"/>
    <dgm:cxn modelId="{3EF4634D-1CD5-8D49-9797-1E99E1053B99}" type="presParOf" srcId="{89D0B9AC-7854-9244-AB42-9A380FEFAFCB}" destId="{FC3ECEDE-E3A6-594E-B04E-E63F3D78D2C0}" srcOrd="0" destOrd="0" presId="urn:microsoft.com/office/officeart/2005/8/layout/hierarchy1"/>
    <dgm:cxn modelId="{1D6338A6-EE68-F04C-9F03-53C1BF68B4E9}" type="presParOf" srcId="{89D0B9AC-7854-9244-AB42-9A380FEFAFCB}" destId="{4EF3728D-54EC-9544-BAE0-D1B1C766D844}" srcOrd="1" destOrd="0" presId="urn:microsoft.com/office/officeart/2005/8/layout/hierarchy1"/>
    <dgm:cxn modelId="{40E35DB2-DD63-BD4D-AC2D-F393A3B1B9E4}" type="presParOf" srcId="{612B5925-63FC-F14E-AAF7-99298EE21D9D}" destId="{63A31B3C-566E-6446-8400-9F6304CF468A}" srcOrd="1" destOrd="0" presId="urn:microsoft.com/office/officeart/2005/8/layout/hierarchy1"/>
    <dgm:cxn modelId="{37D5D783-2ED3-634F-A4DF-C29762E13ED7}" type="presParOf" srcId="{BB16F380-0CEE-5548-9C7E-5C3D93460B58}" destId="{ADFD0346-09F3-ED40-956A-F73398092B0D}" srcOrd="2" destOrd="0" presId="urn:microsoft.com/office/officeart/2005/8/layout/hierarchy1"/>
    <dgm:cxn modelId="{C0919849-6C1F-EC45-9D81-B35F51A939C9}" type="presParOf" srcId="{ADFD0346-09F3-ED40-956A-F73398092B0D}" destId="{F6843A67-CA8A-644F-9096-0A3D90275C8E}" srcOrd="0" destOrd="0" presId="urn:microsoft.com/office/officeart/2005/8/layout/hierarchy1"/>
    <dgm:cxn modelId="{BE6CF102-A16C-B341-A2ED-4EF0A0D4ABD3}" type="presParOf" srcId="{F6843A67-CA8A-644F-9096-0A3D90275C8E}" destId="{D49EEF3E-E725-EE4F-8432-7CA5B2CA71B5}" srcOrd="0" destOrd="0" presId="urn:microsoft.com/office/officeart/2005/8/layout/hierarchy1"/>
    <dgm:cxn modelId="{FC0FC64A-EC88-124A-B33F-4270DFE7B6DB}" type="presParOf" srcId="{F6843A67-CA8A-644F-9096-0A3D90275C8E}" destId="{AA73FCBC-1435-9141-A116-94700A795694}" srcOrd="1" destOrd="0" presId="urn:microsoft.com/office/officeart/2005/8/layout/hierarchy1"/>
    <dgm:cxn modelId="{BC4415EC-8213-BE4C-9759-0FEFF32B8F1E}" type="presParOf" srcId="{ADFD0346-09F3-ED40-956A-F73398092B0D}" destId="{651D9BD7-E91B-234E-9CD2-36C8116C4C68}" srcOrd="1" destOrd="0" presId="urn:microsoft.com/office/officeart/2005/8/layout/hierarchy1"/>
    <dgm:cxn modelId="{C93DAAAD-BDA5-3B41-BCC0-222D86B14ED2}" type="presParOf" srcId="{BB16F380-0CEE-5548-9C7E-5C3D93460B58}" destId="{E4DC0F38-D175-7047-8664-42DCCAA6E33F}" srcOrd="3" destOrd="0" presId="urn:microsoft.com/office/officeart/2005/8/layout/hierarchy1"/>
    <dgm:cxn modelId="{413B8218-3147-AF4B-A3EE-BDA65D47CE04}" type="presParOf" srcId="{E4DC0F38-D175-7047-8664-42DCCAA6E33F}" destId="{F25A03AB-D4B7-8341-84D9-D23EA0550688}" srcOrd="0" destOrd="0" presId="urn:microsoft.com/office/officeart/2005/8/layout/hierarchy1"/>
    <dgm:cxn modelId="{4E782583-327A-9D41-A0A7-56F82DBED611}" type="presParOf" srcId="{F25A03AB-D4B7-8341-84D9-D23EA0550688}" destId="{5F9C1773-90F3-A441-938D-A486C66E72AE}" srcOrd="0" destOrd="0" presId="urn:microsoft.com/office/officeart/2005/8/layout/hierarchy1"/>
    <dgm:cxn modelId="{D8957671-1B29-C34B-AE4B-8C4194E2A353}" type="presParOf" srcId="{F25A03AB-D4B7-8341-84D9-D23EA0550688}" destId="{1371CA43-B5E9-FD4E-9118-876E3DE77023}" srcOrd="1" destOrd="0" presId="urn:microsoft.com/office/officeart/2005/8/layout/hierarchy1"/>
    <dgm:cxn modelId="{8C2B28C8-ED29-2241-9C50-39E1746BFA0F}" type="presParOf" srcId="{E4DC0F38-D175-7047-8664-42DCCAA6E33F}" destId="{0B76D900-2663-7F4B-B82B-95F44FA67FB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3EB417-CD9D-4142-A22A-8C0285596890}"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C1F7BD6-57E9-4C26-B508-05B324209D09}">
      <dgm:prSet/>
      <dgm:spPr/>
      <dgm:t>
        <a:bodyPr/>
        <a:lstStyle/>
        <a:p>
          <a:r>
            <a:rPr lang="en-US"/>
            <a:t>Stage 5</a:t>
          </a:r>
        </a:p>
      </dgm:t>
    </dgm:pt>
    <dgm:pt modelId="{B5F71BC7-5258-4D41-A16C-247560CB3558}" type="parTrans" cxnId="{CB88DBDE-2314-4077-AAF3-BDB93B5752F3}">
      <dgm:prSet/>
      <dgm:spPr/>
      <dgm:t>
        <a:bodyPr/>
        <a:lstStyle/>
        <a:p>
          <a:endParaRPr lang="en-US"/>
        </a:p>
      </dgm:t>
    </dgm:pt>
    <dgm:pt modelId="{0E11A360-AA0C-45F2-9A99-6CB90F9A45F7}" type="sibTrans" cxnId="{CB88DBDE-2314-4077-AAF3-BDB93B5752F3}">
      <dgm:prSet/>
      <dgm:spPr/>
      <dgm:t>
        <a:bodyPr/>
        <a:lstStyle/>
        <a:p>
          <a:endParaRPr lang="en-US"/>
        </a:p>
      </dgm:t>
    </dgm:pt>
    <dgm:pt modelId="{AAFF1A7E-E447-48D0-9F20-80DECA08EC19}">
      <dgm:prSet/>
      <dgm:spPr/>
      <dgm:t>
        <a:bodyPr/>
        <a:lstStyle/>
        <a:p>
          <a:r>
            <a:rPr lang="en-US"/>
            <a:t>Screening and Pretraining</a:t>
          </a:r>
        </a:p>
      </dgm:t>
    </dgm:pt>
    <dgm:pt modelId="{9197CAEB-202E-4CB7-AB22-45160CE9E7FA}" type="parTrans" cxnId="{BFFCA830-4F8C-482F-A389-11DC11B6875C}">
      <dgm:prSet/>
      <dgm:spPr/>
      <dgm:t>
        <a:bodyPr/>
        <a:lstStyle/>
        <a:p>
          <a:endParaRPr lang="en-US"/>
        </a:p>
      </dgm:t>
    </dgm:pt>
    <dgm:pt modelId="{A9DE2092-C96F-41BE-850A-425A7B5BD6FD}" type="sibTrans" cxnId="{BFFCA830-4F8C-482F-A389-11DC11B6875C}">
      <dgm:prSet/>
      <dgm:spPr/>
      <dgm:t>
        <a:bodyPr/>
        <a:lstStyle/>
        <a:p>
          <a:endParaRPr lang="en-US"/>
        </a:p>
      </dgm:t>
    </dgm:pt>
    <dgm:pt modelId="{92C278ED-045C-45B4-A648-4629DD8E3083}">
      <dgm:prSet/>
      <dgm:spPr/>
      <dgm:t>
        <a:bodyPr/>
        <a:lstStyle/>
        <a:p>
          <a:r>
            <a:rPr lang="en-US"/>
            <a:t>Identify needs, expectations and commitment</a:t>
          </a:r>
        </a:p>
      </dgm:t>
    </dgm:pt>
    <dgm:pt modelId="{37BF9103-27E5-43B9-8DDC-BE2A968882C0}" type="parTrans" cxnId="{634CEC33-B928-4E75-82BE-81712E07906F}">
      <dgm:prSet/>
      <dgm:spPr/>
      <dgm:t>
        <a:bodyPr/>
        <a:lstStyle/>
        <a:p>
          <a:endParaRPr lang="en-US"/>
        </a:p>
      </dgm:t>
    </dgm:pt>
    <dgm:pt modelId="{8E17BA59-E8A5-4813-85B2-3BA2B506035A}" type="sibTrans" cxnId="{634CEC33-B928-4E75-82BE-81712E07906F}">
      <dgm:prSet/>
      <dgm:spPr/>
      <dgm:t>
        <a:bodyPr/>
        <a:lstStyle/>
        <a:p>
          <a:endParaRPr lang="en-US"/>
        </a:p>
      </dgm:t>
    </dgm:pt>
    <dgm:pt modelId="{E7687A08-660C-4964-BB8B-DDFBEBAF54A8}">
      <dgm:prSet/>
      <dgm:spPr/>
      <dgm:t>
        <a:bodyPr/>
        <a:lstStyle/>
        <a:p>
          <a:r>
            <a:rPr lang="en-US"/>
            <a:t>Challenge myths and misconceptions</a:t>
          </a:r>
        </a:p>
      </dgm:t>
    </dgm:pt>
    <dgm:pt modelId="{00807D4E-7B8D-4A54-AE4D-54EBF3524CF3}" type="parTrans" cxnId="{7B62A16D-B3A6-4A1A-8144-3462EB51201F}">
      <dgm:prSet/>
      <dgm:spPr/>
      <dgm:t>
        <a:bodyPr/>
        <a:lstStyle/>
        <a:p>
          <a:endParaRPr lang="en-US"/>
        </a:p>
      </dgm:t>
    </dgm:pt>
    <dgm:pt modelId="{2F8750A7-7055-4FFD-A239-F14D1E1B4DB2}" type="sibTrans" cxnId="{7B62A16D-B3A6-4A1A-8144-3462EB51201F}">
      <dgm:prSet/>
      <dgm:spPr/>
      <dgm:t>
        <a:bodyPr/>
        <a:lstStyle/>
        <a:p>
          <a:endParaRPr lang="en-US"/>
        </a:p>
      </dgm:t>
    </dgm:pt>
    <dgm:pt modelId="{B3C8CCCC-7FF0-4FDC-9632-58167B1556FF}">
      <dgm:prSet/>
      <dgm:spPr/>
      <dgm:t>
        <a:bodyPr/>
        <a:lstStyle/>
        <a:p>
          <a:r>
            <a:rPr lang="en-US"/>
            <a:t>Convey information</a:t>
          </a:r>
        </a:p>
      </dgm:t>
    </dgm:pt>
    <dgm:pt modelId="{15C3A105-7D63-4B21-8853-01448E383361}" type="parTrans" cxnId="{BB49A5C8-96DE-47FF-8E16-13C7C5D7EDDF}">
      <dgm:prSet/>
      <dgm:spPr/>
      <dgm:t>
        <a:bodyPr/>
        <a:lstStyle/>
        <a:p>
          <a:endParaRPr lang="en-US"/>
        </a:p>
      </dgm:t>
    </dgm:pt>
    <dgm:pt modelId="{E8B10207-B8FA-4D34-95BD-E0D6F66D685E}" type="sibTrans" cxnId="{BB49A5C8-96DE-47FF-8E16-13C7C5D7EDDF}">
      <dgm:prSet/>
      <dgm:spPr/>
      <dgm:t>
        <a:bodyPr/>
        <a:lstStyle/>
        <a:p>
          <a:endParaRPr lang="en-US"/>
        </a:p>
      </dgm:t>
    </dgm:pt>
    <dgm:pt modelId="{43684900-6347-4CAB-9DDB-7F3DC85E8F9F}">
      <dgm:prSet/>
      <dgm:spPr/>
      <dgm:t>
        <a:bodyPr/>
        <a:lstStyle/>
        <a:p>
          <a:r>
            <a:rPr lang="en-US"/>
            <a:t>Stage 6</a:t>
          </a:r>
        </a:p>
      </dgm:t>
    </dgm:pt>
    <dgm:pt modelId="{3389A6C1-C574-4BC1-A4D9-576B1A0E6331}" type="parTrans" cxnId="{9F8825FF-EF4C-4DE5-9768-F792AFE683B4}">
      <dgm:prSet/>
      <dgm:spPr/>
      <dgm:t>
        <a:bodyPr/>
        <a:lstStyle/>
        <a:p>
          <a:endParaRPr lang="en-US"/>
        </a:p>
      </dgm:t>
    </dgm:pt>
    <dgm:pt modelId="{27D00A0C-4740-40E2-A465-007DE6AB1179}" type="sibTrans" cxnId="{9F8825FF-EF4C-4DE5-9768-F792AFE683B4}">
      <dgm:prSet/>
      <dgm:spPr/>
      <dgm:t>
        <a:bodyPr/>
        <a:lstStyle/>
        <a:p>
          <a:endParaRPr lang="en-US"/>
        </a:p>
      </dgm:t>
    </dgm:pt>
    <dgm:pt modelId="{EDA3104E-012E-4775-B23C-25D9009B6571}">
      <dgm:prSet/>
      <dgm:spPr/>
      <dgm:t>
        <a:bodyPr/>
        <a:lstStyle/>
        <a:p>
          <a:r>
            <a:rPr lang="en-US"/>
            <a:t>Selecting Group Members</a:t>
          </a:r>
        </a:p>
      </dgm:t>
    </dgm:pt>
    <dgm:pt modelId="{4D9B5338-C457-476A-B7B9-C1A8E8C5AF69}" type="parTrans" cxnId="{B0739BD7-679C-41F7-8DD8-D87B825734A3}">
      <dgm:prSet/>
      <dgm:spPr/>
      <dgm:t>
        <a:bodyPr/>
        <a:lstStyle/>
        <a:p>
          <a:endParaRPr lang="en-US"/>
        </a:p>
      </dgm:t>
    </dgm:pt>
    <dgm:pt modelId="{E3B005E7-EC3F-43DA-B724-AE59DE94F941}" type="sibTrans" cxnId="{B0739BD7-679C-41F7-8DD8-D87B825734A3}">
      <dgm:prSet/>
      <dgm:spPr/>
      <dgm:t>
        <a:bodyPr/>
        <a:lstStyle/>
        <a:p>
          <a:endParaRPr lang="en-US"/>
        </a:p>
      </dgm:t>
    </dgm:pt>
    <dgm:pt modelId="{19FF0229-79CA-4E13-8C55-92671D8381DA}">
      <dgm:prSet/>
      <dgm:spPr/>
      <dgm:t>
        <a:bodyPr/>
        <a:lstStyle/>
        <a:p>
          <a:r>
            <a:rPr lang="en-US"/>
            <a:t>Stage 7</a:t>
          </a:r>
        </a:p>
      </dgm:t>
    </dgm:pt>
    <dgm:pt modelId="{BCF4FF35-7900-4358-A139-A3E12AF2E482}" type="parTrans" cxnId="{FF0FC3F9-4C73-4E12-B9E8-0BAD68163554}">
      <dgm:prSet/>
      <dgm:spPr/>
      <dgm:t>
        <a:bodyPr/>
        <a:lstStyle/>
        <a:p>
          <a:endParaRPr lang="en-US"/>
        </a:p>
      </dgm:t>
    </dgm:pt>
    <dgm:pt modelId="{76FD5616-FFAE-4A32-8AC0-D0CA24435956}" type="sibTrans" cxnId="{FF0FC3F9-4C73-4E12-B9E8-0BAD68163554}">
      <dgm:prSet/>
      <dgm:spPr/>
      <dgm:t>
        <a:bodyPr/>
        <a:lstStyle/>
        <a:p>
          <a:endParaRPr lang="en-US"/>
        </a:p>
      </dgm:t>
    </dgm:pt>
    <dgm:pt modelId="{693BA7B7-C43D-4651-A0F8-DC9806DEDF97}">
      <dgm:prSet/>
      <dgm:spPr/>
      <dgm:t>
        <a:bodyPr/>
        <a:lstStyle/>
        <a:p>
          <a:r>
            <a:rPr lang="en-US"/>
            <a:t>Selecting a Group Leader</a:t>
          </a:r>
        </a:p>
      </dgm:t>
    </dgm:pt>
    <dgm:pt modelId="{709974A1-668E-4E4C-B20B-FF972B985A8B}" type="parTrans" cxnId="{F62C6893-C44C-42F6-A5ED-A88C5D5E67F4}">
      <dgm:prSet/>
      <dgm:spPr/>
      <dgm:t>
        <a:bodyPr/>
        <a:lstStyle/>
        <a:p>
          <a:endParaRPr lang="en-US"/>
        </a:p>
      </dgm:t>
    </dgm:pt>
    <dgm:pt modelId="{FF86EA7D-D29F-4491-820E-98F8B4615E99}" type="sibTrans" cxnId="{F62C6893-C44C-42F6-A5ED-A88C5D5E67F4}">
      <dgm:prSet/>
      <dgm:spPr/>
      <dgm:t>
        <a:bodyPr/>
        <a:lstStyle/>
        <a:p>
          <a:endParaRPr lang="en-US"/>
        </a:p>
      </dgm:t>
    </dgm:pt>
    <dgm:pt modelId="{F4078A1F-7968-364A-893C-15572EFAE6CE}" type="pres">
      <dgm:prSet presAssocID="{353EB417-CD9D-4142-A22A-8C0285596890}" presName="Name0" presStyleCnt="0">
        <dgm:presLayoutVars>
          <dgm:dir/>
          <dgm:resizeHandles val="exact"/>
        </dgm:presLayoutVars>
      </dgm:prSet>
      <dgm:spPr/>
    </dgm:pt>
    <dgm:pt modelId="{AA9E7C25-25ED-4844-B300-331256FA0D7B}" type="pres">
      <dgm:prSet presAssocID="{FC1F7BD6-57E9-4C26-B508-05B324209D09}" presName="node" presStyleLbl="node1" presStyleIdx="0" presStyleCnt="3">
        <dgm:presLayoutVars>
          <dgm:bulletEnabled val="1"/>
        </dgm:presLayoutVars>
      </dgm:prSet>
      <dgm:spPr/>
    </dgm:pt>
    <dgm:pt modelId="{1C9FE079-7E4F-0942-A090-9D51467EDF66}" type="pres">
      <dgm:prSet presAssocID="{0E11A360-AA0C-45F2-9A99-6CB90F9A45F7}" presName="sibTrans" presStyleLbl="sibTrans1D1" presStyleIdx="0" presStyleCnt="2"/>
      <dgm:spPr/>
    </dgm:pt>
    <dgm:pt modelId="{DED15D6A-0DBD-A145-9485-3FE3FBB7C240}" type="pres">
      <dgm:prSet presAssocID="{0E11A360-AA0C-45F2-9A99-6CB90F9A45F7}" presName="connectorText" presStyleLbl="sibTrans1D1" presStyleIdx="0" presStyleCnt="2"/>
      <dgm:spPr/>
    </dgm:pt>
    <dgm:pt modelId="{50A8841C-C3D6-8F43-8F01-3A508F0D6DAA}" type="pres">
      <dgm:prSet presAssocID="{43684900-6347-4CAB-9DDB-7F3DC85E8F9F}" presName="node" presStyleLbl="node1" presStyleIdx="1" presStyleCnt="3">
        <dgm:presLayoutVars>
          <dgm:bulletEnabled val="1"/>
        </dgm:presLayoutVars>
      </dgm:prSet>
      <dgm:spPr/>
    </dgm:pt>
    <dgm:pt modelId="{F2FC54FA-9765-6E44-A15D-CAB68310613F}" type="pres">
      <dgm:prSet presAssocID="{27D00A0C-4740-40E2-A465-007DE6AB1179}" presName="sibTrans" presStyleLbl="sibTrans1D1" presStyleIdx="1" presStyleCnt="2"/>
      <dgm:spPr/>
    </dgm:pt>
    <dgm:pt modelId="{86FA4AD2-EA0A-1249-AD05-2423D3FE7DD5}" type="pres">
      <dgm:prSet presAssocID="{27D00A0C-4740-40E2-A465-007DE6AB1179}" presName="connectorText" presStyleLbl="sibTrans1D1" presStyleIdx="1" presStyleCnt="2"/>
      <dgm:spPr/>
    </dgm:pt>
    <dgm:pt modelId="{70F7EB4C-B9A2-B24C-8535-131AAE41ADDD}" type="pres">
      <dgm:prSet presAssocID="{19FF0229-79CA-4E13-8C55-92671D8381DA}" presName="node" presStyleLbl="node1" presStyleIdx="2" presStyleCnt="3">
        <dgm:presLayoutVars>
          <dgm:bulletEnabled val="1"/>
        </dgm:presLayoutVars>
      </dgm:prSet>
      <dgm:spPr/>
    </dgm:pt>
  </dgm:ptLst>
  <dgm:cxnLst>
    <dgm:cxn modelId="{BFFCA830-4F8C-482F-A389-11DC11B6875C}" srcId="{FC1F7BD6-57E9-4C26-B508-05B324209D09}" destId="{AAFF1A7E-E447-48D0-9F20-80DECA08EC19}" srcOrd="0" destOrd="0" parTransId="{9197CAEB-202E-4CB7-AB22-45160CE9E7FA}" sibTransId="{A9DE2092-C96F-41BE-850A-425A7B5BD6FD}"/>
    <dgm:cxn modelId="{634CEC33-B928-4E75-82BE-81712E07906F}" srcId="{AAFF1A7E-E447-48D0-9F20-80DECA08EC19}" destId="{92C278ED-045C-45B4-A648-4629DD8E3083}" srcOrd="0" destOrd="0" parTransId="{37BF9103-27E5-43B9-8DDC-BE2A968882C0}" sibTransId="{8E17BA59-E8A5-4813-85B2-3BA2B506035A}"/>
    <dgm:cxn modelId="{3EEA6442-C655-C141-B916-35147A50D122}" type="presOf" srcId="{B3C8CCCC-7FF0-4FDC-9632-58167B1556FF}" destId="{AA9E7C25-25ED-4844-B300-331256FA0D7B}" srcOrd="0" destOrd="4" presId="urn:microsoft.com/office/officeart/2016/7/layout/RepeatingBendingProcessNew"/>
    <dgm:cxn modelId="{B693E34B-1BEA-8248-B639-5178B8800C76}" type="presOf" srcId="{0E11A360-AA0C-45F2-9A99-6CB90F9A45F7}" destId="{1C9FE079-7E4F-0942-A090-9D51467EDF66}" srcOrd="0" destOrd="0" presId="urn:microsoft.com/office/officeart/2016/7/layout/RepeatingBendingProcessNew"/>
    <dgm:cxn modelId="{E8F2EA56-234F-D84C-90D5-1980299182A2}" type="presOf" srcId="{AAFF1A7E-E447-48D0-9F20-80DECA08EC19}" destId="{AA9E7C25-25ED-4844-B300-331256FA0D7B}" srcOrd="0" destOrd="1" presId="urn:microsoft.com/office/officeart/2016/7/layout/RepeatingBendingProcessNew"/>
    <dgm:cxn modelId="{7B62A16D-B3A6-4A1A-8144-3462EB51201F}" srcId="{AAFF1A7E-E447-48D0-9F20-80DECA08EC19}" destId="{E7687A08-660C-4964-BB8B-DDFBEBAF54A8}" srcOrd="1" destOrd="0" parTransId="{00807D4E-7B8D-4A54-AE4D-54EBF3524CF3}" sibTransId="{2F8750A7-7055-4FFD-A239-F14D1E1B4DB2}"/>
    <dgm:cxn modelId="{5E6A606E-CFD3-D24C-AD43-E6EBB9BBF4BB}" type="presOf" srcId="{19FF0229-79CA-4E13-8C55-92671D8381DA}" destId="{70F7EB4C-B9A2-B24C-8535-131AAE41ADDD}" srcOrd="0" destOrd="0" presId="urn:microsoft.com/office/officeart/2016/7/layout/RepeatingBendingProcessNew"/>
    <dgm:cxn modelId="{AFAAF27B-DFFB-3C40-A8FD-5A43AE5B78FA}" type="presOf" srcId="{92C278ED-045C-45B4-A648-4629DD8E3083}" destId="{AA9E7C25-25ED-4844-B300-331256FA0D7B}" srcOrd="0" destOrd="2" presId="urn:microsoft.com/office/officeart/2016/7/layout/RepeatingBendingProcessNew"/>
    <dgm:cxn modelId="{47AE7884-31D0-0148-9BEA-9D8C3785B980}" type="presOf" srcId="{FC1F7BD6-57E9-4C26-B508-05B324209D09}" destId="{AA9E7C25-25ED-4844-B300-331256FA0D7B}" srcOrd="0" destOrd="0" presId="urn:microsoft.com/office/officeart/2016/7/layout/RepeatingBendingProcessNew"/>
    <dgm:cxn modelId="{F62C6893-C44C-42F6-A5ED-A88C5D5E67F4}" srcId="{19FF0229-79CA-4E13-8C55-92671D8381DA}" destId="{693BA7B7-C43D-4651-A0F8-DC9806DEDF97}" srcOrd="0" destOrd="0" parTransId="{709974A1-668E-4E4C-B20B-FF972B985A8B}" sibTransId="{FF86EA7D-D29F-4491-820E-98F8B4615E99}"/>
    <dgm:cxn modelId="{96C8139A-82CB-AC46-BBBB-F9180F51C04B}" type="presOf" srcId="{E7687A08-660C-4964-BB8B-DDFBEBAF54A8}" destId="{AA9E7C25-25ED-4844-B300-331256FA0D7B}" srcOrd="0" destOrd="3" presId="urn:microsoft.com/office/officeart/2016/7/layout/RepeatingBendingProcessNew"/>
    <dgm:cxn modelId="{4B39159B-A3BB-2948-89ED-4B64C9625DF5}" type="presOf" srcId="{693BA7B7-C43D-4651-A0F8-DC9806DEDF97}" destId="{70F7EB4C-B9A2-B24C-8535-131AAE41ADDD}" srcOrd="0" destOrd="1" presId="urn:microsoft.com/office/officeart/2016/7/layout/RepeatingBendingProcessNew"/>
    <dgm:cxn modelId="{77C327BB-92A2-DA48-85E2-8AC1C62DACA7}" type="presOf" srcId="{27D00A0C-4740-40E2-A465-007DE6AB1179}" destId="{86FA4AD2-EA0A-1249-AD05-2423D3FE7DD5}" srcOrd="1" destOrd="0" presId="urn:microsoft.com/office/officeart/2016/7/layout/RepeatingBendingProcessNew"/>
    <dgm:cxn modelId="{BB49A5C8-96DE-47FF-8E16-13C7C5D7EDDF}" srcId="{AAFF1A7E-E447-48D0-9F20-80DECA08EC19}" destId="{B3C8CCCC-7FF0-4FDC-9632-58167B1556FF}" srcOrd="2" destOrd="0" parTransId="{15C3A105-7D63-4B21-8853-01448E383361}" sibTransId="{E8B10207-B8FA-4D34-95BD-E0D6F66D685E}"/>
    <dgm:cxn modelId="{DD7E78CE-43A7-5D46-BD22-626853F14AA3}" type="presOf" srcId="{0E11A360-AA0C-45F2-9A99-6CB90F9A45F7}" destId="{DED15D6A-0DBD-A145-9485-3FE3FBB7C240}" srcOrd="1" destOrd="0" presId="urn:microsoft.com/office/officeart/2016/7/layout/RepeatingBendingProcessNew"/>
    <dgm:cxn modelId="{9F6778D2-DBE1-0645-B9F9-A20F16647802}" type="presOf" srcId="{27D00A0C-4740-40E2-A465-007DE6AB1179}" destId="{F2FC54FA-9765-6E44-A15D-CAB68310613F}" srcOrd="0" destOrd="0" presId="urn:microsoft.com/office/officeart/2016/7/layout/RepeatingBendingProcessNew"/>
    <dgm:cxn modelId="{B0739BD7-679C-41F7-8DD8-D87B825734A3}" srcId="{43684900-6347-4CAB-9DDB-7F3DC85E8F9F}" destId="{EDA3104E-012E-4775-B23C-25D9009B6571}" srcOrd="0" destOrd="0" parTransId="{4D9B5338-C457-476A-B7B9-C1A8E8C5AF69}" sibTransId="{E3B005E7-EC3F-43DA-B724-AE59DE94F941}"/>
    <dgm:cxn modelId="{CB88DBDE-2314-4077-AAF3-BDB93B5752F3}" srcId="{353EB417-CD9D-4142-A22A-8C0285596890}" destId="{FC1F7BD6-57E9-4C26-B508-05B324209D09}" srcOrd="0" destOrd="0" parTransId="{B5F71BC7-5258-4D41-A16C-247560CB3558}" sibTransId="{0E11A360-AA0C-45F2-9A99-6CB90F9A45F7}"/>
    <dgm:cxn modelId="{47A2F4E0-59F6-F244-B866-9479DBEA569C}" type="presOf" srcId="{353EB417-CD9D-4142-A22A-8C0285596890}" destId="{F4078A1F-7968-364A-893C-15572EFAE6CE}" srcOrd="0" destOrd="0" presId="urn:microsoft.com/office/officeart/2016/7/layout/RepeatingBendingProcessNew"/>
    <dgm:cxn modelId="{3E6598F1-717F-7040-9975-4DF879337DA0}" type="presOf" srcId="{EDA3104E-012E-4775-B23C-25D9009B6571}" destId="{50A8841C-C3D6-8F43-8F01-3A508F0D6DAA}" srcOrd="0" destOrd="1" presId="urn:microsoft.com/office/officeart/2016/7/layout/RepeatingBendingProcessNew"/>
    <dgm:cxn modelId="{0A9B28F7-79AA-CD44-9283-4A6F5EB055E3}" type="presOf" srcId="{43684900-6347-4CAB-9DDB-7F3DC85E8F9F}" destId="{50A8841C-C3D6-8F43-8F01-3A508F0D6DAA}" srcOrd="0" destOrd="0" presId="urn:microsoft.com/office/officeart/2016/7/layout/RepeatingBendingProcessNew"/>
    <dgm:cxn modelId="{FF0FC3F9-4C73-4E12-B9E8-0BAD68163554}" srcId="{353EB417-CD9D-4142-A22A-8C0285596890}" destId="{19FF0229-79CA-4E13-8C55-92671D8381DA}" srcOrd="2" destOrd="0" parTransId="{BCF4FF35-7900-4358-A139-A3E12AF2E482}" sibTransId="{76FD5616-FFAE-4A32-8AC0-D0CA24435956}"/>
    <dgm:cxn modelId="{9F8825FF-EF4C-4DE5-9768-F792AFE683B4}" srcId="{353EB417-CD9D-4142-A22A-8C0285596890}" destId="{43684900-6347-4CAB-9DDB-7F3DC85E8F9F}" srcOrd="1" destOrd="0" parTransId="{3389A6C1-C574-4BC1-A4D9-576B1A0E6331}" sibTransId="{27D00A0C-4740-40E2-A465-007DE6AB1179}"/>
    <dgm:cxn modelId="{CC232E7B-EC13-7649-927E-021BD3880E91}" type="presParOf" srcId="{F4078A1F-7968-364A-893C-15572EFAE6CE}" destId="{AA9E7C25-25ED-4844-B300-331256FA0D7B}" srcOrd="0" destOrd="0" presId="urn:microsoft.com/office/officeart/2016/7/layout/RepeatingBendingProcessNew"/>
    <dgm:cxn modelId="{20D81E85-1503-3547-ADC2-D930A7BB0C55}" type="presParOf" srcId="{F4078A1F-7968-364A-893C-15572EFAE6CE}" destId="{1C9FE079-7E4F-0942-A090-9D51467EDF66}" srcOrd="1" destOrd="0" presId="urn:microsoft.com/office/officeart/2016/7/layout/RepeatingBendingProcessNew"/>
    <dgm:cxn modelId="{B2812EAB-79E8-034F-8DFC-8CB0ED35864B}" type="presParOf" srcId="{1C9FE079-7E4F-0942-A090-9D51467EDF66}" destId="{DED15D6A-0DBD-A145-9485-3FE3FBB7C240}" srcOrd="0" destOrd="0" presId="urn:microsoft.com/office/officeart/2016/7/layout/RepeatingBendingProcessNew"/>
    <dgm:cxn modelId="{0D02E0E3-C206-FF47-A253-EBA8152709BC}" type="presParOf" srcId="{F4078A1F-7968-364A-893C-15572EFAE6CE}" destId="{50A8841C-C3D6-8F43-8F01-3A508F0D6DAA}" srcOrd="2" destOrd="0" presId="urn:microsoft.com/office/officeart/2016/7/layout/RepeatingBendingProcessNew"/>
    <dgm:cxn modelId="{7938DA33-56B5-DE44-9AA2-3C88D3C9F1A8}" type="presParOf" srcId="{F4078A1F-7968-364A-893C-15572EFAE6CE}" destId="{F2FC54FA-9765-6E44-A15D-CAB68310613F}" srcOrd="3" destOrd="0" presId="urn:microsoft.com/office/officeart/2016/7/layout/RepeatingBendingProcessNew"/>
    <dgm:cxn modelId="{64BDDC33-2BAA-1245-8D5A-EDC674B62CA2}" type="presParOf" srcId="{F2FC54FA-9765-6E44-A15D-CAB68310613F}" destId="{86FA4AD2-EA0A-1249-AD05-2423D3FE7DD5}" srcOrd="0" destOrd="0" presId="urn:microsoft.com/office/officeart/2016/7/layout/RepeatingBendingProcessNew"/>
    <dgm:cxn modelId="{1DE4DECD-4C5C-3642-AFFF-1AEB2CAED573}" type="presParOf" srcId="{F4078A1F-7968-364A-893C-15572EFAE6CE}" destId="{70F7EB4C-B9A2-B24C-8535-131AAE41ADDD}" srcOrd="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02D7E4-E07E-48D2-9BEA-265F28B7EF5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7F7FA05-FDA2-46B8-BC57-33218CEA2807}">
      <dgm:prSet/>
      <dgm:spPr/>
      <dgm:t>
        <a:bodyPr/>
        <a:lstStyle/>
        <a:p>
          <a:r>
            <a:rPr lang="en-US"/>
            <a:t>Dealing with Apprehension</a:t>
          </a:r>
        </a:p>
      </dgm:t>
    </dgm:pt>
    <dgm:pt modelId="{602D811D-8590-4FFC-947C-60CAC52A5E57}" type="parTrans" cxnId="{0C49E796-65A9-487B-89C9-93ECC1578651}">
      <dgm:prSet/>
      <dgm:spPr/>
      <dgm:t>
        <a:bodyPr/>
        <a:lstStyle/>
        <a:p>
          <a:endParaRPr lang="en-US"/>
        </a:p>
      </dgm:t>
    </dgm:pt>
    <dgm:pt modelId="{01079937-F6B6-498C-A3D9-EF025F4190D1}" type="sibTrans" cxnId="{0C49E796-65A9-487B-89C9-93ECC1578651}">
      <dgm:prSet phldrT="01" phldr="0"/>
      <dgm:spPr/>
      <dgm:t>
        <a:bodyPr/>
        <a:lstStyle/>
        <a:p>
          <a:endParaRPr lang="en-US"/>
        </a:p>
      </dgm:t>
    </dgm:pt>
    <dgm:pt modelId="{BBA5B697-68C8-403D-9B32-6456C997B611}">
      <dgm:prSet/>
      <dgm:spPr/>
      <dgm:t>
        <a:bodyPr/>
        <a:lstStyle/>
        <a:p>
          <a:r>
            <a:rPr lang="en-US"/>
            <a:t>Reviewing Members’ goals and contracts</a:t>
          </a:r>
        </a:p>
      </dgm:t>
    </dgm:pt>
    <dgm:pt modelId="{C3809587-C407-4CA0-9C1F-1888E758696C}" type="parTrans" cxnId="{20BE893B-87BD-4626-AF88-CFEC54CDBE95}">
      <dgm:prSet/>
      <dgm:spPr/>
      <dgm:t>
        <a:bodyPr/>
        <a:lstStyle/>
        <a:p>
          <a:endParaRPr lang="en-US"/>
        </a:p>
      </dgm:t>
    </dgm:pt>
    <dgm:pt modelId="{6380F18E-CDCD-4231-B66D-83E12311E35C}" type="sibTrans" cxnId="{20BE893B-87BD-4626-AF88-CFEC54CDBE95}">
      <dgm:prSet phldrT="02" phldr="0"/>
      <dgm:spPr/>
      <dgm:t>
        <a:bodyPr/>
        <a:lstStyle/>
        <a:p>
          <a:endParaRPr lang="en-US"/>
        </a:p>
      </dgm:t>
    </dgm:pt>
    <dgm:pt modelId="{99E41244-20FC-4641-AB45-8CD0E80F55DE}">
      <dgm:prSet/>
      <dgm:spPr/>
      <dgm:t>
        <a:bodyPr/>
        <a:lstStyle/>
        <a:p>
          <a:r>
            <a:rPr lang="en-US"/>
            <a:t>Specifying more clearly or reiterating group rules</a:t>
          </a:r>
        </a:p>
      </dgm:t>
    </dgm:pt>
    <dgm:pt modelId="{7545736D-EADC-4A87-80DF-91A34616C384}" type="parTrans" cxnId="{AE54A81D-13A1-4E26-9D9E-6B9CE462A5D9}">
      <dgm:prSet/>
      <dgm:spPr/>
      <dgm:t>
        <a:bodyPr/>
        <a:lstStyle/>
        <a:p>
          <a:endParaRPr lang="en-US"/>
        </a:p>
      </dgm:t>
    </dgm:pt>
    <dgm:pt modelId="{36710918-76FA-425F-A67A-0327F87809E6}" type="sibTrans" cxnId="{AE54A81D-13A1-4E26-9D9E-6B9CE462A5D9}">
      <dgm:prSet phldrT="03" phldr="0"/>
      <dgm:spPr/>
      <dgm:t>
        <a:bodyPr/>
        <a:lstStyle/>
        <a:p>
          <a:endParaRPr lang="en-US"/>
        </a:p>
      </dgm:t>
    </dgm:pt>
    <dgm:pt modelId="{39FB5F09-2B7D-4ACA-9BC1-BE9D5152A556}">
      <dgm:prSet/>
      <dgm:spPr/>
      <dgm:t>
        <a:bodyPr/>
        <a:lstStyle/>
        <a:p>
          <a:r>
            <a:rPr lang="en-US"/>
            <a:t>Setting limits</a:t>
          </a:r>
        </a:p>
      </dgm:t>
    </dgm:pt>
    <dgm:pt modelId="{16F11DEA-507C-4F62-8A96-E2CCBEB6F47F}" type="parTrans" cxnId="{3214C836-5965-42F9-8E5C-9151F7973520}">
      <dgm:prSet/>
      <dgm:spPr/>
      <dgm:t>
        <a:bodyPr/>
        <a:lstStyle/>
        <a:p>
          <a:endParaRPr lang="en-US"/>
        </a:p>
      </dgm:t>
    </dgm:pt>
    <dgm:pt modelId="{AE5FD9BA-595E-4016-9CF7-722563936430}" type="sibTrans" cxnId="{3214C836-5965-42F9-8E5C-9151F7973520}">
      <dgm:prSet phldrT="04" phldr="0"/>
      <dgm:spPr/>
      <dgm:t>
        <a:bodyPr/>
        <a:lstStyle/>
        <a:p>
          <a:endParaRPr lang="en-US"/>
        </a:p>
      </dgm:t>
    </dgm:pt>
    <dgm:pt modelId="{7997B64C-0964-4D98-BFB2-36FA867416A2}">
      <dgm:prSet/>
      <dgm:spPr/>
      <dgm:t>
        <a:bodyPr/>
        <a:lstStyle/>
        <a:p>
          <a:r>
            <a:rPr lang="en-US"/>
            <a:t>Promoting a Positive Interchange Among Members</a:t>
          </a:r>
        </a:p>
      </dgm:t>
    </dgm:pt>
    <dgm:pt modelId="{5F352D52-EC55-49AE-AECA-145E7B5C2CA1}" type="parTrans" cxnId="{1150985E-67E4-470B-8FA9-608AF12297C4}">
      <dgm:prSet/>
      <dgm:spPr/>
      <dgm:t>
        <a:bodyPr/>
        <a:lstStyle/>
        <a:p>
          <a:endParaRPr lang="en-US"/>
        </a:p>
      </dgm:t>
    </dgm:pt>
    <dgm:pt modelId="{F58A09E2-F47A-4922-8C78-A1A85B25F4C1}" type="sibTrans" cxnId="{1150985E-67E4-470B-8FA9-608AF12297C4}">
      <dgm:prSet phldrT="05" phldr="0"/>
      <dgm:spPr/>
      <dgm:t>
        <a:bodyPr/>
        <a:lstStyle/>
        <a:p>
          <a:endParaRPr lang="en-US"/>
        </a:p>
      </dgm:t>
    </dgm:pt>
    <dgm:pt modelId="{2D7F3E3E-7582-7C4E-BF66-DEDAD72C3192}">
      <dgm:prSet/>
      <dgm:spPr/>
      <dgm:t>
        <a:bodyPr/>
        <a:lstStyle/>
        <a:p>
          <a:r>
            <a:rPr lang="en-US"/>
            <a:t>being enthusiastic</a:t>
          </a:r>
        </a:p>
      </dgm:t>
    </dgm:pt>
    <dgm:pt modelId="{D07FC386-8A24-EE47-89F7-84C75CC3F7AF}" type="parTrans" cxnId="{D1FFFB03-999A-2E4C-A45A-2EE3522137F9}">
      <dgm:prSet/>
      <dgm:spPr/>
    </dgm:pt>
    <dgm:pt modelId="{1DDC151F-95DB-6241-A6A0-AD7C267D739A}" type="sibTrans" cxnId="{D1FFFB03-999A-2E4C-A45A-2EE3522137F9}">
      <dgm:prSet phldrT="06" phldr="0"/>
      <dgm:spPr/>
      <dgm:t>
        <a:bodyPr/>
        <a:lstStyle/>
        <a:p>
          <a:endParaRPr lang="en-US"/>
        </a:p>
      </dgm:t>
    </dgm:pt>
    <dgm:pt modelId="{063284E3-6C2F-C448-B949-D0D2F880BE3C}">
      <dgm:prSet/>
      <dgm:spPr/>
      <dgm:t>
        <a:bodyPr/>
        <a:lstStyle/>
        <a:p>
          <a:r>
            <a:rPr lang="en-US"/>
            <a:t>draw out members</a:t>
          </a:r>
        </a:p>
      </dgm:t>
    </dgm:pt>
    <dgm:pt modelId="{6E355F68-7E4F-764A-9445-AE0E353E3A27}" type="parTrans" cxnId="{DB468B80-0235-704A-B5DB-A8C757C049A1}">
      <dgm:prSet/>
      <dgm:spPr/>
    </dgm:pt>
    <dgm:pt modelId="{BCEC4CD9-29FA-E24B-B659-0D253F445732}" type="sibTrans" cxnId="{DB468B80-0235-704A-B5DB-A8C757C049A1}">
      <dgm:prSet/>
      <dgm:spPr/>
    </dgm:pt>
    <dgm:pt modelId="{594F9DA2-A7D9-6246-B5AB-8AA61B9576AA}">
      <dgm:prSet/>
      <dgm:spPr/>
      <dgm:t>
        <a:bodyPr/>
        <a:lstStyle/>
        <a:p>
          <a:r>
            <a:rPr lang="en-US"/>
            <a:t>hold focus on interesting topics</a:t>
          </a:r>
        </a:p>
      </dgm:t>
    </dgm:pt>
    <dgm:pt modelId="{E91A45A6-25A7-EC4E-98A2-7369D469A522}" type="parTrans" cxnId="{F942E68E-E167-FB46-A2DE-B03CC7000495}">
      <dgm:prSet/>
      <dgm:spPr/>
    </dgm:pt>
    <dgm:pt modelId="{73C3AE3E-120C-9D43-BD19-F3C52A8EA39E}" type="sibTrans" cxnId="{F942E68E-E167-FB46-A2DE-B03CC7000495}">
      <dgm:prSet/>
      <dgm:spPr/>
    </dgm:pt>
    <dgm:pt modelId="{83392E6B-113B-4B42-9743-91650AE10B75}">
      <dgm:prSet/>
      <dgm:spPr/>
      <dgm:t>
        <a:bodyPr/>
        <a:lstStyle/>
        <a:p>
          <a:r>
            <a:rPr lang="en-US"/>
            <a:t>shift focus when topics are irrelevant or only interesting to a few members</a:t>
          </a:r>
        </a:p>
      </dgm:t>
    </dgm:pt>
    <dgm:pt modelId="{771C626F-8743-2C46-9F41-21874280B3C9}" type="parTrans" cxnId="{F1AA92AE-7E14-9349-B47C-E4BFB8FFA33E}">
      <dgm:prSet/>
      <dgm:spPr/>
    </dgm:pt>
    <dgm:pt modelId="{40AD463E-DDEC-D441-A327-09B58F2B01B3}" type="sibTrans" cxnId="{F1AA92AE-7E14-9349-B47C-E4BFB8FFA33E}">
      <dgm:prSet/>
      <dgm:spPr/>
    </dgm:pt>
    <dgm:pt modelId="{4AB0E207-90C3-B44E-8552-0B2DBA164030}">
      <dgm:prSet/>
      <dgm:spPr/>
      <dgm:t>
        <a:bodyPr/>
        <a:lstStyle/>
        <a:p>
          <a:r>
            <a:rPr lang="en-US"/>
            <a:t>shutting down hostile/negative interactions</a:t>
          </a:r>
        </a:p>
      </dgm:t>
    </dgm:pt>
    <dgm:pt modelId="{BAD11C76-0F5A-EF49-9277-C49EAFEB1D95}" type="parTrans" cxnId="{CFD7C918-5466-354F-9895-00A14CC2119D}">
      <dgm:prSet/>
      <dgm:spPr/>
    </dgm:pt>
    <dgm:pt modelId="{7F60209F-79FB-6C4D-B0B5-DD981FD2DB0E}" type="sibTrans" cxnId="{CFD7C918-5466-354F-9895-00A14CC2119D}">
      <dgm:prSet/>
      <dgm:spPr/>
    </dgm:pt>
    <dgm:pt modelId="{86434698-1F0F-F64D-83A5-3C742CC128F4}" type="pres">
      <dgm:prSet presAssocID="{3202D7E4-E07E-48D2-9BEA-265F28B7EF54}" presName="linear" presStyleCnt="0">
        <dgm:presLayoutVars>
          <dgm:animLvl val="lvl"/>
          <dgm:resizeHandles val="exact"/>
        </dgm:presLayoutVars>
      </dgm:prSet>
      <dgm:spPr/>
    </dgm:pt>
    <dgm:pt modelId="{118EC263-9619-6F42-843B-7BEB196A1A9F}" type="pres">
      <dgm:prSet presAssocID="{67F7FA05-FDA2-46B8-BC57-33218CEA2807}" presName="parentText" presStyleLbl="node1" presStyleIdx="0" presStyleCnt="5">
        <dgm:presLayoutVars>
          <dgm:chMax val="0"/>
          <dgm:bulletEnabled val="1"/>
        </dgm:presLayoutVars>
      </dgm:prSet>
      <dgm:spPr/>
    </dgm:pt>
    <dgm:pt modelId="{3BAB1D2E-63D6-9140-9057-26ADFFD205D8}" type="pres">
      <dgm:prSet presAssocID="{01079937-F6B6-498C-A3D9-EF025F4190D1}" presName="spacer" presStyleCnt="0"/>
      <dgm:spPr/>
    </dgm:pt>
    <dgm:pt modelId="{2731FC76-9D52-D342-AE71-C23360F19BBF}" type="pres">
      <dgm:prSet presAssocID="{BBA5B697-68C8-403D-9B32-6456C997B611}" presName="parentText" presStyleLbl="node1" presStyleIdx="1" presStyleCnt="5">
        <dgm:presLayoutVars>
          <dgm:chMax val="0"/>
          <dgm:bulletEnabled val="1"/>
        </dgm:presLayoutVars>
      </dgm:prSet>
      <dgm:spPr/>
    </dgm:pt>
    <dgm:pt modelId="{42FF7052-220B-D047-BC77-C9F29BF5F86E}" type="pres">
      <dgm:prSet presAssocID="{6380F18E-CDCD-4231-B66D-83E12311E35C}" presName="spacer" presStyleCnt="0"/>
      <dgm:spPr/>
    </dgm:pt>
    <dgm:pt modelId="{79078E63-E0B0-0849-ABCF-1C8124B043E8}" type="pres">
      <dgm:prSet presAssocID="{99E41244-20FC-4641-AB45-8CD0E80F55DE}" presName="parentText" presStyleLbl="node1" presStyleIdx="2" presStyleCnt="5">
        <dgm:presLayoutVars>
          <dgm:chMax val="0"/>
          <dgm:bulletEnabled val="1"/>
        </dgm:presLayoutVars>
      </dgm:prSet>
      <dgm:spPr/>
    </dgm:pt>
    <dgm:pt modelId="{98A9FCE2-4168-9745-9992-C8F2A0F1E59D}" type="pres">
      <dgm:prSet presAssocID="{36710918-76FA-425F-A67A-0327F87809E6}" presName="spacer" presStyleCnt="0"/>
      <dgm:spPr/>
    </dgm:pt>
    <dgm:pt modelId="{173CC680-4554-EA4B-8362-93E229B6E281}" type="pres">
      <dgm:prSet presAssocID="{39FB5F09-2B7D-4ACA-9BC1-BE9D5152A556}" presName="parentText" presStyleLbl="node1" presStyleIdx="3" presStyleCnt="5">
        <dgm:presLayoutVars>
          <dgm:chMax val="0"/>
          <dgm:bulletEnabled val="1"/>
        </dgm:presLayoutVars>
      </dgm:prSet>
      <dgm:spPr/>
    </dgm:pt>
    <dgm:pt modelId="{885F0520-E6A2-F542-8CFE-A660483F620A}" type="pres">
      <dgm:prSet presAssocID="{AE5FD9BA-595E-4016-9CF7-722563936430}" presName="spacer" presStyleCnt="0"/>
      <dgm:spPr/>
    </dgm:pt>
    <dgm:pt modelId="{91B92C3F-3DC2-FC4B-84F4-562BE02AD35E}" type="pres">
      <dgm:prSet presAssocID="{7997B64C-0964-4D98-BFB2-36FA867416A2}" presName="parentText" presStyleLbl="node1" presStyleIdx="4" presStyleCnt="5">
        <dgm:presLayoutVars>
          <dgm:chMax val="0"/>
          <dgm:bulletEnabled val="1"/>
        </dgm:presLayoutVars>
      </dgm:prSet>
      <dgm:spPr/>
    </dgm:pt>
    <dgm:pt modelId="{77C8E21B-2650-AD43-96AD-B8CF99B3DFAF}" type="pres">
      <dgm:prSet presAssocID="{7997B64C-0964-4D98-BFB2-36FA867416A2}" presName="childText" presStyleLbl="revTx" presStyleIdx="0" presStyleCnt="1">
        <dgm:presLayoutVars>
          <dgm:bulletEnabled val="1"/>
        </dgm:presLayoutVars>
      </dgm:prSet>
      <dgm:spPr/>
    </dgm:pt>
  </dgm:ptLst>
  <dgm:cxnLst>
    <dgm:cxn modelId="{D1FFFB03-999A-2E4C-A45A-2EE3522137F9}" srcId="{7997B64C-0964-4D98-BFB2-36FA867416A2}" destId="{2D7F3E3E-7582-7C4E-BF66-DEDAD72C3192}" srcOrd="0" destOrd="0" parTransId="{D07FC386-8A24-EE47-89F7-84C75CC3F7AF}" sibTransId="{1DDC151F-95DB-6241-A6A0-AD7C267D739A}"/>
    <dgm:cxn modelId="{3A0BD709-B6BD-FA42-A7D5-93F7C0EFB9E3}" type="presOf" srcId="{BBA5B697-68C8-403D-9B32-6456C997B611}" destId="{2731FC76-9D52-D342-AE71-C23360F19BBF}" srcOrd="0" destOrd="0" presId="urn:microsoft.com/office/officeart/2005/8/layout/vList2"/>
    <dgm:cxn modelId="{CFD7C918-5466-354F-9895-00A14CC2119D}" srcId="{7997B64C-0964-4D98-BFB2-36FA867416A2}" destId="{4AB0E207-90C3-B44E-8552-0B2DBA164030}" srcOrd="4" destOrd="0" parTransId="{BAD11C76-0F5A-EF49-9277-C49EAFEB1D95}" sibTransId="{7F60209F-79FB-6C4D-B0B5-DD981FD2DB0E}"/>
    <dgm:cxn modelId="{AE54A81D-13A1-4E26-9D9E-6B9CE462A5D9}" srcId="{3202D7E4-E07E-48D2-9BEA-265F28B7EF54}" destId="{99E41244-20FC-4641-AB45-8CD0E80F55DE}" srcOrd="2" destOrd="0" parTransId="{7545736D-EADC-4A87-80DF-91A34616C384}" sibTransId="{36710918-76FA-425F-A67A-0327F87809E6}"/>
    <dgm:cxn modelId="{3214C836-5965-42F9-8E5C-9151F7973520}" srcId="{3202D7E4-E07E-48D2-9BEA-265F28B7EF54}" destId="{39FB5F09-2B7D-4ACA-9BC1-BE9D5152A556}" srcOrd="3" destOrd="0" parTransId="{16F11DEA-507C-4F62-8A96-E2CCBEB6F47F}" sibTransId="{AE5FD9BA-595E-4016-9CF7-722563936430}"/>
    <dgm:cxn modelId="{20BE893B-87BD-4626-AF88-CFEC54CDBE95}" srcId="{3202D7E4-E07E-48D2-9BEA-265F28B7EF54}" destId="{BBA5B697-68C8-403D-9B32-6456C997B611}" srcOrd="1" destOrd="0" parTransId="{C3809587-C407-4CA0-9C1F-1888E758696C}" sibTransId="{6380F18E-CDCD-4231-B66D-83E12311E35C}"/>
    <dgm:cxn modelId="{F7660D43-0E60-B943-B879-7DE737B09867}" type="presOf" srcId="{063284E3-6C2F-C448-B949-D0D2F880BE3C}" destId="{77C8E21B-2650-AD43-96AD-B8CF99B3DFAF}" srcOrd="0" destOrd="1" presId="urn:microsoft.com/office/officeart/2005/8/layout/vList2"/>
    <dgm:cxn modelId="{9334B450-C7D0-0444-9239-E73B8D3C252E}" type="presOf" srcId="{7997B64C-0964-4D98-BFB2-36FA867416A2}" destId="{91B92C3F-3DC2-FC4B-84F4-562BE02AD35E}" srcOrd="0" destOrd="0" presId="urn:microsoft.com/office/officeart/2005/8/layout/vList2"/>
    <dgm:cxn modelId="{87AE4752-00F5-624C-862C-2924AAAE46D8}" type="presOf" srcId="{594F9DA2-A7D9-6246-B5AB-8AA61B9576AA}" destId="{77C8E21B-2650-AD43-96AD-B8CF99B3DFAF}" srcOrd="0" destOrd="2" presId="urn:microsoft.com/office/officeart/2005/8/layout/vList2"/>
    <dgm:cxn modelId="{1150985E-67E4-470B-8FA9-608AF12297C4}" srcId="{3202D7E4-E07E-48D2-9BEA-265F28B7EF54}" destId="{7997B64C-0964-4D98-BFB2-36FA867416A2}" srcOrd="4" destOrd="0" parTransId="{5F352D52-EC55-49AE-AECA-145E7B5C2CA1}" sibTransId="{F58A09E2-F47A-4922-8C78-A1A85B25F4C1}"/>
    <dgm:cxn modelId="{4B137F69-30BB-8245-AA41-5623FBD9F4C3}" type="presOf" srcId="{4AB0E207-90C3-B44E-8552-0B2DBA164030}" destId="{77C8E21B-2650-AD43-96AD-B8CF99B3DFAF}" srcOrd="0" destOrd="4" presId="urn:microsoft.com/office/officeart/2005/8/layout/vList2"/>
    <dgm:cxn modelId="{8079EE6E-1C40-334E-B7F5-D3B1D916D767}" type="presOf" srcId="{3202D7E4-E07E-48D2-9BEA-265F28B7EF54}" destId="{86434698-1F0F-F64D-83A5-3C742CC128F4}" srcOrd="0" destOrd="0" presId="urn:microsoft.com/office/officeart/2005/8/layout/vList2"/>
    <dgm:cxn modelId="{B6557173-A80F-9143-B175-90169D0E7312}" type="presOf" srcId="{39FB5F09-2B7D-4ACA-9BC1-BE9D5152A556}" destId="{173CC680-4554-EA4B-8362-93E229B6E281}" srcOrd="0" destOrd="0" presId="urn:microsoft.com/office/officeart/2005/8/layout/vList2"/>
    <dgm:cxn modelId="{DB468B80-0235-704A-B5DB-A8C757C049A1}" srcId="{7997B64C-0964-4D98-BFB2-36FA867416A2}" destId="{063284E3-6C2F-C448-B949-D0D2F880BE3C}" srcOrd="1" destOrd="0" parTransId="{6E355F68-7E4F-764A-9445-AE0E353E3A27}" sibTransId="{BCEC4CD9-29FA-E24B-B659-0D253F445732}"/>
    <dgm:cxn modelId="{F942E68E-E167-FB46-A2DE-B03CC7000495}" srcId="{7997B64C-0964-4D98-BFB2-36FA867416A2}" destId="{594F9DA2-A7D9-6246-B5AB-8AA61B9576AA}" srcOrd="2" destOrd="0" parTransId="{E91A45A6-25A7-EC4E-98A2-7369D469A522}" sibTransId="{73C3AE3E-120C-9D43-BD19-F3C52A8EA39E}"/>
    <dgm:cxn modelId="{0C49E796-65A9-487B-89C9-93ECC1578651}" srcId="{3202D7E4-E07E-48D2-9BEA-265F28B7EF54}" destId="{67F7FA05-FDA2-46B8-BC57-33218CEA2807}" srcOrd="0" destOrd="0" parTransId="{602D811D-8590-4FFC-947C-60CAC52A5E57}" sibTransId="{01079937-F6B6-498C-A3D9-EF025F4190D1}"/>
    <dgm:cxn modelId="{FB79AEA6-FD60-9244-969E-6079EE5AE9DE}" type="presOf" srcId="{83392E6B-113B-4B42-9743-91650AE10B75}" destId="{77C8E21B-2650-AD43-96AD-B8CF99B3DFAF}" srcOrd="0" destOrd="3" presId="urn:microsoft.com/office/officeart/2005/8/layout/vList2"/>
    <dgm:cxn modelId="{A69C4CAA-3D25-1D4B-8C24-37FE96177214}" type="presOf" srcId="{99E41244-20FC-4641-AB45-8CD0E80F55DE}" destId="{79078E63-E0B0-0849-ABCF-1C8124B043E8}" srcOrd="0" destOrd="0" presId="urn:microsoft.com/office/officeart/2005/8/layout/vList2"/>
    <dgm:cxn modelId="{DEEB58AD-163A-0740-B0A0-5975A5AC1F0E}" type="presOf" srcId="{67F7FA05-FDA2-46B8-BC57-33218CEA2807}" destId="{118EC263-9619-6F42-843B-7BEB196A1A9F}" srcOrd="0" destOrd="0" presId="urn:microsoft.com/office/officeart/2005/8/layout/vList2"/>
    <dgm:cxn modelId="{F1AA92AE-7E14-9349-B47C-E4BFB8FFA33E}" srcId="{7997B64C-0964-4D98-BFB2-36FA867416A2}" destId="{83392E6B-113B-4B42-9743-91650AE10B75}" srcOrd="3" destOrd="0" parTransId="{771C626F-8743-2C46-9F41-21874280B3C9}" sibTransId="{40AD463E-DDEC-D441-A327-09B58F2B01B3}"/>
    <dgm:cxn modelId="{BCF817DE-8334-C54E-8E23-F2940F61612B}" type="presOf" srcId="{2D7F3E3E-7582-7C4E-BF66-DEDAD72C3192}" destId="{77C8E21B-2650-AD43-96AD-B8CF99B3DFAF}" srcOrd="0" destOrd="0" presId="urn:microsoft.com/office/officeart/2005/8/layout/vList2"/>
    <dgm:cxn modelId="{EC0F1EA1-6B53-E240-B035-3E9D5CA2FDCA}" type="presParOf" srcId="{86434698-1F0F-F64D-83A5-3C742CC128F4}" destId="{118EC263-9619-6F42-843B-7BEB196A1A9F}" srcOrd="0" destOrd="0" presId="urn:microsoft.com/office/officeart/2005/8/layout/vList2"/>
    <dgm:cxn modelId="{A0FF0600-8182-3745-BB7B-CF4273DF0BB9}" type="presParOf" srcId="{86434698-1F0F-F64D-83A5-3C742CC128F4}" destId="{3BAB1D2E-63D6-9140-9057-26ADFFD205D8}" srcOrd="1" destOrd="0" presId="urn:microsoft.com/office/officeart/2005/8/layout/vList2"/>
    <dgm:cxn modelId="{30D308A2-7128-A34E-8ABB-EE0DBA6B7917}" type="presParOf" srcId="{86434698-1F0F-F64D-83A5-3C742CC128F4}" destId="{2731FC76-9D52-D342-AE71-C23360F19BBF}" srcOrd="2" destOrd="0" presId="urn:microsoft.com/office/officeart/2005/8/layout/vList2"/>
    <dgm:cxn modelId="{986873D5-4C1F-C447-989B-5E486491AA7E}" type="presParOf" srcId="{86434698-1F0F-F64D-83A5-3C742CC128F4}" destId="{42FF7052-220B-D047-BC77-C9F29BF5F86E}" srcOrd="3" destOrd="0" presId="urn:microsoft.com/office/officeart/2005/8/layout/vList2"/>
    <dgm:cxn modelId="{9EBBBC6E-3844-1F4F-B3D1-2460F44747F9}" type="presParOf" srcId="{86434698-1F0F-F64D-83A5-3C742CC128F4}" destId="{79078E63-E0B0-0849-ABCF-1C8124B043E8}" srcOrd="4" destOrd="0" presId="urn:microsoft.com/office/officeart/2005/8/layout/vList2"/>
    <dgm:cxn modelId="{F9888AB3-E2E7-5F4B-BAB7-B51D5EBC1F04}" type="presParOf" srcId="{86434698-1F0F-F64D-83A5-3C742CC128F4}" destId="{98A9FCE2-4168-9745-9992-C8F2A0F1E59D}" srcOrd="5" destOrd="0" presId="urn:microsoft.com/office/officeart/2005/8/layout/vList2"/>
    <dgm:cxn modelId="{0BCB9433-A907-1F45-AEAF-967CFEE7524B}" type="presParOf" srcId="{86434698-1F0F-F64D-83A5-3C742CC128F4}" destId="{173CC680-4554-EA4B-8362-93E229B6E281}" srcOrd="6" destOrd="0" presId="urn:microsoft.com/office/officeart/2005/8/layout/vList2"/>
    <dgm:cxn modelId="{D8DAF5A7-138F-CC4B-8EEB-BE3FDA984C8A}" type="presParOf" srcId="{86434698-1F0F-F64D-83A5-3C742CC128F4}" destId="{885F0520-E6A2-F542-8CFE-A660483F620A}" srcOrd="7" destOrd="0" presId="urn:microsoft.com/office/officeart/2005/8/layout/vList2"/>
    <dgm:cxn modelId="{664EE052-DF85-054C-9042-B3121DA95635}" type="presParOf" srcId="{86434698-1F0F-F64D-83A5-3C742CC128F4}" destId="{91B92C3F-3DC2-FC4B-84F4-562BE02AD35E}" srcOrd="8" destOrd="0" presId="urn:microsoft.com/office/officeart/2005/8/layout/vList2"/>
    <dgm:cxn modelId="{5EF00ED6-4293-8043-BB82-C46C5CAF513E}" type="presParOf" srcId="{86434698-1F0F-F64D-83A5-3C742CC128F4}" destId="{77C8E21B-2650-AD43-96AD-B8CF99B3DFAF}"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F2A7DE-A011-44A1-82F4-B97826420A1E}"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904C812D-EEB8-4C17-A2B7-7C6F1B3BD38C}">
      <dgm:prSet/>
      <dgm:spPr/>
      <dgm:t>
        <a:bodyPr/>
        <a:lstStyle/>
        <a:p>
          <a:r>
            <a:rPr lang="en-US"/>
            <a:t>People Problems</a:t>
          </a:r>
        </a:p>
      </dgm:t>
    </dgm:pt>
    <dgm:pt modelId="{5686E211-0D9A-4911-BFC0-84F9A4B5CDCF}" type="parTrans" cxnId="{4A7542B6-4807-4C53-AD6C-3892C2BD0388}">
      <dgm:prSet/>
      <dgm:spPr/>
      <dgm:t>
        <a:bodyPr/>
        <a:lstStyle/>
        <a:p>
          <a:endParaRPr lang="en-US"/>
        </a:p>
      </dgm:t>
    </dgm:pt>
    <dgm:pt modelId="{6478DDD0-BC35-48A2-AB7C-0CE67BE906CE}" type="sibTrans" cxnId="{4A7542B6-4807-4C53-AD6C-3892C2BD0388}">
      <dgm:prSet/>
      <dgm:spPr/>
      <dgm:t>
        <a:bodyPr/>
        <a:lstStyle/>
        <a:p>
          <a:endParaRPr lang="en-US"/>
        </a:p>
      </dgm:t>
    </dgm:pt>
    <dgm:pt modelId="{734ECDAC-F15E-420B-8E81-B331F5A13397}">
      <dgm:prSet/>
      <dgm:spPr/>
      <dgm:t>
        <a:bodyPr/>
        <a:lstStyle/>
        <a:p>
          <a:r>
            <a:rPr lang="en-US"/>
            <a:t>Manipulators</a:t>
          </a:r>
        </a:p>
      </dgm:t>
    </dgm:pt>
    <dgm:pt modelId="{D79D281B-65B1-474C-95B0-DE5D7AEDD842}" type="parTrans" cxnId="{6A09C5B0-7E02-407B-A188-C8A1942816A8}">
      <dgm:prSet/>
      <dgm:spPr/>
      <dgm:t>
        <a:bodyPr/>
        <a:lstStyle/>
        <a:p>
          <a:endParaRPr lang="en-US"/>
        </a:p>
      </dgm:t>
    </dgm:pt>
    <dgm:pt modelId="{26FBE123-2C40-4B7F-8DB1-D6F1C3B0E5CF}" type="sibTrans" cxnId="{6A09C5B0-7E02-407B-A188-C8A1942816A8}">
      <dgm:prSet/>
      <dgm:spPr/>
      <dgm:t>
        <a:bodyPr/>
        <a:lstStyle/>
        <a:p>
          <a:endParaRPr lang="en-US"/>
        </a:p>
      </dgm:t>
    </dgm:pt>
    <dgm:pt modelId="{44E3F544-C88E-4BCC-888D-011334CBC46F}">
      <dgm:prSet/>
      <dgm:spPr/>
      <dgm:t>
        <a:bodyPr/>
        <a:lstStyle/>
        <a:p>
          <a:r>
            <a:rPr lang="en-US"/>
            <a:t>Resisters</a:t>
          </a:r>
        </a:p>
      </dgm:t>
    </dgm:pt>
    <dgm:pt modelId="{0E14AF48-C149-45EC-B027-D140E52361F1}" type="parTrans" cxnId="{41809581-E733-4CE8-9E55-58E0300A1CD7}">
      <dgm:prSet/>
      <dgm:spPr/>
      <dgm:t>
        <a:bodyPr/>
        <a:lstStyle/>
        <a:p>
          <a:endParaRPr lang="en-US"/>
        </a:p>
      </dgm:t>
    </dgm:pt>
    <dgm:pt modelId="{F1304867-7229-4415-9D8C-046AC0EA186F}" type="sibTrans" cxnId="{41809581-E733-4CE8-9E55-58E0300A1CD7}">
      <dgm:prSet/>
      <dgm:spPr/>
      <dgm:t>
        <a:bodyPr/>
        <a:lstStyle/>
        <a:p>
          <a:endParaRPr lang="en-US"/>
        </a:p>
      </dgm:t>
    </dgm:pt>
    <dgm:pt modelId="{63AF783C-DF6A-4D41-9BA6-CBA2C98DAE81}">
      <dgm:prSet/>
      <dgm:spPr/>
      <dgm:t>
        <a:bodyPr/>
        <a:lstStyle/>
        <a:p>
          <a:r>
            <a:rPr lang="en-US"/>
            <a:t>Monopolizes</a:t>
          </a:r>
        </a:p>
      </dgm:t>
    </dgm:pt>
    <dgm:pt modelId="{0473ECE5-979D-4256-8E0F-9507BEDA4923}" type="parTrans" cxnId="{4F35CEC6-DF60-427D-B918-F7CB5FF49D76}">
      <dgm:prSet/>
      <dgm:spPr/>
      <dgm:t>
        <a:bodyPr/>
        <a:lstStyle/>
        <a:p>
          <a:endParaRPr lang="en-US"/>
        </a:p>
      </dgm:t>
    </dgm:pt>
    <dgm:pt modelId="{7C4CD534-22C8-42E0-89AC-BCAB989DCDE2}" type="sibTrans" cxnId="{4F35CEC6-DF60-427D-B918-F7CB5FF49D76}">
      <dgm:prSet/>
      <dgm:spPr/>
      <dgm:t>
        <a:bodyPr/>
        <a:lstStyle/>
        <a:p>
          <a:endParaRPr lang="en-US"/>
        </a:p>
      </dgm:t>
    </dgm:pt>
    <dgm:pt modelId="{709A9F51-B923-48CA-96E3-1CE0036AE6B3}">
      <dgm:prSet/>
      <dgm:spPr/>
      <dgm:t>
        <a:bodyPr/>
        <a:lstStyle/>
        <a:p>
          <a:r>
            <a:rPr lang="en-US"/>
            <a:t>Silent Members</a:t>
          </a:r>
        </a:p>
      </dgm:t>
    </dgm:pt>
    <dgm:pt modelId="{DAB1D0F4-6F93-4CEE-8B8F-5259907BDF83}" type="parTrans" cxnId="{5A352C1D-3A23-43CC-83E9-65B122C11A53}">
      <dgm:prSet/>
      <dgm:spPr/>
      <dgm:t>
        <a:bodyPr/>
        <a:lstStyle/>
        <a:p>
          <a:endParaRPr lang="en-US"/>
        </a:p>
      </dgm:t>
    </dgm:pt>
    <dgm:pt modelId="{A9DBD423-285E-4D50-B5D8-108D79AE15F8}" type="sibTrans" cxnId="{5A352C1D-3A23-43CC-83E9-65B122C11A53}">
      <dgm:prSet/>
      <dgm:spPr/>
      <dgm:t>
        <a:bodyPr/>
        <a:lstStyle/>
        <a:p>
          <a:endParaRPr lang="en-US"/>
        </a:p>
      </dgm:t>
    </dgm:pt>
    <dgm:pt modelId="{45E865C3-555F-4107-88FB-408EDE54F4AC}">
      <dgm:prSet/>
      <dgm:spPr/>
      <dgm:t>
        <a:bodyPr/>
        <a:lstStyle/>
        <a:p>
          <a:r>
            <a:rPr lang="en-US"/>
            <a:t>Users of Sarcasm</a:t>
          </a:r>
        </a:p>
      </dgm:t>
    </dgm:pt>
    <dgm:pt modelId="{BF481645-D071-400F-A387-3B9541E2870A}" type="parTrans" cxnId="{2350AC7A-86DA-4093-90F2-9768500571EE}">
      <dgm:prSet/>
      <dgm:spPr/>
      <dgm:t>
        <a:bodyPr/>
        <a:lstStyle/>
        <a:p>
          <a:endParaRPr lang="en-US"/>
        </a:p>
      </dgm:t>
    </dgm:pt>
    <dgm:pt modelId="{E287512A-FE1D-4B6D-B473-A257E07DE857}" type="sibTrans" cxnId="{2350AC7A-86DA-4093-90F2-9768500571EE}">
      <dgm:prSet/>
      <dgm:spPr/>
      <dgm:t>
        <a:bodyPr/>
        <a:lstStyle/>
        <a:p>
          <a:endParaRPr lang="en-US"/>
        </a:p>
      </dgm:t>
    </dgm:pt>
    <dgm:pt modelId="{E519437F-C8E2-49C4-8B14-88071E233CFB}">
      <dgm:prSet/>
      <dgm:spPr/>
      <dgm:t>
        <a:bodyPr/>
        <a:lstStyle/>
        <a:p>
          <a:r>
            <a:rPr lang="en-US"/>
            <a:t>Diagnostic Analyzers</a:t>
          </a:r>
        </a:p>
      </dgm:t>
    </dgm:pt>
    <dgm:pt modelId="{EBA29CF1-5735-4E5F-B089-E7F26713AFBF}" type="parTrans" cxnId="{6A216114-ED98-495B-B468-6BE12237368F}">
      <dgm:prSet/>
      <dgm:spPr/>
      <dgm:t>
        <a:bodyPr/>
        <a:lstStyle/>
        <a:p>
          <a:endParaRPr lang="en-US"/>
        </a:p>
      </dgm:t>
    </dgm:pt>
    <dgm:pt modelId="{DD00245F-01A3-4E0E-A512-48A212DF8914}" type="sibTrans" cxnId="{6A216114-ED98-495B-B468-6BE12237368F}">
      <dgm:prSet/>
      <dgm:spPr/>
      <dgm:t>
        <a:bodyPr/>
        <a:lstStyle/>
        <a:p>
          <a:endParaRPr lang="en-US"/>
        </a:p>
      </dgm:t>
    </dgm:pt>
    <dgm:pt modelId="{5B1999A7-3E70-4BE2-B54C-426C146CAB15}">
      <dgm:prSet/>
      <dgm:spPr/>
      <dgm:t>
        <a:bodyPr/>
        <a:lstStyle/>
        <a:p>
          <a:r>
            <a:rPr lang="en-US"/>
            <a:t>Focusers on Others</a:t>
          </a:r>
        </a:p>
      </dgm:t>
    </dgm:pt>
    <dgm:pt modelId="{B5041D80-5745-4894-9BAE-A17F901AC7C0}" type="parTrans" cxnId="{AA3FDD4B-58A9-4A9D-A1A6-4B1EB6B81B75}">
      <dgm:prSet/>
      <dgm:spPr/>
      <dgm:t>
        <a:bodyPr/>
        <a:lstStyle/>
        <a:p>
          <a:endParaRPr lang="en-US"/>
        </a:p>
      </dgm:t>
    </dgm:pt>
    <dgm:pt modelId="{F0AF09F2-1695-4D3F-A3C2-E8B1E000E0DE}" type="sibTrans" cxnId="{AA3FDD4B-58A9-4A9D-A1A6-4B1EB6B81B75}">
      <dgm:prSet/>
      <dgm:spPr/>
      <dgm:t>
        <a:bodyPr/>
        <a:lstStyle/>
        <a:p>
          <a:endParaRPr lang="en-US"/>
        </a:p>
      </dgm:t>
    </dgm:pt>
    <dgm:pt modelId="{41BCDF58-382B-4794-96E5-99A88E1050E6}">
      <dgm:prSet/>
      <dgm:spPr/>
      <dgm:t>
        <a:bodyPr/>
        <a:lstStyle/>
        <a:p>
          <a:r>
            <a:rPr lang="en-US"/>
            <a:t>Subgroups</a:t>
          </a:r>
        </a:p>
      </dgm:t>
    </dgm:pt>
    <dgm:pt modelId="{E3501A1C-4D08-4476-9951-7857F40F2BCF}" type="parTrans" cxnId="{233F4B77-243A-4E02-85C2-11411854C7F5}">
      <dgm:prSet/>
      <dgm:spPr/>
      <dgm:t>
        <a:bodyPr/>
        <a:lstStyle/>
        <a:p>
          <a:endParaRPr lang="en-US"/>
        </a:p>
      </dgm:t>
    </dgm:pt>
    <dgm:pt modelId="{A6BEF7E5-AA06-4B08-B848-F20B7340BAD6}" type="sibTrans" cxnId="{233F4B77-243A-4E02-85C2-11411854C7F5}">
      <dgm:prSet/>
      <dgm:spPr/>
      <dgm:t>
        <a:bodyPr/>
        <a:lstStyle/>
        <a:p>
          <a:endParaRPr lang="en-US"/>
        </a:p>
      </dgm:t>
    </dgm:pt>
    <dgm:pt modelId="{AAEDE5BA-AFA3-4E65-9F44-03CE91665760}">
      <dgm:prSet/>
      <dgm:spPr/>
      <dgm:t>
        <a:bodyPr/>
        <a:lstStyle/>
        <a:p>
          <a:r>
            <a:rPr lang="en-US"/>
            <a:t>Group Procedural Problems</a:t>
          </a:r>
        </a:p>
      </dgm:t>
    </dgm:pt>
    <dgm:pt modelId="{095D7E9F-B427-4894-88D9-1EA08A60D904}" type="parTrans" cxnId="{28C65658-AC08-4636-885E-F0039F92B1C2}">
      <dgm:prSet/>
      <dgm:spPr/>
      <dgm:t>
        <a:bodyPr/>
        <a:lstStyle/>
        <a:p>
          <a:endParaRPr lang="en-US"/>
        </a:p>
      </dgm:t>
    </dgm:pt>
    <dgm:pt modelId="{08181656-864D-42E3-9A70-B842DB77E5E0}" type="sibTrans" cxnId="{28C65658-AC08-4636-885E-F0039F92B1C2}">
      <dgm:prSet/>
      <dgm:spPr/>
      <dgm:t>
        <a:bodyPr/>
        <a:lstStyle/>
        <a:p>
          <a:endParaRPr lang="en-US"/>
        </a:p>
      </dgm:t>
    </dgm:pt>
    <dgm:pt modelId="{672A3031-A3A8-744C-B619-1764059D719C}" type="pres">
      <dgm:prSet presAssocID="{C5F2A7DE-A011-44A1-82F4-B97826420A1E}" presName="diagram" presStyleCnt="0">
        <dgm:presLayoutVars>
          <dgm:dir/>
          <dgm:resizeHandles val="exact"/>
        </dgm:presLayoutVars>
      </dgm:prSet>
      <dgm:spPr/>
    </dgm:pt>
    <dgm:pt modelId="{CE8F4B18-9187-1844-9B43-1CB744828D5C}" type="pres">
      <dgm:prSet presAssocID="{904C812D-EEB8-4C17-A2B7-7C6F1B3BD38C}" presName="node" presStyleLbl="node1" presStyleIdx="0" presStyleCnt="10">
        <dgm:presLayoutVars>
          <dgm:bulletEnabled val="1"/>
        </dgm:presLayoutVars>
      </dgm:prSet>
      <dgm:spPr/>
    </dgm:pt>
    <dgm:pt modelId="{82F63489-7B77-9B43-BCDB-7F0BA5D9BADC}" type="pres">
      <dgm:prSet presAssocID="{6478DDD0-BC35-48A2-AB7C-0CE67BE906CE}" presName="sibTrans" presStyleCnt="0"/>
      <dgm:spPr/>
    </dgm:pt>
    <dgm:pt modelId="{753258BA-BC79-024C-8B10-BA59FDF1E178}" type="pres">
      <dgm:prSet presAssocID="{734ECDAC-F15E-420B-8E81-B331F5A13397}" presName="node" presStyleLbl="node1" presStyleIdx="1" presStyleCnt="10">
        <dgm:presLayoutVars>
          <dgm:bulletEnabled val="1"/>
        </dgm:presLayoutVars>
      </dgm:prSet>
      <dgm:spPr/>
    </dgm:pt>
    <dgm:pt modelId="{89B5BD25-D213-BF41-942C-E69F8D81113F}" type="pres">
      <dgm:prSet presAssocID="{26FBE123-2C40-4B7F-8DB1-D6F1C3B0E5CF}" presName="sibTrans" presStyleCnt="0"/>
      <dgm:spPr/>
    </dgm:pt>
    <dgm:pt modelId="{6F333985-B112-FB43-90EB-604BFAA28925}" type="pres">
      <dgm:prSet presAssocID="{44E3F544-C88E-4BCC-888D-011334CBC46F}" presName="node" presStyleLbl="node1" presStyleIdx="2" presStyleCnt="10">
        <dgm:presLayoutVars>
          <dgm:bulletEnabled val="1"/>
        </dgm:presLayoutVars>
      </dgm:prSet>
      <dgm:spPr/>
    </dgm:pt>
    <dgm:pt modelId="{634577DF-292B-9342-B6AB-63F04D495E88}" type="pres">
      <dgm:prSet presAssocID="{F1304867-7229-4415-9D8C-046AC0EA186F}" presName="sibTrans" presStyleCnt="0"/>
      <dgm:spPr/>
    </dgm:pt>
    <dgm:pt modelId="{55D3EE0D-DD3C-E14D-BBE9-25342A0D36A3}" type="pres">
      <dgm:prSet presAssocID="{63AF783C-DF6A-4D41-9BA6-CBA2C98DAE81}" presName="node" presStyleLbl="node1" presStyleIdx="3" presStyleCnt="10">
        <dgm:presLayoutVars>
          <dgm:bulletEnabled val="1"/>
        </dgm:presLayoutVars>
      </dgm:prSet>
      <dgm:spPr/>
    </dgm:pt>
    <dgm:pt modelId="{A509D43E-1DF5-DE46-8AF7-6D6D5932A3BC}" type="pres">
      <dgm:prSet presAssocID="{7C4CD534-22C8-42E0-89AC-BCAB989DCDE2}" presName="sibTrans" presStyleCnt="0"/>
      <dgm:spPr/>
    </dgm:pt>
    <dgm:pt modelId="{BD48BEA5-9387-E248-9BAF-C657DE86A846}" type="pres">
      <dgm:prSet presAssocID="{709A9F51-B923-48CA-96E3-1CE0036AE6B3}" presName="node" presStyleLbl="node1" presStyleIdx="4" presStyleCnt="10">
        <dgm:presLayoutVars>
          <dgm:bulletEnabled val="1"/>
        </dgm:presLayoutVars>
      </dgm:prSet>
      <dgm:spPr/>
    </dgm:pt>
    <dgm:pt modelId="{ED6AA69F-CA8F-CC41-BD9F-DB4EED6390E3}" type="pres">
      <dgm:prSet presAssocID="{A9DBD423-285E-4D50-B5D8-108D79AE15F8}" presName="sibTrans" presStyleCnt="0"/>
      <dgm:spPr/>
    </dgm:pt>
    <dgm:pt modelId="{7A8B4B75-1DC5-2940-83B6-EFC285CF5BA1}" type="pres">
      <dgm:prSet presAssocID="{45E865C3-555F-4107-88FB-408EDE54F4AC}" presName="node" presStyleLbl="node1" presStyleIdx="5" presStyleCnt="10">
        <dgm:presLayoutVars>
          <dgm:bulletEnabled val="1"/>
        </dgm:presLayoutVars>
      </dgm:prSet>
      <dgm:spPr/>
    </dgm:pt>
    <dgm:pt modelId="{6804363F-0723-324C-AF09-1EAF52E5E437}" type="pres">
      <dgm:prSet presAssocID="{E287512A-FE1D-4B6D-B473-A257E07DE857}" presName="sibTrans" presStyleCnt="0"/>
      <dgm:spPr/>
    </dgm:pt>
    <dgm:pt modelId="{60743821-6FB0-E64F-AA5C-EEE4FE3530A0}" type="pres">
      <dgm:prSet presAssocID="{E519437F-C8E2-49C4-8B14-88071E233CFB}" presName="node" presStyleLbl="node1" presStyleIdx="6" presStyleCnt="10">
        <dgm:presLayoutVars>
          <dgm:bulletEnabled val="1"/>
        </dgm:presLayoutVars>
      </dgm:prSet>
      <dgm:spPr/>
    </dgm:pt>
    <dgm:pt modelId="{571523F4-2267-0B4B-B806-A94F5E400FE7}" type="pres">
      <dgm:prSet presAssocID="{DD00245F-01A3-4E0E-A512-48A212DF8914}" presName="sibTrans" presStyleCnt="0"/>
      <dgm:spPr/>
    </dgm:pt>
    <dgm:pt modelId="{1E5EF29B-79D3-0B42-A5D7-5AE63202A867}" type="pres">
      <dgm:prSet presAssocID="{5B1999A7-3E70-4BE2-B54C-426C146CAB15}" presName="node" presStyleLbl="node1" presStyleIdx="7" presStyleCnt="10">
        <dgm:presLayoutVars>
          <dgm:bulletEnabled val="1"/>
        </dgm:presLayoutVars>
      </dgm:prSet>
      <dgm:spPr/>
    </dgm:pt>
    <dgm:pt modelId="{8DFBE3DE-B88A-0B41-BFAD-D1AED2468005}" type="pres">
      <dgm:prSet presAssocID="{F0AF09F2-1695-4D3F-A3C2-E8B1E000E0DE}" presName="sibTrans" presStyleCnt="0"/>
      <dgm:spPr/>
    </dgm:pt>
    <dgm:pt modelId="{58E7F43F-ED23-0E4D-998C-F63A4598A674}" type="pres">
      <dgm:prSet presAssocID="{41BCDF58-382B-4794-96E5-99A88E1050E6}" presName="node" presStyleLbl="node1" presStyleIdx="8" presStyleCnt="10">
        <dgm:presLayoutVars>
          <dgm:bulletEnabled val="1"/>
        </dgm:presLayoutVars>
      </dgm:prSet>
      <dgm:spPr/>
    </dgm:pt>
    <dgm:pt modelId="{90832727-2E03-4641-BD0B-1DE7656B7C14}" type="pres">
      <dgm:prSet presAssocID="{A6BEF7E5-AA06-4B08-B848-F20B7340BAD6}" presName="sibTrans" presStyleCnt="0"/>
      <dgm:spPr/>
    </dgm:pt>
    <dgm:pt modelId="{0D6291E0-9952-EA44-A90D-F93505A071C0}" type="pres">
      <dgm:prSet presAssocID="{AAEDE5BA-AFA3-4E65-9F44-03CE91665760}" presName="node" presStyleLbl="node1" presStyleIdx="9" presStyleCnt="10">
        <dgm:presLayoutVars>
          <dgm:bulletEnabled val="1"/>
        </dgm:presLayoutVars>
      </dgm:prSet>
      <dgm:spPr/>
    </dgm:pt>
  </dgm:ptLst>
  <dgm:cxnLst>
    <dgm:cxn modelId="{6A216114-ED98-495B-B468-6BE12237368F}" srcId="{C5F2A7DE-A011-44A1-82F4-B97826420A1E}" destId="{E519437F-C8E2-49C4-8B14-88071E233CFB}" srcOrd="6" destOrd="0" parTransId="{EBA29CF1-5735-4E5F-B089-E7F26713AFBF}" sibTransId="{DD00245F-01A3-4E0E-A512-48A212DF8914}"/>
    <dgm:cxn modelId="{6EE40219-2288-154E-8098-5BAF2629BAEC}" type="presOf" srcId="{734ECDAC-F15E-420B-8E81-B331F5A13397}" destId="{753258BA-BC79-024C-8B10-BA59FDF1E178}" srcOrd="0" destOrd="0" presId="urn:microsoft.com/office/officeart/2005/8/layout/default"/>
    <dgm:cxn modelId="{5A352C1D-3A23-43CC-83E9-65B122C11A53}" srcId="{C5F2A7DE-A011-44A1-82F4-B97826420A1E}" destId="{709A9F51-B923-48CA-96E3-1CE0036AE6B3}" srcOrd="4" destOrd="0" parTransId="{DAB1D0F4-6F93-4CEE-8B8F-5259907BDF83}" sibTransId="{A9DBD423-285E-4D50-B5D8-108D79AE15F8}"/>
    <dgm:cxn modelId="{F876BD20-716F-7C4E-86DF-AD9A1E0FEDEA}" type="presOf" srcId="{C5F2A7DE-A011-44A1-82F4-B97826420A1E}" destId="{672A3031-A3A8-744C-B619-1764059D719C}" srcOrd="0" destOrd="0" presId="urn:microsoft.com/office/officeart/2005/8/layout/default"/>
    <dgm:cxn modelId="{64369A22-FA2A-F243-A09D-9FABBF29BDFF}" type="presOf" srcId="{709A9F51-B923-48CA-96E3-1CE0036AE6B3}" destId="{BD48BEA5-9387-E248-9BAF-C657DE86A846}" srcOrd="0" destOrd="0" presId="urn:microsoft.com/office/officeart/2005/8/layout/default"/>
    <dgm:cxn modelId="{7FE1F830-5643-F34C-8EA8-E8105E6FA22A}" type="presOf" srcId="{AAEDE5BA-AFA3-4E65-9F44-03CE91665760}" destId="{0D6291E0-9952-EA44-A90D-F93505A071C0}" srcOrd="0" destOrd="0" presId="urn:microsoft.com/office/officeart/2005/8/layout/default"/>
    <dgm:cxn modelId="{99D25A3D-8391-1544-AE7C-D0F51B228E33}" type="presOf" srcId="{45E865C3-555F-4107-88FB-408EDE54F4AC}" destId="{7A8B4B75-1DC5-2940-83B6-EFC285CF5BA1}" srcOrd="0" destOrd="0" presId="urn:microsoft.com/office/officeart/2005/8/layout/default"/>
    <dgm:cxn modelId="{EBD63841-E1D3-0540-9CEE-1ED29738A766}" type="presOf" srcId="{E519437F-C8E2-49C4-8B14-88071E233CFB}" destId="{60743821-6FB0-E64F-AA5C-EEE4FE3530A0}" srcOrd="0" destOrd="0" presId="urn:microsoft.com/office/officeart/2005/8/layout/default"/>
    <dgm:cxn modelId="{E1671D45-4F94-A44E-BA68-8679B95164B1}" type="presOf" srcId="{44E3F544-C88E-4BCC-888D-011334CBC46F}" destId="{6F333985-B112-FB43-90EB-604BFAA28925}" srcOrd="0" destOrd="0" presId="urn:microsoft.com/office/officeart/2005/8/layout/default"/>
    <dgm:cxn modelId="{AA3FDD4B-58A9-4A9D-A1A6-4B1EB6B81B75}" srcId="{C5F2A7DE-A011-44A1-82F4-B97826420A1E}" destId="{5B1999A7-3E70-4BE2-B54C-426C146CAB15}" srcOrd="7" destOrd="0" parTransId="{B5041D80-5745-4894-9BAE-A17F901AC7C0}" sibTransId="{F0AF09F2-1695-4D3F-A3C2-E8B1E000E0DE}"/>
    <dgm:cxn modelId="{28C65658-AC08-4636-885E-F0039F92B1C2}" srcId="{C5F2A7DE-A011-44A1-82F4-B97826420A1E}" destId="{AAEDE5BA-AFA3-4E65-9F44-03CE91665760}" srcOrd="9" destOrd="0" parTransId="{095D7E9F-B427-4894-88D9-1EA08A60D904}" sibTransId="{08181656-864D-42E3-9A70-B842DB77E5E0}"/>
    <dgm:cxn modelId="{82DA2968-C671-DD4F-A6C1-5A79ED319190}" type="presOf" srcId="{41BCDF58-382B-4794-96E5-99A88E1050E6}" destId="{58E7F43F-ED23-0E4D-998C-F63A4598A674}" srcOrd="0" destOrd="0" presId="urn:microsoft.com/office/officeart/2005/8/layout/default"/>
    <dgm:cxn modelId="{233F4B77-243A-4E02-85C2-11411854C7F5}" srcId="{C5F2A7DE-A011-44A1-82F4-B97826420A1E}" destId="{41BCDF58-382B-4794-96E5-99A88E1050E6}" srcOrd="8" destOrd="0" parTransId="{E3501A1C-4D08-4476-9951-7857F40F2BCF}" sibTransId="{A6BEF7E5-AA06-4B08-B848-F20B7340BAD6}"/>
    <dgm:cxn modelId="{BB63037A-6BE8-FA44-9CDA-D29CAD302E0B}" type="presOf" srcId="{63AF783C-DF6A-4D41-9BA6-CBA2C98DAE81}" destId="{55D3EE0D-DD3C-E14D-BBE9-25342A0D36A3}" srcOrd="0" destOrd="0" presId="urn:microsoft.com/office/officeart/2005/8/layout/default"/>
    <dgm:cxn modelId="{2350AC7A-86DA-4093-90F2-9768500571EE}" srcId="{C5F2A7DE-A011-44A1-82F4-B97826420A1E}" destId="{45E865C3-555F-4107-88FB-408EDE54F4AC}" srcOrd="5" destOrd="0" parTransId="{BF481645-D071-400F-A387-3B9541E2870A}" sibTransId="{E287512A-FE1D-4B6D-B473-A257E07DE857}"/>
    <dgm:cxn modelId="{41809581-E733-4CE8-9E55-58E0300A1CD7}" srcId="{C5F2A7DE-A011-44A1-82F4-B97826420A1E}" destId="{44E3F544-C88E-4BCC-888D-011334CBC46F}" srcOrd="2" destOrd="0" parTransId="{0E14AF48-C149-45EC-B027-D140E52361F1}" sibTransId="{F1304867-7229-4415-9D8C-046AC0EA186F}"/>
    <dgm:cxn modelId="{978040AC-E361-6F46-AC65-D163176E4BA4}" type="presOf" srcId="{904C812D-EEB8-4C17-A2B7-7C6F1B3BD38C}" destId="{CE8F4B18-9187-1844-9B43-1CB744828D5C}" srcOrd="0" destOrd="0" presId="urn:microsoft.com/office/officeart/2005/8/layout/default"/>
    <dgm:cxn modelId="{6A09C5B0-7E02-407B-A188-C8A1942816A8}" srcId="{C5F2A7DE-A011-44A1-82F4-B97826420A1E}" destId="{734ECDAC-F15E-420B-8E81-B331F5A13397}" srcOrd="1" destOrd="0" parTransId="{D79D281B-65B1-474C-95B0-DE5D7AEDD842}" sibTransId="{26FBE123-2C40-4B7F-8DB1-D6F1C3B0E5CF}"/>
    <dgm:cxn modelId="{4A7542B6-4807-4C53-AD6C-3892C2BD0388}" srcId="{C5F2A7DE-A011-44A1-82F4-B97826420A1E}" destId="{904C812D-EEB8-4C17-A2B7-7C6F1B3BD38C}" srcOrd="0" destOrd="0" parTransId="{5686E211-0D9A-4911-BFC0-84F9A4B5CDCF}" sibTransId="{6478DDD0-BC35-48A2-AB7C-0CE67BE906CE}"/>
    <dgm:cxn modelId="{4F35CEC6-DF60-427D-B918-F7CB5FF49D76}" srcId="{C5F2A7DE-A011-44A1-82F4-B97826420A1E}" destId="{63AF783C-DF6A-4D41-9BA6-CBA2C98DAE81}" srcOrd="3" destOrd="0" parTransId="{0473ECE5-979D-4256-8E0F-9507BEDA4923}" sibTransId="{7C4CD534-22C8-42E0-89AC-BCAB989DCDE2}"/>
    <dgm:cxn modelId="{C268D2F0-76D0-744B-AC98-11279B1119EA}" type="presOf" srcId="{5B1999A7-3E70-4BE2-B54C-426C146CAB15}" destId="{1E5EF29B-79D3-0B42-A5D7-5AE63202A867}" srcOrd="0" destOrd="0" presId="urn:microsoft.com/office/officeart/2005/8/layout/default"/>
    <dgm:cxn modelId="{F2A03FB2-4CF6-2449-B4D2-7DB2F909C29B}" type="presParOf" srcId="{672A3031-A3A8-744C-B619-1764059D719C}" destId="{CE8F4B18-9187-1844-9B43-1CB744828D5C}" srcOrd="0" destOrd="0" presId="urn:microsoft.com/office/officeart/2005/8/layout/default"/>
    <dgm:cxn modelId="{1F450B2F-2070-6946-BC3E-A28F75456600}" type="presParOf" srcId="{672A3031-A3A8-744C-B619-1764059D719C}" destId="{82F63489-7B77-9B43-BCDB-7F0BA5D9BADC}" srcOrd="1" destOrd="0" presId="urn:microsoft.com/office/officeart/2005/8/layout/default"/>
    <dgm:cxn modelId="{59577EFC-3E54-B147-B8E5-9F0D17178A30}" type="presParOf" srcId="{672A3031-A3A8-744C-B619-1764059D719C}" destId="{753258BA-BC79-024C-8B10-BA59FDF1E178}" srcOrd="2" destOrd="0" presId="urn:microsoft.com/office/officeart/2005/8/layout/default"/>
    <dgm:cxn modelId="{26758B66-650A-AD4C-88AA-350A7E6A4B3B}" type="presParOf" srcId="{672A3031-A3A8-744C-B619-1764059D719C}" destId="{89B5BD25-D213-BF41-942C-E69F8D81113F}" srcOrd="3" destOrd="0" presId="urn:microsoft.com/office/officeart/2005/8/layout/default"/>
    <dgm:cxn modelId="{E160C294-E2A9-2344-B480-4E0BAD64E1A9}" type="presParOf" srcId="{672A3031-A3A8-744C-B619-1764059D719C}" destId="{6F333985-B112-FB43-90EB-604BFAA28925}" srcOrd="4" destOrd="0" presId="urn:microsoft.com/office/officeart/2005/8/layout/default"/>
    <dgm:cxn modelId="{066CFBE6-16CB-5F43-8C03-069C887D8477}" type="presParOf" srcId="{672A3031-A3A8-744C-B619-1764059D719C}" destId="{634577DF-292B-9342-B6AB-63F04D495E88}" srcOrd="5" destOrd="0" presId="urn:microsoft.com/office/officeart/2005/8/layout/default"/>
    <dgm:cxn modelId="{47245646-8212-D94D-84E7-3627A59C6CCF}" type="presParOf" srcId="{672A3031-A3A8-744C-B619-1764059D719C}" destId="{55D3EE0D-DD3C-E14D-BBE9-25342A0D36A3}" srcOrd="6" destOrd="0" presId="urn:microsoft.com/office/officeart/2005/8/layout/default"/>
    <dgm:cxn modelId="{62B9D26B-05DE-CB47-A399-C2935EAB6EA9}" type="presParOf" srcId="{672A3031-A3A8-744C-B619-1764059D719C}" destId="{A509D43E-1DF5-DE46-8AF7-6D6D5932A3BC}" srcOrd="7" destOrd="0" presId="urn:microsoft.com/office/officeart/2005/8/layout/default"/>
    <dgm:cxn modelId="{5061B94D-58B3-C54E-9765-DF60A26A8D76}" type="presParOf" srcId="{672A3031-A3A8-744C-B619-1764059D719C}" destId="{BD48BEA5-9387-E248-9BAF-C657DE86A846}" srcOrd="8" destOrd="0" presId="urn:microsoft.com/office/officeart/2005/8/layout/default"/>
    <dgm:cxn modelId="{0564207A-6E57-324D-A3E8-D6476BD24AB6}" type="presParOf" srcId="{672A3031-A3A8-744C-B619-1764059D719C}" destId="{ED6AA69F-CA8F-CC41-BD9F-DB4EED6390E3}" srcOrd="9" destOrd="0" presId="urn:microsoft.com/office/officeart/2005/8/layout/default"/>
    <dgm:cxn modelId="{51770DD2-257D-D243-BB19-B98C0310A5DA}" type="presParOf" srcId="{672A3031-A3A8-744C-B619-1764059D719C}" destId="{7A8B4B75-1DC5-2940-83B6-EFC285CF5BA1}" srcOrd="10" destOrd="0" presId="urn:microsoft.com/office/officeart/2005/8/layout/default"/>
    <dgm:cxn modelId="{4C72679D-D408-1F43-A27C-D63E884B774C}" type="presParOf" srcId="{672A3031-A3A8-744C-B619-1764059D719C}" destId="{6804363F-0723-324C-AF09-1EAF52E5E437}" srcOrd="11" destOrd="0" presId="urn:microsoft.com/office/officeart/2005/8/layout/default"/>
    <dgm:cxn modelId="{632DABD7-BE01-A44A-9C34-7292A1AD2FAF}" type="presParOf" srcId="{672A3031-A3A8-744C-B619-1764059D719C}" destId="{60743821-6FB0-E64F-AA5C-EEE4FE3530A0}" srcOrd="12" destOrd="0" presId="urn:microsoft.com/office/officeart/2005/8/layout/default"/>
    <dgm:cxn modelId="{E62040D8-F374-A54C-AAD2-912DDC59CBC8}" type="presParOf" srcId="{672A3031-A3A8-744C-B619-1764059D719C}" destId="{571523F4-2267-0B4B-B806-A94F5E400FE7}" srcOrd="13" destOrd="0" presId="urn:microsoft.com/office/officeart/2005/8/layout/default"/>
    <dgm:cxn modelId="{CB4679CE-A0F7-EA41-91D1-1BE60EDAF509}" type="presParOf" srcId="{672A3031-A3A8-744C-B619-1764059D719C}" destId="{1E5EF29B-79D3-0B42-A5D7-5AE63202A867}" srcOrd="14" destOrd="0" presId="urn:microsoft.com/office/officeart/2005/8/layout/default"/>
    <dgm:cxn modelId="{18E85008-A23C-354B-AC61-E4FC0668407A}" type="presParOf" srcId="{672A3031-A3A8-744C-B619-1764059D719C}" destId="{8DFBE3DE-B88A-0B41-BFAD-D1AED2468005}" srcOrd="15" destOrd="0" presId="urn:microsoft.com/office/officeart/2005/8/layout/default"/>
    <dgm:cxn modelId="{7336F8F7-94E8-FD44-9E68-E5B649136597}" type="presParOf" srcId="{672A3031-A3A8-744C-B619-1764059D719C}" destId="{58E7F43F-ED23-0E4D-998C-F63A4598A674}" srcOrd="16" destOrd="0" presId="urn:microsoft.com/office/officeart/2005/8/layout/default"/>
    <dgm:cxn modelId="{3EE0148A-3F4B-D942-B162-A582BAA20A93}" type="presParOf" srcId="{672A3031-A3A8-744C-B619-1764059D719C}" destId="{90832727-2E03-4641-BD0B-1DE7656B7C14}" srcOrd="17" destOrd="0" presId="urn:microsoft.com/office/officeart/2005/8/layout/default"/>
    <dgm:cxn modelId="{3D7E58CF-FC7E-5049-8A76-48F7C399030A}" type="presParOf" srcId="{672A3031-A3A8-744C-B619-1764059D719C}" destId="{0D6291E0-9952-EA44-A90D-F93505A071C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8453AE-CC83-44D0-9EFB-B7CF4209DD9B}"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77582A10-689E-4DE5-9D14-9F8E3B118743}">
      <dgm:prSet/>
      <dgm:spPr/>
      <dgm:t>
        <a:bodyPr/>
        <a:lstStyle/>
        <a:p>
          <a:r>
            <a:rPr lang="en-US"/>
            <a:t>Some options for beginning are to begin with an opening statement about the group and then, </a:t>
          </a:r>
        </a:p>
      </dgm:t>
    </dgm:pt>
    <dgm:pt modelId="{65D869C3-CCA0-4B90-BBFD-0F962114D114}" type="parTrans" cxnId="{66E309A8-A5EE-4A22-A099-1433BD075073}">
      <dgm:prSet/>
      <dgm:spPr/>
      <dgm:t>
        <a:bodyPr/>
        <a:lstStyle/>
        <a:p>
          <a:endParaRPr lang="en-US"/>
        </a:p>
      </dgm:t>
    </dgm:pt>
    <dgm:pt modelId="{AF8927E4-4906-4957-8E58-2D326A21A0FE}" type="sibTrans" cxnId="{66E309A8-A5EE-4A22-A099-1433BD075073}">
      <dgm:prSet/>
      <dgm:spPr/>
      <dgm:t>
        <a:bodyPr/>
        <a:lstStyle/>
        <a:p>
          <a:endParaRPr lang="en-US"/>
        </a:p>
      </dgm:t>
    </dgm:pt>
    <dgm:pt modelId="{DAC309B3-E91E-4556-845E-4FCF366BD959}">
      <dgm:prSet/>
      <dgm:spPr/>
      <dgm:t>
        <a:bodyPr/>
        <a:lstStyle/>
        <a:p>
          <a:r>
            <a:rPr lang="en-US"/>
            <a:t>Conduct an Introduction Exercise</a:t>
          </a:r>
        </a:p>
      </dgm:t>
    </dgm:pt>
    <dgm:pt modelId="{B9EC8B02-C666-4135-B793-42CB812347C7}" type="parTrans" cxnId="{115EE6C6-45B7-477F-BAA7-2823B53C0618}">
      <dgm:prSet/>
      <dgm:spPr/>
      <dgm:t>
        <a:bodyPr/>
        <a:lstStyle/>
        <a:p>
          <a:endParaRPr lang="en-US"/>
        </a:p>
      </dgm:t>
    </dgm:pt>
    <dgm:pt modelId="{4025AD0F-65C5-490E-BB94-3D5996E49911}" type="sibTrans" cxnId="{115EE6C6-45B7-477F-BAA7-2823B53C0618}">
      <dgm:prSet/>
      <dgm:spPr/>
      <dgm:t>
        <a:bodyPr/>
        <a:lstStyle/>
        <a:p>
          <a:endParaRPr lang="en-US"/>
        </a:p>
      </dgm:t>
    </dgm:pt>
    <dgm:pt modelId="{CB8745F3-1D7C-4348-B8BE-F7170CF1FB5A}">
      <dgm:prSet/>
      <dgm:spPr/>
      <dgm:t>
        <a:bodyPr/>
        <a:lstStyle/>
        <a:p>
          <a:r>
            <a:rPr lang="en-US"/>
            <a:t>Get right into the Content of the Group</a:t>
          </a:r>
        </a:p>
      </dgm:t>
    </dgm:pt>
    <dgm:pt modelId="{20ADF3B1-A0F9-431A-99E0-1A53D644552F}" type="parTrans" cxnId="{F468FE57-B03F-4E3A-A456-46F347317788}">
      <dgm:prSet/>
      <dgm:spPr/>
      <dgm:t>
        <a:bodyPr/>
        <a:lstStyle/>
        <a:p>
          <a:endParaRPr lang="en-US"/>
        </a:p>
      </dgm:t>
    </dgm:pt>
    <dgm:pt modelId="{121AF81D-35F2-4282-9632-8C86A52A7565}" type="sibTrans" cxnId="{F468FE57-B03F-4E3A-A456-46F347317788}">
      <dgm:prSet/>
      <dgm:spPr/>
      <dgm:t>
        <a:bodyPr/>
        <a:lstStyle/>
        <a:p>
          <a:endParaRPr lang="en-US"/>
        </a:p>
      </dgm:t>
    </dgm:pt>
    <dgm:pt modelId="{8CD3D1D7-01BD-44D2-9FE7-A30692D8572E}">
      <dgm:prSet/>
      <dgm:spPr/>
      <dgm:t>
        <a:bodyPr/>
        <a:lstStyle/>
        <a:p>
          <a:r>
            <a:rPr lang="en-US"/>
            <a:t>Then have the members form dyads</a:t>
          </a:r>
        </a:p>
      </dgm:t>
    </dgm:pt>
    <dgm:pt modelId="{420D8DB4-361F-428B-8862-D1975DB79BAF}" type="parTrans" cxnId="{9C6EDA7D-DAEF-44B3-97D5-2466A8A7B57F}">
      <dgm:prSet/>
      <dgm:spPr/>
      <dgm:t>
        <a:bodyPr/>
        <a:lstStyle/>
        <a:p>
          <a:endParaRPr lang="en-US"/>
        </a:p>
      </dgm:t>
    </dgm:pt>
    <dgm:pt modelId="{DB8193D7-3E1B-4CB3-8617-F2D3CC55F71A}" type="sibTrans" cxnId="{9C6EDA7D-DAEF-44B3-97D5-2466A8A7B57F}">
      <dgm:prSet/>
      <dgm:spPr/>
      <dgm:t>
        <a:bodyPr/>
        <a:lstStyle/>
        <a:p>
          <a:endParaRPr lang="en-US"/>
        </a:p>
      </dgm:t>
    </dgm:pt>
    <dgm:pt modelId="{40928C81-87FC-4FB0-A2FC-CEF5F88A3782}">
      <dgm:prSet/>
      <dgm:spPr/>
      <dgm:t>
        <a:bodyPr/>
        <a:lstStyle/>
        <a:p>
          <a:r>
            <a:rPr lang="en-US"/>
            <a:t>Have members complete a short-sentence form</a:t>
          </a:r>
        </a:p>
      </dgm:t>
    </dgm:pt>
    <dgm:pt modelId="{913AF012-1D32-4B34-B35D-79D2FDBE0FC8}" type="parTrans" cxnId="{5AA1F1E9-E177-4387-9C4B-41ABD3E1A20A}">
      <dgm:prSet/>
      <dgm:spPr/>
      <dgm:t>
        <a:bodyPr/>
        <a:lstStyle/>
        <a:p>
          <a:endParaRPr lang="en-US"/>
        </a:p>
      </dgm:t>
    </dgm:pt>
    <dgm:pt modelId="{460F362D-12C0-4BF3-A579-5DF3DEFCD11B}" type="sibTrans" cxnId="{5AA1F1E9-E177-4387-9C4B-41ABD3E1A20A}">
      <dgm:prSet/>
      <dgm:spPr/>
      <dgm:t>
        <a:bodyPr/>
        <a:lstStyle/>
        <a:p>
          <a:endParaRPr lang="en-US"/>
        </a:p>
      </dgm:t>
    </dgm:pt>
    <dgm:pt modelId="{AB036E8C-D954-4EF5-BEE7-A272EC6D2794}">
      <dgm:prSet/>
      <dgm:spPr/>
      <dgm:t>
        <a:bodyPr/>
        <a:lstStyle/>
        <a:p>
          <a:r>
            <a:rPr lang="en-US"/>
            <a:t>Begin with an unusual opening</a:t>
          </a:r>
        </a:p>
      </dgm:t>
    </dgm:pt>
    <dgm:pt modelId="{A6B0C00D-8190-497E-8D50-A5D72D3F879A}" type="parTrans" cxnId="{E23F789C-6D25-4BC1-BB89-9342576C2C2C}">
      <dgm:prSet/>
      <dgm:spPr/>
      <dgm:t>
        <a:bodyPr/>
        <a:lstStyle/>
        <a:p>
          <a:endParaRPr lang="en-US"/>
        </a:p>
      </dgm:t>
    </dgm:pt>
    <dgm:pt modelId="{21B881D5-93F3-45AF-883D-4504A73AD09E}" type="sibTrans" cxnId="{E23F789C-6D25-4BC1-BB89-9342576C2C2C}">
      <dgm:prSet/>
      <dgm:spPr/>
      <dgm:t>
        <a:bodyPr/>
        <a:lstStyle/>
        <a:p>
          <a:endParaRPr lang="en-US"/>
        </a:p>
      </dgm:t>
    </dgm:pt>
    <dgm:pt modelId="{F2B478A0-63BC-44A4-9119-8012A7129F15}">
      <dgm:prSet/>
      <dgm:spPr/>
      <dgm:t>
        <a:bodyPr/>
        <a:lstStyle/>
        <a:p>
          <a:r>
            <a:rPr lang="en-US"/>
            <a:t>Structure</a:t>
          </a:r>
        </a:p>
      </dgm:t>
    </dgm:pt>
    <dgm:pt modelId="{E6B6FD81-4CAD-4D38-BBAF-516F696CFE04}" type="parTrans" cxnId="{499F3622-F708-4D84-B83D-F7E5E0048F2F}">
      <dgm:prSet/>
      <dgm:spPr/>
      <dgm:t>
        <a:bodyPr/>
        <a:lstStyle/>
        <a:p>
          <a:endParaRPr lang="en-US"/>
        </a:p>
      </dgm:t>
    </dgm:pt>
    <dgm:pt modelId="{42563A37-9467-451A-A7C4-7C4ED3446EBA}" type="sibTrans" cxnId="{499F3622-F708-4D84-B83D-F7E5E0048F2F}">
      <dgm:prSet/>
      <dgm:spPr/>
      <dgm:t>
        <a:bodyPr/>
        <a:lstStyle/>
        <a:p>
          <a:endParaRPr lang="en-US"/>
        </a:p>
      </dgm:t>
    </dgm:pt>
    <dgm:pt modelId="{874C2A21-E5CB-461B-BDAC-335EAD2C7312}">
      <dgm:prSet/>
      <dgm:spPr/>
      <dgm:t>
        <a:bodyPr/>
        <a:lstStyle/>
        <a:p>
          <a:r>
            <a:rPr lang="en-US"/>
            <a:t>Involvement</a:t>
          </a:r>
        </a:p>
      </dgm:t>
    </dgm:pt>
    <dgm:pt modelId="{B7CCCC37-D31F-4D9E-B267-161FECAFFCF9}" type="parTrans" cxnId="{43242B01-17F3-4CEA-B851-BB62F10E1A13}">
      <dgm:prSet/>
      <dgm:spPr/>
      <dgm:t>
        <a:bodyPr/>
        <a:lstStyle/>
        <a:p>
          <a:endParaRPr lang="en-US"/>
        </a:p>
      </dgm:t>
    </dgm:pt>
    <dgm:pt modelId="{E3ABD7CB-5417-4032-B6E9-C0690074F391}" type="sibTrans" cxnId="{43242B01-17F3-4CEA-B851-BB62F10E1A13}">
      <dgm:prSet/>
      <dgm:spPr/>
      <dgm:t>
        <a:bodyPr/>
        <a:lstStyle/>
        <a:p>
          <a:endParaRPr lang="en-US"/>
        </a:p>
      </dgm:t>
    </dgm:pt>
    <dgm:pt modelId="{34631DD0-1E79-4981-84FE-C82DF5A04ECA}">
      <dgm:prSet/>
      <dgm:spPr/>
      <dgm:t>
        <a:bodyPr/>
        <a:lstStyle/>
        <a:p>
          <a:r>
            <a:rPr lang="en-US"/>
            <a:t>Group Cohesion</a:t>
          </a:r>
        </a:p>
      </dgm:t>
    </dgm:pt>
    <dgm:pt modelId="{B671EAED-4CEC-4C61-A57C-2B8E3D561C07}" type="parTrans" cxnId="{49AEA906-74CB-4851-806D-591D803D81A4}">
      <dgm:prSet/>
      <dgm:spPr/>
      <dgm:t>
        <a:bodyPr/>
        <a:lstStyle/>
        <a:p>
          <a:endParaRPr lang="en-US"/>
        </a:p>
      </dgm:t>
    </dgm:pt>
    <dgm:pt modelId="{BA24C4FA-F86B-4A84-AB14-D70D8EA0AF7A}" type="sibTrans" cxnId="{49AEA906-74CB-4851-806D-591D803D81A4}">
      <dgm:prSet/>
      <dgm:spPr/>
      <dgm:t>
        <a:bodyPr/>
        <a:lstStyle/>
        <a:p>
          <a:endParaRPr lang="en-US"/>
        </a:p>
      </dgm:t>
    </dgm:pt>
    <dgm:pt modelId="{C63CBFDF-B14E-49C9-B9F9-7C0B72A05672}">
      <dgm:prSet/>
      <dgm:spPr/>
      <dgm:t>
        <a:bodyPr/>
        <a:lstStyle/>
        <a:p>
          <a:r>
            <a:rPr lang="en-US"/>
            <a:t>Hope and Risk Taking</a:t>
          </a:r>
        </a:p>
      </dgm:t>
    </dgm:pt>
    <dgm:pt modelId="{B3F61D8D-25FF-44B5-9A55-AE9947A88210}" type="parTrans" cxnId="{C4A47697-3204-4F43-B2FE-193C05169A2E}">
      <dgm:prSet/>
      <dgm:spPr/>
      <dgm:t>
        <a:bodyPr/>
        <a:lstStyle/>
        <a:p>
          <a:endParaRPr lang="en-US"/>
        </a:p>
      </dgm:t>
    </dgm:pt>
    <dgm:pt modelId="{3BFBAD43-9BBC-4738-AC38-1F671309DBE1}" type="sibTrans" cxnId="{C4A47697-3204-4F43-B2FE-193C05169A2E}">
      <dgm:prSet/>
      <dgm:spPr/>
      <dgm:t>
        <a:bodyPr/>
        <a:lstStyle/>
        <a:p>
          <a:endParaRPr lang="en-US"/>
        </a:p>
      </dgm:t>
    </dgm:pt>
    <dgm:pt modelId="{58959B16-5A8B-42DE-AE47-11461D4C724D}">
      <dgm:prSet/>
      <dgm:spPr/>
      <dgm:t>
        <a:bodyPr/>
        <a:lstStyle/>
        <a:p>
          <a:r>
            <a:rPr lang="en-US"/>
            <a:t>Closing of the Session</a:t>
          </a:r>
        </a:p>
      </dgm:t>
    </dgm:pt>
    <dgm:pt modelId="{4E0B443D-2AE3-4246-B41E-A23F305FB5B3}" type="parTrans" cxnId="{B57F93A2-2541-4B47-88EE-FAAD343D1745}">
      <dgm:prSet/>
      <dgm:spPr/>
      <dgm:t>
        <a:bodyPr/>
        <a:lstStyle/>
        <a:p>
          <a:endParaRPr lang="en-US"/>
        </a:p>
      </dgm:t>
    </dgm:pt>
    <dgm:pt modelId="{25F1CD7E-41F0-4C95-B415-E7E1807C9B7B}" type="sibTrans" cxnId="{B57F93A2-2541-4B47-88EE-FAAD343D1745}">
      <dgm:prSet/>
      <dgm:spPr/>
      <dgm:t>
        <a:bodyPr/>
        <a:lstStyle/>
        <a:p>
          <a:endParaRPr lang="en-US"/>
        </a:p>
      </dgm:t>
    </dgm:pt>
    <dgm:pt modelId="{7D9ECF94-D132-874F-BA46-85067CE54895}" type="pres">
      <dgm:prSet presAssocID="{148453AE-CC83-44D0-9EFB-B7CF4209DD9B}" presName="linear" presStyleCnt="0">
        <dgm:presLayoutVars>
          <dgm:dir/>
          <dgm:animLvl val="lvl"/>
          <dgm:resizeHandles val="exact"/>
        </dgm:presLayoutVars>
      </dgm:prSet>
      <dgm:spPr/>
    </dgm:pt>
    <dgm:pt modelId="{FBC82EDF-5030-034C-B6F2-63ECF44AF087}" type="pres">
      <dgm:prSet presAssocID="{77582A10-689E-4DE5-9D14-9F8E3B118743}" presName="parentLin" presStyleCnt="0"/>
      <dgm:spPr/>
    </dgm:pt>
    <dgm:pt modelId="{5006C880-DC41-8B48-9E01-DB013B818D6C}" type="pres">
      <dgm:prSet presAssocID="{77582A10-689E-4DE5-9D14-9F8E3B118743}" presName="parentLeftMargin" presStyleLbl="node1" presStyleIdx="0" presStyleCnt="6"/>
      <dgm:spPr/>
    </dgm:pt>
    <dgm:pt modelId="{61BC7476-4803-CD4C-A3A8-6D2B622D5AEC}" type="pres">
      <dgm:prSet presAssocID="{77582A10-689E-4DE5-9D14-9F8E3B118743}" presName="parentText" presStyleLbl="node1" presStyleIdx="0" presStyleCnt="6">
        <dgm:presLayoutVars>
          <dgm:chMax val="0"/>
          <dgm:bulletEnabled val="1"/>
        </dgm:presLayoutVars>
      </dgm:prSet>
      <dgm:spPr/>
    </dgm:pt>
    <dgm:pt modelId="{A1645365-C8EE-3C4C-BAC9-E602CBCF0FAD}" type="pres">
      <dgm:prSet presAssocID="{77582A10-689E-4DE5-9D14-9F8E3B118743}" presName="negativeSpace" presStyleCnt="0"/>
      <dgm:spPr/>
    </dgm:pt>
    <dgm:pt modelId="{35B326B4-DE53-8B40-B93B-BE9A6C236A7A}" type="pres">
      <dgm:prSet presAssocID="{77582A10-689E-4DE5-9D14-9F8E3B118743}" presName="childText" presStyleLbl="conFgAcc1" presStyleIdx="0" presStyleCnt="6">
        <dgm:presLayoutVars>
          <dgm:bulletEnabled val="1"/>
        </dgm:presLayoutVars>
      </dgm:prSet>
      <dgm:spPr/>
    </dgm:pt>
    <dgm:pt modelId="{62EF719F-0220-2E42-8103-4D688AC32C3A}" type="pres">
      <dgm:prSet presAssocID="{AF8927E4-4906-4957-8E58-2D326A21A0FE}" presName="spaceBetweenRectangles" presStyleCnt="0"/>
      <dgm:spPr/>
    </dgm:pt>
    <dgm:pt modelId="{D5FFA723-3AD7-FB45-908D-93F9CFE462B1}" type="pres">
      <dgm:prSet presAssocID="{F2B478A0-63BC-44A4-9119-8012A7129F15}" presName="parentLin" presStyleCnt="0"/>
      <dgm:spPr/>
    </dgm:pt>
    <dgm:pt modelId="{55C99425-2DA1-244F-9F4F-F44F0B323617}" type="pres">
      <dgm:prSet presAssocID="{F2B478A0-63BC-44A4-9119-8012A7129F15}" presName="parentLeftMargin" presStyleLbl="node1" presStyleIdx="0" presStyleCnt="6"/>
      <dgm:spPr/>
    </dgm:pt>
    <dgm:pt modelId="{F09276F6-7D52-1B48-8D99-51C6A444541D}" type="pres">
      <dgm:prSet presAssocID="{F2B478A0-63BC-44A4-9119-8012A7129F15}" presName="parentText" presStyleLbl="node1" presStyleIdx="1" presStyleCnt="6">
        <dgm:presLayoutVars>
          <dgm:chMax val="0"/>
          <dgm:bulletEnabled val="1"/>
        </dgm:presLayoutVars>
      </dgm:prSet>
      <dgm:spPr/>
    </dgm:pt>
    <dgm:pt modelId="{0E14C0AA-B43C-EB45-B973-AE7D3F6D2DBB}" type="pres">
      <dgm:prSet presAssocID="{F2B478A0-63BC-44A4-9119-8012A7129F15}" presName="negativeSpace" presStyleCnt="0"/>
      <dgm:spPr/>
    </dgm:pt>
    <dgm:pt modelId="{661E69E7-138D-EE4B-8704-C1713A1C3015}" type="pres">
      <dgm:prSet presAssocID="{F2B478A0-63BC-44A4-9119-8012A7129F15}" presName="childText" presStyleLbl="conFgAcc1" presStyleIdx="1" presStyleCnt="6">
        <dgm:presLayoutVars>
          <dgm:bulletEnabled val="1"/>
        </dgm:presLayoutVars>
      </dgm:prSet>
      <dgm:spPr/>
    </dgm:pt>
    <dgm:pt modelId="{AE75D9CE-2DA8-3F4C-A99C-BED1C9F102AD}" type="pres">
      <dgm:prSet presAssocID="{42563A37-9467-451A-A7C4-7C4ED3446EBA}" presName="spaceBetweenRectangles" presStyleCnt="0"/>
      <dgm:spPr/>
    </dgm:pt>
    <dgm:pt modelId="{F5D89AFF-045B-FA4F-ADE9-B81E00FC44B3}" type="pres">
      <dgm:prSet presAssocID="{874C2A21-E5CB-461B-BDAC-335EAD2C7312}" presName="parentLin" presStyleCnt="0"/>
      <dgm:spPr/>
    </dgm:pt>
    <dgm:pt modelId="{4E5E4604-D19E-FA40-BB47-62EAA11CCD2C}" type="pres">
      <dgm:prSet presAssocID="{874C2A21-E5CB-461B-BDAC-335EAD2C7312}" presName="parentLeftMargin" presStyleLbl="node1" presStyleIdx="1" presStyleCnt="6"/>
      <dgm:spPr/>
    </dgm:pt>
    <dgm:pt modelId="{20165402-F5F4-3346-9048-C4D7B184705C}" type="pres">
      <dgm:prSet presAssocID="{874C2A21-E5CB-461B-BDAC-335EAD2C7312}" presName="parentText" presStyleLbl="node1" presStyleIdx="2" presStyleCnt="6">
        <dgm:presLayoutVars>
          <dgm:chMax val="0"/>
          <dgm:bulletEnabled val="1"/>
        </dgm:presLayoutVars>
      </dgm:prSet>
      <dgm:spPr/>
    </dgm:pt>
    <dgm:pt modelId="{72F4F270-8AE9-6C4C-862B-262FEEF7294C}" type="pres">
      <dgm:prSet presAssocID="{874C2A21-E5CB-461B-BDAC-335EAD2C7312}" presName="negativeSpace" presStyleCnt="0"/>
      <dgm:spPr/>
    </dgm:pt>
    <dgm:pt modelId="{21421953-9276-654A-BA63-D0B738CAF4B9}" type="pres">
      <dgm:prSet presAssocID="{874C2A21-E5CB-461B-BDAC-335EAD2C7312}" presName="childText" presStyleLbl="conFgAcc1" presStyleIdx="2" presStyleCnt="6">
        <dgm:presLayoutVars>
          <dgm:bulletEnabled val="1"/>
        </dgm:presLayoutVars>
      </dgm:prSet>
      <dgm:spPr/>
    </dgm:pt>
    <dgm:pt modelId="{2C27C55E-1A6E-CD4D-90F5-B5193A6DD060}" type="pres">
      <dgm:prSet presAssocID="{E3ABD7CB-5417-4032-B6E9-C0690074F391}" presName="spaceBetweenRectangles" presStyleCnt="0"/>
      <dgm:spPr/>
    </dgm:pt>
    <dgm:pt modelId="{58D36D57-CC6E-814C-ABB6-AEBE61C712C6}" type="pres">
      <dgm:prSet presAssocID="{34631DD0-1E79-4981-84FE-C82DF5A04ECA}" presName="parentLin" presStyleCnt="0"/>
      <dgm:spPr/>
    </dgm:pt>
    <dgm:pt modelId="{1D873EF3-8A03-A445-81A4-236A35CD004F}" type="pres">
      <dgm:prSet presAssocID="{34631DD0-1E79-4981-84FE-C82DF5A04ECA}" presName="parentLeftMargin" presStyleLbl="node1" presStyleIdx="2" presStyleCnt="6"/>
      <dgm:spPr/>
    </dgm:pt>
    <dgm:pt modelId="{5630DFDD-2E34-504B-AC48-8FAFC758F9BC}" type="pres">
      <dgm:prSet presAssocID="{34631DD0-1E79-4981-84FE-C82DF5A04ECA}" presName="parentText" presStyleLbl="node1" presStyleIdx="3" presStyleCnt="6">
        <dgm:presLayoutVars>
          <dgm:chMax val="0"/>
          <dgm:bulletEnabled val="1"/>
        </dgm:presLayoutVars>
      </dgm:prSet>
      <dgm:spPr/>
    </dgm:pt>
    <dgm:pt modelId="{1A7828EA-92FF-3D44-B112-56980FED937E}" type="pres">
      <dgm:prSet presAssocID="{34631DD0-1E79-4981-84FE-C82DF5A04ECA}" presName="negativeSpace" presStyleCnt="0"/>
      <dgm:spPr/>
    </dgm:pt>
    <dgm:pt modelId="{45A054BD-049A-F44F-AEDF-75DDC8EFF050}" type="pres">
      <dgm:prSet presAssocID="{34631DD0-1E79-4981-84FE-C82DF5A04ECA}" presName="childText" presStyleLbl="conFgAcc1" presStyleIdx="3" presStyleCnt="6">
        <dgm:presLayoutVars>
          <dgm:bulletEnabled val="1"/>
        </dgm:presLayoutVars>
      </dgm:prSet>
      <dgm:spPr/>
    </dgm:pt>
    <dgm:pt modelId="{BB9F1770-5E9D-9148-9B3C-00CE390DBC10}" type="pres">
      <dgm:prSet presAssocID="{BA24C4FA-F86B-4A84-AB14-D70D8EA0AF7A}" presName="spaceBetweenRectangles" presStyleCnt="0"/>
      <dgm:spPr/>
    </dgm:pt>
    <dgm:pt modelId="{AF7F5F36-A7E3-134D-A080-5FB82C227C47}" type="pres">
      <dgm:prSet presAssocID="{C63CBFDF-B14E-49C9-B9F9-7C0B72A05672}" presName="parentLin" presStyleCnt="0"/>
      <dgm:spPr/>
    </dgm:pt>
    <dgm:pt modelId="{9237CF3A-2999-C74E-A35B-162FEFB51D81}" type="pres">
      <dgm:prSet presAssocID="{C63CBFDF-B14E-49C9-B9F9-7C0B72A05672}" presName="parentLeftMargin" presStyleLbl="node1" presStyleIdx="3" presStyleCnt="6"/>
      <dgm:spPr/>
    </dgm:pt>
    <dgm:pt modelId="{6AD1CAC2-77EF-CB49-8C3E-B90E7276D383}" type="pres">
      <dgm:prSet presAssocID="{C63CBFDF-B14E-49C9-B9F9-7C0B72A05672}" presName="parentText" presStyleLbl="node1" presStyleIdx="4" presStyleCnt="6">
        <dgm:presLayoutVars>
          <dgm:chMax val="0"/>
          <dgm:bulletEnabled val="1"/>
        </dgm:presLayoutVars>
      </dgm:prSet>
      <dgm:spPr/>
    </dgm:pt>
    <dgm:pt modelId="{040EC841-3CE4-CF4A-8646-D2DBB074BE3D}" type="pres">
      <dgm:prSet presAssocID="{C63CBFDF-B14E-49C9-B9F9-7C0B72A05672}" presName="negativeSpace" presStyleCnt="0"/>
      <dgm:spPr/>
    </dgm:pt>
    <dgm:pt modelId="{FE8935F7-A382-D749-80E4-B46BCF4D6CBB}" type="pres">
      <dgm:prSet presAssocID="{C63CBFDF-B14E-49C9-B9F9-7C0B72A05672}" presName="childText" presStyleLbl="conFgAcc1" presStyleIdx="4" presStyleCnt="6">
        <dgm:presLayoutVars>
          <dgm:bulletEnabled val="1"/>
        </dgm:presLayoutVars>
      </dgm:prSet>
      <dgm:spPr/>
    </dgm:pt>
    <dgm:pt modelId="{8D9BC90F-D98D-E849-9BA6-47D95678F586}" type="pres">
      <dgm:prSet presAssocID="{3BFBAD43-9BBC-4738-AC38-1F671309DBE1}" presName="spaceBetweenRectangles" presStyleCnt="0"/>
      <dgm:spPr/>
    </dgm:pt>
    <dgm:pt modelId="{750FD17B-98DB-7C4B-9A0F-6D909AD72180}" type="pres">
      <dgm:prSet presAssocID="{58959B16-5A8B-42DE-AE47-11461D4C724D}" presName="parentLin" presStyleCnt="0"/>
      <dgm:spPr/>
    </dgm:pt>
    <dgm:pt modelId="{900A1938-1034-D14A-97E1-A4338FC5FBF0}" type="pres">
      <dgm:prSet presAssocID="{58959B16-5A8B-42DE-AE47-11461D4C724D}" presName="parentLeftMargin" presStyleLbl="node1" presStyleIdx="4" presStyleCnt="6"/>
      <dgm:spPr/>
    </dgm:pt>
    <dgm:pt modelId="{46D50A33-0524-324F-B9FF-21BE96073B8C}" type="pres">
      <dgm:prSet presAssocID="{58959B16-5A8B-42DE-AE47-11461D4C724D}" presName="parentText" presStyleLbl="node1" presStyleIdx="5" presStyleCnt="6">
        <dgm:presLayoutVars>
          <dgm:chMax val="0"/>
          <dgm:bulletEnabled val="1"/>
        </dgm:presLayoutVars>
      </dgm:prSet>
      <dgm:spPr/>
    </dgm:pt>
    <dgm:pt modelId="{E47A001E-3482-744C-BE0C-3061C0533373}" type="pres">
      <dgm:prSet presAssocID="{58959B16-5A8B-42DE-AE47-11461D4C724D}" presName="negativeSpace" presStyleCnt="0"/>
      <dgm:spPr/>
    </dgm:pt>
    <dgm:pt modelId="{180BE001-D26B-9540-8DD7-A34773162F1F}" type="pres">
      <dgm:prSet presAssocID="{58959B16-5A8B-42DE-AE47-11461D4C724D}" presName="childText" presStyleLbl="conFgAcc1" presStyleIdx="5" presStyleCnt="6">
        <dgm:presLayoutVars>
          <dgm:bulletEnabled val="1"/>
        </dgm:presLayoutVars>
      </dgm:prSet>
      <dgm:spPr/>
    </dgm:pt>
  </dgm:ptLst>
  <dgm:cxnLst>
    <dgm:cxn modelId="{43242B01-17F3-4CEA-B851-BB62F10E1A13}" srcId="{148453AE-CC83-44D0-9EFB-B7CF4209DD9B}" destId="{874C2A21-E5CB-461B-BDAC-335EAD2C7312}" srcOrd="2" destOrd="0" parTransId="{B7CCCC37-D31F-4D9E-B267-161FECAFFCF9}" sibTransId="{E3ABD7CB-5417-4032-B6E9-C0690074F391}"/>
    <dgm:cxn modelId="{49AEA906-74CB-4851-806D-591D803D81A4}" srcId="{148453AE-CC83-44D0-9EFB-B7CF4209DD9B}" destId="{34631DD0-1E79-4981-84FE-C82DF5A04ECA}" srcOrd="3" destOrd="0" parTransId="{B671EAED-4CEC-4C61-A57C-2B8E3D561C07}" sibTransId="{BA24C4FA-F86B-4A84-AB14-D70D8EA0AF7A}"/>
    <dgm:cxn modelId="{28F48F0A-3528-384B-A477-4AC7D9844E90}" type="presOf" srcId="{77582A10-689E-4DE5-9D14-9F8E3B118743}" destId="{5006C880-DC41-8B48-9E01-DB013B818D6C}" srcOrd="0" destOrd="0" presId="urn:microsoft.com/office/officeart/2005/8/layout/list1"/>
    <dgm:cxn modelId="{53C3D80D-DC8C-E544-8EC5-894037B08B3F}" type="presOf" srcId="{8CD3D1D7-01BD-44D2-9FE7-A30692D8572E}" destId="{35B326B4-DE53-8B40-B93B-BE9A6C236A7A}" srcOrd="0" destOrd="2" presId="urn:microsoft.com/office/officeart/2005/8/layout/list1"/>
    <dgm:cxn modelId="{05DE8D1E-9317-C140-99BF-3E1A3CEE00F5}" type="presOf" srcId="{AB036E8C-D954-4EF5-BEE7-A272EC6D2794}" destId="{35B326B4-DE53-8B40-B93B-BE9A6C236A7A}" srcOrd="0" destOrd="4" presId="urn:microsoft.com/office/officeart/2005/8/layout/list1"/>
    <dgm:cxn modelId="{499F3622-F708-4D84-B83D-F7E5E0048F2F}" srcId="{148453AE-CC83-44D0-9EFB-B7CF4209DD9B}" destId="{F2B478A0-63BC-44A4-9119-8012A7129F15}" srcOrd="1" destOrd="0" parTransId="{E6B6FD81-4CAD-4D38-BBAF-516F696CFE04}" sibTransId="{42563A37-9467-451A-A7C4-7C4ED3446EBA}"/>
    <dgm:cxn modelId="{D306C327-0771-274C-884A-48F2B968F3A4}" type="presOf" srcId="{58959B16-5A8B-42DE-AE47-11461D4C724D}" destId="{900A1938-1034-D14A-97E1-A4338FC5FBF0}" srcOrd="0" destOrd="0" presId="urn:microsoft.com/office/officeart/2005/8/layout/list1"/>
    <dgm:cxn modelId="{C6796C3D-8994-3647-BBAC-FDD7503DE1B5}" type="presOf" srcId="{DAC309B3-E91E-4556-845E-4FCF366BD959}" destId="{35B326B4-DE53-8B40-B93B-BE9A6C236A7A}" srcOrd="0" destOrd="0" presId="urn:microsoft.com/office/officeart/2005/8/layout/list1"/>
    <dgm:cxn modelId="{3007AB40-55B5-8240-9BA5-4B9968457469}" type="presOf" srcId="{F2B478A0-63BC-44A4-9119-8012A7129F15}" destId="{55C99425-2DA1-244F-9F4F-F44F0B323617}" srcOrd="0" destOrd="0" presId="urn:microsoft.com/office/officeart/2005/8/layout/list1"/>
    <dgm:cxn modelId="{F468FE57-B03F-4E3A-A456-46F347317788}" srcId="{77582A10-689E-4DE5-9D14-9F8E3B118743}" destId="{CB8745F3-1D7C-4348-B8BE-F7170CF1FB5A}" srcOrd="1" destOrd="0" parTransId="{20ADF3B1-A0F9-431A-99E0-1A53D644552F}" sibTransId="{121AF81D-35F2-4282-9632-8C86A52A7565}"/>
    <dgm:cxn modelId="{A3177F59-6926-804A-B16C-D64F2AF1CF41}" type="presOf" srcId="{40928C81-87FC-4FB0-A2FC-CEF5F88A3782}" destId="{35B326B4-DE53-8B40-B93B-BE9A6C236A7A}" srcOrd="0" destOrd="3" presId="urn:microsoft.com/office/officeart/2005/8/layout/list1"/>
    <dgm:cxn modelId="{0CF7A06A-00D6-A740-A881-D5D25F1FE4CF}" type="presOf" srcId="{CB8745F3-1D7C-4348-B8BE-F7170CF1FB5A}" destId="{35B326B4-DE53-8B40-B93B-BE9A6C236A7A}" srcOrd="0" destOrd="1" presId="urn:microsoft.com/office/officeart/2005/8/layout/list1"/>
    <dgm:cxn modelId="{981B1D78-116B-4F44-A7BC-4F4D74118DCA}" type="presOf" srcId="{874C2A21-E5CB-461B-BDAC-335EAD2C7312}" destId="{20165402-F5F4-3346-9048-C4D7B184705C}" srcOrd="1" destOrd="0" presId="urn:microsoft.com/office/officeart/2005/8/layout/list1"/>
    <dgm:cxn modelId="{9C6EDA7D-DAEF-44B3-97D5-2466A8A7B57F}" srcId="{77582A10-689E-4DE5-9D14-9F8E3B118743}" destId="{8CD3D1D7-01BD-44D2-9FE7-A30692D8572E}" srcOrd="2" destOrd="0" parTransId="{420D8DB4-361F-428B-8862-D1975DB79BAF}" sibTransId="{DB8193D7-3E1B-4CB3-8617-F2D3CC55F71A}"/>
    <dgm:cxn modelId="{27A98393-89AD-FB47-9A58-C045A104A3BA}" type="presOf" srcId="{58959B16-5A8B-42DE-AE47-11461D4C724D}" destId="{46D50A33-0524-324F-B9FF-21BE96073B8C}" srcOrd="1" destOrd="0" presId="urn:microsoft.com/office/officeart/2005/8/layout/list1"/>
    <dgm:cxn modelId="{C4A47697-3204-4F43-B2FE-193C05169A2E}" srcId="{148453AE-CC83-44D0-9EFB-B7CF4209DD9B}" destId="{C63CBFDF-B14E-49C9-B9F9-7C0B72A05672}" srcOrd="4" destOrd="0" parTransId="{B3F61D8D-25FF-44B5-9A55-AE9947A88210}" sibTransId="{3BFBAD43-9BBC-4738-AC38-1F671309DBE1}"/>
    <dgm:cxn modelId="{5B05E59B-81E2-074A-A16E-8E76A4F25E33}" type="presOf" srcId="{F2B478A0-63BC-44A4-9119-8012A7129F15}" destId="{F09276F6-7D52-1B48-8D99-51C6A444541D}" srcOrd="1" destOrd="0" presId="urn:microsoft.com/office/officeart/2005/8/layout/list1"/>
    <dgm:cxn modelId="{E23F789C-6D25-4BC1-BB89-9342576C2C2C}" srcId="{77582A10-689E-4DE5-9D14-9F8E3B118743}" destId="{AB036E8C-D954-4EF5-BEE7-A272EC6D2794}" srcOrd="4" destOrd="0" parTransId="{A6B0C00D-8190-497E-8D50-A5D72D3F879A}" sibTransId="{21B881D5-93F3-45AF-883D-4504A73AD09E}"/>
    <dgm:cxn modelId="{B57F93A2-2541-4B47-88EE-FAAD343D1745}" srcId="{148453AE-CC83-44D0-9EFB-B7CF4209DD9B}" destId="{58959B16-5A8B-42DE-AE47-11461D4C724D}" srcOrd="5" destOrd="0" parTransId="{4E0B443D-2AE3-4246-B41E-A23F305FB5B3}" sibTransId="{25F1CD7E-41F0-4C95-B415-E7E1807C9B7B}"/>
    <dgm:cxn modelId="{A9751FA7-213B-624F-BD95-6887FA723800}" type="presOf" srcId="{C63CBFDF-B14E-49C9-B9F9-7C0B72A05672}" destId="{6AD1CAC2-77EF-CB49-8C3E-B90E7276D383}" srcOrd="1" destOrd="0" presId="urn:microsoft.com/office/officeart/2005/8/layout/list1"/>
    <dgm:cxn modelId="{66E309A8-A5EE-4A22-A099-1433BD075073}" srcId="{148453AE-CC83-44D0-9EFB-B7CF4209DD9B}" destId="{77582A10-689E-4DE5-9D14-9F8E3B118743}" srcOrd="0" destOrd="0" parTransId="{65D869C3-CCA0-4B90-BBFD-0F962114D114}" sibTransId="{AF8927E4-4906-4957-8E58-2D326A21A0FE}"/>
    <dgm:cxn modelId="{0D1211BB-4A6B-B74F-9050-8483EA5717EE}" type="presOf" srcId="{C63CBFDF-B14E-49C9-B9F9-7C0B72A05672}" destId="{9237CF3A-2999-C74E-A35B-162FEFB51D81}" srcOrd="0" destOrd="0" presId="urn:microsoft.com/office/officeart/2005/8/layout/list1"/>
    <dgm:cxn modelId="{2B0AE7BD-FC6D-1641-B350-C11410D8BCD2}" type="presOf" srcId="{874C2A21-E5CB-461B-BDAC-335EAD2C7312}" destId="{4E5E4604-D19E-FA40-BB47-62EAA11CCD2C}" srcOrd="0" destOrd="0" presId="urn:microsoft.com/office/officeart/2005/8/layout/list1"/>
    <dgm:cxn modelId="{115EE6C6-45B7-477F-BAA7-2823B53C0618}" srcId="{77582A10-689E-4DE5-9D14-9F8E3B118743}" destId="{DAC309B3-E91E-4556-845E-4FCF366BD959}" srcOrd="0" destOrd="0" parTransId="{B9EC8B02-C666-4135-B793-42CB812347C7}" sibTransId="{4025AD0F-65C5-490E-BB94-3D5996E49911}"/>
    <dgm:cxn modelId="{B8D185C9-8B1D-DF4D-B4B4-88D07663AD1F}" type="presOf" srcId="{148453AE-CC83-44D0-9EFB-B7CF4209DD9B}" destId="{7D9ECF94-D132-874F-BA46-85067CE54895}" srcOrd="0" destOrd="0" presId="urn:microsoft.com/office/officeart/2005/8/layout/list1"/>
    <dgm:cxn modelId="{3DA2E8CA-7029-8D40-A42B-AE287588839B}" type="presOf" srcId="{34631DD0-1E79-4981-84FE-C82DF5A04ECA}" destId="{1D873EF3-8A03-A445-81A4-236A35CD004F}" srcOrd="0" destOrd="0" presId="urn:microsoft.com/office/officeart/2005/8/layout/list1"/>
    <dgm:cxn modelId="{5AA1F1E9-E177-4387-9C4B-41ABD3E1A20A}" srcId="{77582A10-689E-4DE5-9D14-9F8E3B118743}" destId="{40928C81-87FC-4FB0-A2FC-CEF5F88A3782}" srcOrd="3" destOrd="0" parTransId="{913AF012-1D32-4B34-B35D-79D2FDBE0FC8}" sibTransId="{460F362D-12C0-4BF3-A579-5DF3DEFCD11B}"/>
    <dgm:cxn modelId="{5135BAF3-8038-E34F-929F-2C00113A8D18}" type="presOf" srcId="{34631DD0-1E79-4981-84FE-C82DF5A04ECA}" destId="{5630DFDD-2E34-504B-AC48-8FAFC758F9BC}" srcOrd="1" destOrd="0" presId="urn:microsoft.com/office/officeart/2005/8/layout/list1"/>
    <dgm:cxn modelId="{25A10BFF-C3BF-ED40-AE6A-0E936CEC8D3C}" type="presOf" srcId="{77582A10-689E-4DE5-9D14-9F8E3B118743}" destId="{61BC7476-4803-CD4C-A3A8-6D2B622D5AEC}" srcOrd="1" destOrd="0" presId="urn:microsoft.com/office/officeart/2005/8/layout/list1"/>
    <dgm:cxn modelId="{A3EE8A9F-C533-7542-8C72-35D0A7BAD759}" type="presParOf" srcId="{7D9ECF94-D132-874F-BA46-85067CE54895}" destId="{FBC82EDF-5030-034C-B6F2-63ECF44AF087}" srcOrd="0" destOrd="0" presId="urn:microsoft.com/office/officeart/2005/8/layout/list1"/>
    <dgm:cxn modelId="{5893CBDE-04B9-6C46-9C22-20702E2D98D7}" type="presParOf" srcId="{FBC82EDF-5030-034C-B6F2-63ECF44AF087}" destId="{5006C880-DC41-8B48-9E01-DB013B818D6C}" srcOrd="0" destOrd="0" presId="urn:microsoft.com/office/officeart/2005/8/layout/list1"/>
    <dgm:cxn modelId="{71A86549-A2B4-3743-873D-E01E502EA185}" type="presParOf" srcId="{FBC82EDF-5030-034C-B6F2-63ECF44AF087}" destId="{61BC7476-4803-CD4C-A3A8-6D2B622D5AEC}" srcOrd="1" destOrd="0" presId="urn:microsoft.com/office/officeart/2005/8/layout/list1"/>
    <dgm:cxn modelId="{54F7B999-2E1A-3A4E-BDC5-72CB17398707}" type="presParOf" srcId="{7D9ECF94-D132-874F-BA46-85067CE54895}" destId="{A1645365-C8EE-3C4C-BAC9-E602CBCF0FAD}" srcOrd="1" destOrd="0" presId="urn:microsoft.com/office/officeart/2005/8/layout/list1"/>
    <dgm:cxn modelId="{87CE2977-5A50-EA41-81CB-665D84AF647C}" type="presParOf" srcId="{7D9ECF94-D132-874F-BA46-85067CE54895}" destId="{35B326B4-DE53-8B40-B93B-BE9A6C236A7A}" srcOrd="2" destOrd="0" presId="urn:microsoft.com/office/officeart/2005/8/layout/list1"/>
    <dgm:cxn modelId="{53A89ADE-FB16-DE43-9F2B-ACA0F2D22C0B}" type="presParOf" srcId="{7D9ECF94-D132-874F-BA46-85067CE54895}" destId="{62EF719F-0220-2E42-8103-4D688AC32C3A}" srcOrd="3" destOrd="0" presId="urn:microsoft.com/office/officeart/2005/8/layout/list1"/>
    <dgm:cxn modelId="{3D471934-1AB6-D443-B6DE-AFDC01BA03DC}" type="presParOf" srcId="{7D9ECF94-D132-874F-BA46-85067CE54895}" destId="{D5FFA723-3AD7-FB45-908D-93F9CFE462B1}" srcOrd="4" destOrd="0" presId="urn:microsoft.com/office/officeart/2005/8/layout/list1"/>
    <dgm:cxn modelId="{6E7F7ABB-6A21-C447-A387-8BF2D4BBACA6}" type="presParOf" srcId="{D5FFA723-3AD7-FB45-908D-93F9CFE462B1}" destId="{55C99425-2DA1-244F-9F4F-F44F0B323617}" srcOrd="0" destOrd="0" presId="urn:microsoft.com/office/officeart/2005/8/layout/list1"/>
    <dgm:cxn modelId="{D6020C75-2895-7F44-BF68-40ECCA5F5045}" type="presParOf" srcId="{D5FFA723-3AD7-FB45-908D-93F9CFE462B1}" destId="{F09276F6-7D52-1B48-8D99-51C6A444541D}" srcOrd="1" destOrd="0" presId="urn:microsoft.com/office/officeart/2005/8/layout/list1"/>
    <dgm:cxn modelId="{2B19C753-DEBC-C146-B4FC-F376BF9209CE}" type="presParOf" srcId="{7D9ECF94-D132-874F-BA46-85067CE54895}" destId="{0E14C0AA-B43C-EB45-B973-AE7D3F6D2DBB}" srcOrd="5" destOrd="0" presId="urn:microsoft.com/office/officeart/2005/8/layout/list1"/>
    <dgm:cxn modelId="{DD6B7B99-9588-6A4A-9615-1B322DC00CFF}" type="presParOf" srcId="{7D9ECF94-D132-874F-BA46-85067CE54895}" destId="{661E69E7-138D-EE4B-8704-C1713A1C3015}" srcOrd="6" destOrd="0" presId="urn:microsoft.com/office/officeart/2005/8/layout/list1"/>
    <dgm:cxn modelId="{C03CF0E4-4233-CC40-8332-9523674EDE1B}" type="presParOf" srcId="{7D9ECF94-D132-874F-BA46-85067CE54895}" destId="{AE75D9CE-2DA8-3F4C-A99C-BED1C9F102AD}" srcOrd="7" destOrd="0" presId="urn:microsoft.com/office/officeart/2005/8/layout/list1"/>
    <dgm:cxn modelId="{41825F21-5530-1B4F-9D81-453501E753EF}" type="presParOf" srcId="{7D9ECF94-D132-874F-BA46-85067CE54895}" destId="{F5D89AFF-045B-FA4F-ADE9-B81E00FC44B3}" srcOrd="8" destOrd="0" presId="urn:microsoft.com/office/officeart/2005/8/layout/list1"/>
    <dgm:cxn modelId="{79FFAB34-E455-D74B-84E5-C0AC43FEE16E}" type="presParOf" srcId="{F5D89AFF-045B-FA4F-ADE9-B81E00FC44B3}" destId="{4E5E4604-D19E-FA40-BB47-62EAA11CCD2C}" srcOrd="0" destOrd="0" presId="urn:microsoft.com/office/officeart/2005/8/layout/list1"/>
    <dgm:cxn modelId="{24E9E8FC-05AD-FF4B-AAB1-7721BBBDA1D7}" type="presParOf" srcId="{F5D89AFF-045B-FA4F-ADE9-B81E00FC44B3}" destId="{20165402-F5F4-3346-9048-C4D7B184705C}" srcOrd="1" destOrd="0" presId="urn:microsoft.com/office/officeart/2005/8/layout/list1"/>
    <dgm:cxn modelId="{84CDDD16-4685-4E42-B37C-AA2A17698DA2}" type="presParOf" srcId="{7D9ECF94-D132-874F-BA46-85067CE54895}" destId="{72F4F270-8AE9-6C4C-862B-262FEEF7294C}" srcOrd="9" destOrd="0" presId="urn:microsoft.com/office/officeart/2005/8/layout/list1"/>
    <dgm:cxn modelId="{D9EB6686-3653-FA43-A27C-EFCA68957F60}" type="presParOf" srcId="{7D9ECF94-D132-874F-BA46-85067CE54895}" destId="{21421953-9276-654A-BA63-D0B738CAF4B9}" srcOrd="10" destOrd="0" presId="urn:microsoft.com/office/officeart/2005/8/layout/list1"/>
    <dgm:cxn modelId="{E1F5BDFA-5B65-F04B-9447-C97449E4B117}" type="presParOf" srcId="{7D9ECF94-D132-874F-BA46-85067CE54895}" destId="{2C27C55E-1A6E-CD4D-90F5-B5193A6DD060}" srcOrd="11" destOrd="0" presId="urn:microsoft.com/office/officeart/2005/8/layout/list1"/>
    <dgm:cxn modelId="{FAE8CB14-AB1C-8948-B60F-FE8FA3FEA01B}" type="presParOf" srcId="{7D9ECF94-D132-874F-BA46-85067CE54895}" destId="{58D36D57-CC6E-814C-ABB6-AEBE61C712C6}" srcOrd="12" destOrd="0" presId="urn:microsoft.com/office/officeart/2005/8/layout/list1"/>
    <dgm:cxn modelId="{17CF4AF0-2716-2746-9DCA-3352AC630C51}" type="presParOf" srcId="{58D36D57-CC6E-814C-ABB6-AEBE61C712C6}" destId="{1D873EF3-8A03-A445-81A4-236A35CD004F}" srcOrd="0" destOrd="0" presId="urn:microsoft.com/office/officeart/2005/8/layout/list1"/>
    <dgm:cxn modelId="{D3D8F8DB-6060-6941-98A3-6B2B53627ADA}" type="presParOf" srcId="{58D36D57-CC6E-814C-ABB6-AEBE61C712C6}" destId="{5630DFDD-2E34-504B-AC48-8FAFC758F9BC}" srcOrd="1" destOrd="0" presId="urn:microsoft.com/office/officeart/2005/8/layout/list1"/>
    <dgm:cxn modelId="{54C7EBB2-8433-9643-BF79-E8F768F4D4A5}" type="presParOf" srcId="{7D9ECF94-D132-874F-BA46-85067CE54895}" destId="{1A7828EA-92FF-3D44-B112-56980FED937E}" srcOrd="13" destOrd="0" presId="urn:microsoft.com/office/officeart/2005/8/layout/list1"/>
    <dgm:cxn modelId="{9512AE55-E828-DB4B-9152-45E93332B182}" type="presParOf" srcId="{7D9ECF94-D132-874F-BA46-85067CE54895}" destId="{45A054BD-049A-F44F-AEDF-75DDC8EFF050}" srcOrd="14" destOrd="0" presId="urn:microsoft.com/office/officeart/2005/8/layout/list1"/>
    <dgm:cxn modelId="{66C2E54D-A5FE-DF4C-8466-F8A586C40C12}" type="presParOf" srcId="{7D9ECF94-D132-874F-BA46-85067CE54895}" destId="{BB9F1770-5E9D-9148-9B3C-00CE390DBC10}" srcOrd="15" destOrd="0" presId="urn:microsoft.com/office/officeart/2005/8/layout/list1"/>
    <dgm:cxn modelId="{C7AAB9A4-1703-A949-B312-0B7E33E31BAA}" type="presParOf" srcId="{7D9ECF94-D132-874F-BA46-85067CE54895}" destId="{AF7F5F36-A7E3-134D-A080-5FB82C227C47}" srcOrd="16" destOrd="0" presId="urn:microsoft.com/office/officeart/2005/8/layout/list1"/>
    <dgm:cxn modelId="{AF09EF90-240B-7F42-8CC2-6A58CD0CE89D}" type="presParOf" srcId="{AF7F5F36-A7E3-134D-A080-5FB82C227C47}" destId="{9237CF3A-2999-C74E-A35B-162FEFB51D81}" srcOrd="0" destOrd="0" presId="urn:microsoft.com/office/officeart/2005/8/layout/list1"/>
    <dgm:cxn modelId="{5493AD8A-49F9-F749-B583-11BCD5E2AB85}" type="presParOf" srcId="{AF7F5F36-A7E3-134D-A080-5FB82C227C47}" destId="{6AD1CAC2-77EF-CB49-8C3E-B90E7276D383}" srcOrd="1" destOrd="0" presId="urn:microsoft.com/office/officeart/2005/8/layout/list1"/>
    <dgm:cxn modelId="{78B4084B-2FAF-EF47-9618-622F122E6FFE}" type="presParOf" srcId="{7D9ECF94-D132-874F-BA46-85067CE54895}" destId="{040EC841-3CE4-CF4A-8646-D2DBB074BE3D}" srcOrd="17" destOrd="0" presId="urn:microsoft.com/office/officeart/2005/8/layout/list1"/>
    <dgm:cxn modelId="{61DD34B7-161A-B746-9D4E-2746F57D863C}" type="presParOf" srcId="{7D9ECF94-D132-874F-BA46-85067CE54895}" destId="{FE8935F7-A382-D749-80E4-B46BCF4D6CBB}" srcOrd="18" destOrd="0" presId="urn:microsoft.com/office/officeart/2005/8/layout/list1"/>
    <dgm:cxn modelId="{232695A3-6A3F-7943-95A1-C6AB1F76D34C}" type="presParOf" srcId="{7D9ECF94-D132-874F-BA46-85067CE54895}" destId="{8D9BC90F-D98D-E849-9BA6-47D95678F586}" srcOrd="19" destOrd="0" presId="urn:microsoft.com/office/officeart/2005/8/layout/list1"/>
    <dgm:cxn modelId="{D9B5778E-997A-7144-9D51-1BADCFD537A3}" type="presParOf" srcId="{7D9ECF94-D132-874F-BA46-85067CE54895}" destId="{750FD17B-98DB-7C4B-9A0F-6D909AD72180}" srcOrd="20" destOrd="0" presId="urn:microsoft.com/office/officeart/2005/8/layout/list1"/>
    <dgm:cxn modelId="{E7A422E8-CD1C-B04D-BA56-17D0B01B3C8A}" type="presParOf" srcId="{750FD17B-98DB-7C4B-9A0F-6D909AD72180}" destId="{900A1938-1034-D14A-97E1-A4338FC5FBF0}" srcOrd="0" destOrd="0" presId="urn:microsoft.com/office/officeart/2005/8/layout/list1"/>
    <dgm:cxn modelId="{6D6045AF-D273-1443-88C8-17988E1A7E7B}" type="presParOf" srcId="{750FD17B-98DB-7C4B-9A0F-6D909AD72180}" destId="{46D50A33-0524-324F-B9FF-21BE96073B8C}" srcOrd="1" destOrd="0" presId="urn:microsoft.com/office/officeart/2005/8/layout/list1"/>
    <dgm:cxn modelId="{D95C80F6-A21F-5648-825E-68317A787B3E}" type="presParOf" srcId="{7D9ECF94-D132-874F-BA46-85067CE54895}" destId="{E47A001E-3482-744C-BE0C-3061C0533373}" srcOrd="21" destOrd="0" presId="urn:microsoft.com/office/officeart/2005/8/layout/list1"/>
    <dgm:cxn modelId="{A7084575-F334-DB44-982D-D402087B9CB5}" type="presParOf" srcId="{7D9ECF94-D132-874F-BA46-85067CE54895}" destId="{180BE001-D26B-9540-8DD7-A34773162F1F}"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29EA0E-67B1-472A-9055-7E0CBFBDEC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2469135-5835-4C44-B875-5EB606FE7850}">
      <dgm:prSet/>
      <dgm:spPr/>
      <dgm:t>
        <a:bodyPr/>
        <a:lstStyle/>
        <a:p>
          <a:r>
            <a:rPr lang="en-US"/>
            <a:t>Joining</a:t>
          </a:r>
        </a:p>
      </dgm:t>
    </dgm:pt>
    <dgm:pt modelId="{BE3D1F13-8632-4B65-BE6A-E43E941CCF04}" type="parTrans" cxnId="{5A1F38CD-352B-42C6-8627-61D23AE83513}">
      <dgm:prSet/>
      <dgm:spPr/>
      <dgm:t>
        <a:bodyPr/>
        <a:lstStyle/>
        <a:p>
          <a:endParaRPr lang="en-US"/>
        </a:p>
      </dgm:t>
    </dgm:pt>
    <dgm:pt modelId="{B06F46D5-2F0C-48A8-B542-BD292F36D27F}" type="sibTrans" cxnId="{5A1F38CD-352B-42C6-8627-61D23AE83513}">
      <dgm:prSet/>
      <dgm:spPr/>
      <dgm:t>
        <a:bodyPr/>
        <a:lstStyle/>
        <a:p>
          <a:endParaRPr lang="en-US"/>
        </a:p>
      </dgm:t>
    </dgm:pt>
    <dgm:pt modelId="{0A17B7B8-7D93-44A3-B3E3-1EA22D240E26}">
      <dgm:prSet/>
      <dgm:spPr/>
      <dgm:t>
        <a:bodyPr/>
        <a:lstStyle/>
        <a:p>
          <a:r>
            <a:rPr lang="en-US"/>
            <a:t>Use of Icebreakers</a:t>
          </a:r>
        </a:p>
      </dgm:t>
    </dgm:pt>
    <dgm:pt modelId="{1BFF4F6C-9E9A-40F9-BADE-A87340EF3D28}" type="parTrans" cxnId="{7DFC3D32-82C4-463F-9A90-47AA010FFC0C}">
      <dgm:prSet/>
      <dgm:spPr/>
      <dgm:t>
        <a:bodyPr/>
        <a:lstStyle/>
        <a:p>
          <a:endParaRPr lang="en-US"/>
        </a:p>
      </dgm:t>
    </dgm:pt>
    <dgm:pt modelId="{EC9A2057-2C1B-4D26-AFC1-A6F2A39CBDC1}" type="sibTrans" cxnId="{7DFC3D32-82C4-463F-9A90-47AA010FFC0C}">
      <dgm:prSet/>
      <dgm:spPr/>
      <dgm:t>
        <a:bodyPr/>
        <a:lstStyle/>
        <a:p>
          <a:endParaRPr lang="en-US"/>
        </a:p>
      </dgm:t>
    </dgm:pt>
    <dgm:pt modelId="{8EF9C9A4-0ADA-49D5-ACFF-53EF764F3287}">
      <dgm:prSet/>
      <dgm:spPr/>
      <dgm:t>
        <a:bodyPr/>
        <a:lstStyle/>
        <a:p>
          <a:r>
            <a:rPr lang="en-US"/>
            <a:t>Linking</a:t>
          </a:r>
        </a:p>
      </dgm:t>
    </dgm:pt>
    <dgm:pt modelId="{E7A6EE9F-3B8E-4CAD-A7AA-D02E2BB1199F}" type="parTrans" cxnId="{5441AFA5-2052-42D7-AF0D-B1B74F7832DA}">
      <dgm:prSet/>
      <dgm:spPr/>
      <dgm:t>
        <a:bodyPr/>
        <a:lstStyle/>
        <a:p>
          <a:endParaRPr lang="en-US"/>
        </a:p>
      </dgm:t>
    </dgm:pt>
    <dgm:pt modelId="{BDF54462-E183-4BEF-A6A9-5EC2A1166B29}" type="sibTrans" cxnId="{5441AFA5-2052-42D7-AF0D-B1B74F7832DA}">
      <dgm:prSet/>
      <dgm:spPr/>
      <dgm:t>
        <a:bodyPr/>
        <a:lstStyle/>
        <a:p>
          <a:endParaRPr lang="en-US"/>
        </a:p>
      </dgm:t>
    </dgm:pt>
    <dgm:pt modelId="{89F59D92-3D60-47EC-8CB5-13FAD998BB4B}">
      <dgm:prSet/>
      <dgm:spPr/>
      <dgm:t>
        <a:bodyPr/>
        <a:lstStyle/>
        <a:p>
          <a:r>
            <a:rPr lang="en-US"/>
            <a:t>Cutting Off</a:t>
          </a:r>
        </a:p>
      </dgm:t>
    </dgm:pt>
    <dgm:pt modelId="{270CD618-92FD-45CB-8BE7-3E33CD09938E}" type="parTrans" cxnId="{97434F0A-8146-45A6-B968-69D9CE32E091}">
      <dgm:prSet/>
      <dgm:spPr/>
      <dgm:t>
        <a:bodyPr/>
        <a:lstStyle/>
        <a:p>
          <a:endParaRPr lang="en-US"/>
        </a:p>
      </dgm:t>
    </dgm:pt>
    <dgm:pt modelId="{85680E12-CFC1-406C-87D0-207D9904AD9F}" type="sibTrans" cxnId="{97434F0A-8146-45A6-B968-69D9CE32E091}">
      <dgm:prSet/>
      <dgm:spPr/>
      <dgm:t>
        <a:bodyPr/>
        <a:lstStyle/>
        <a:p>
          <a:endParaRPr lang="en-US"/>
        </a:p>
      </dgm:t>
    </dgm:pt>
    <dgm:pt modelId="{D340EC8F-E731-4D5B-B2D7-C8EA4CCE5323}">
      <dgm:prSet/>
      <dgm:spPr/>
      <dgm:t>
        <a:bodyPr/>
        <a:lstStyle/>
        <a:p>
          <a:r>
            <a:rPr lang="en-US"/>
            <a:t>Drawing Out</a:t>
          </a:r>
        </a:p>
      </dgm:t>
    </dgm:pt>
    <dgm:pt modelId="{581ED7E0-E6E4-4405-B398-480EA677B345}" type="parTrans" cxnId="{9903623A-F878-496E-AC19-D87390E567F5}">
      <dgm:prSet/>
      <dgm:spPr/>
      <dgm:t>
        <a:bodyPr/>
        <a:lstStyle/>
        <a:p>
          <a:endParaRPr lang="en-US"/>
        </a:p>
      </dgm:t>
    </dgm:pt>
    <dgm:pt modelId="{07959CE6-CA04-4A06-B340-C8CD879D1EDD}" type="sibTrans" cxnId="{9903623A-F878-496E-AC19-D87390E567F5}">
      <dgm:prSet/>
      <dgm:spPr/>
      <dgm:t>
        <a:bodyPr/>
        <a:lstStyle/>
        <a:p>
          <a:endParaRPr lang="en-US"/>
        </a:p>
      </dgm:t>
    </dgm:pt>
    <dgm:pt modelId="{145AA6D3-CC03-4060-BA4B-E8E077F61836}">
      <dgm:prSet/>
      <dgm:spPr/>
      <dgm:t>
        <a:bodyPr/>
        <a:lstStyle/>
        <a:p>
          <a:r>
            <a:rPr lang="en-US"/>
            <a:t>Clarifying the Purpose</a:t>
          </a:r>
        </a:p>
      </dgm:t>
    </dgm:pt>
    <dgm:pt modelId="{E15DCC3B-6CDE-4F23-A51D-D8BC04253DA6}" type="parTrans" cxnId="{8A97A409-464B-4DF6-B734-0D48FD5EF99C}">
      <dgm:prSet/>
      <dgm:spPr/>
      <dgm:t>
        <a:bodyPr/>
        <a:lstStyle/>
        <a:p>
          <a:endParaRPr lang="en-US"/>
        </a:p>
      </dgm:t>
    </dgm:pt>
    <dgm:pt modelId="{9FB2BAA6-AEF9-4770-A664-F71FA0B518F2}" type="sibTrans" cxnId="{8A97A409-464B-4DF6-B734-0D48FD5EF99C}">
      <dgm:prSet/>
      <dgm:spPr/>
      <dgm:t>
        <a:bodyPr/>
        <a:lstStyle/>
        <a:p>
          <a:endParaRPr lang="en-US"/>
        </a:p>
      </dgm:t>
    </dgm:pt>
    <dgm:pt modelId="{27081551-2AF7-C446-B35D-3FE86F63991D}" type="pres">
      <dgm:prSet presAssocID="{4429EA0E-67B1-472A-9055-7E0CBFBDEC98}" presName="linear" presStyleCnt="0">
        <dgm:presLayoutVars>
          <dgm:animLvl val="lvl"/>
          <dgm:resizeHandles val="exact"/>
        </dgm:presLayoutVars>
      </dgm:prSet>
      <dgm:spPr/>
    </dgm:pt>
    <dgm:pt modelId="{FE31CFCE-DA98-2B46-87CE-6EBC9C08110E}" type="pres">
      <dgm:prSet presAssocID="{62469135-5835-4C44-B875-5EB606FE7850}" presName="parentText" presStyleLbl="node1" presStyleIdx="0" presStyleCnt="5">
        <dgm:presLayoutVars>
          <dgm:chMax val="0"/>
          <dgm:bulletEnabled val="1"/>
        </dgm:presLayoutVars>
      </dgm:prSet>
      <dgm:spPr/>
    </dgm:pt>
    <dgm:pt modelId="{5C9AFE69-10F7-5C4B-8F65-28155328F3C1}" type="pres">
      <dgm:prSet presAssocID="{62469135-5835-4C44-B875-5EB606FE7850}" presName="childText" presStyleLbl="revTx" presStyleIdx="0" presStyleCnt="1">
        <dgm:presLayoutVars>
          <dgm:bulletEnabled val="1"/>
        </dgm:presLayoutVars>
      </dgm:prSet>
      <dgm:spPr/>
    </dgm:pt>
    <dgm:pt modelId="{D08DD2D6-8EE7-B948-9300-F331F303B96F}" type="pres">
      <dgm:prSet presAssocID="{8EF9C9A4-0ADA-49D5-ACFF-53EF764F3287}" presName="parentText" presStyleLbl="node1" presStyleIdx="1" presStyleCnt="5">
        <dgm:presLayoutVars>
          <dgm:chMax val="0"/>
          <dgm:bulletEnabled val="1"/>
        </dgm:presLayoutVars>
      </dgm:prSet>
      <dgm:spPr/>
    </dgm:pt>
    <dgm:pt modelId="{E8B94118-3B4B-8041-AE72-9E44021336C0}" type="pres">
      <dgm:prSet presAssocID="{BDF54462-E183-4BEF-A6A9-5EC2A1166B29}" presName="spacer" presStyleCnt="0"/>
      <dgm:spPr/>
    </dgm:pt>
    <dgm:pt modelId="{74387658-3FEF-9242-996A-46C77904D51F}" type="pres">
      <dgm:prSet presAssocID="{89F59D92-3D60-47EC-8CB5-13FAD998BB4B}" presName="parentText" presStyleLbl="node1" presStyleIdx="2" presStyleCnt="5">
        <dgm:presLayoutVars>
          <dgm:chMax val="0"/>
          <dgm:bulletEnabled val="1"/>
        </dgm:presLayoutVars>
      </dgm:prSet>
      <dgm:spPr/>
    </dgm:pt>
    <dgm:pt modelId="{7D9A6191-6F41-124A-B167-93C8DC8D7A6D}" type="pres">
      <dgm:prSet presAssocID="{85680E12-CFC1-406C-87D0-207D9904AD9F}" presName="spacer" presStyleCnt="0"/>
      <dgm:spPr/>
    </dgm:pt>
    <dgm:pt modelId="{A813083E-C981-E744-BD3D-9148F94FC41C}" type="pres">
      <dgm:prSet presAssocID="{D340EC8F-E731-4D5B-B2D7-C8EA4CCE5323}" presName="parentText" presStyleLbl="node1" presStyleIdx="3" presStyleCnt="5">
        <dgm:presLayoutVars>
          <dgm:chMax val="0"/>
          <dgm:bulletEnabled val="1"/>
        </dgm:presLayoutVars>
      </dgm:prSet>
      <dgm:spPr/>
    </dgm:pt>
    <dgm:pt modelId="{5EFB9B7B-8C3A-154F-BEC8-EDF4D6DE3C56}" type="pres">
      <dgm:prSet presAssocID="{07959CE6-CA04-4A06-B340-C8CD879D1EDD}" presName="spacer" presStyleCnt="0"/>
      <dgm:spPr/>
    </dgm:pt>
    <dgm:pt modelId="{F4BF8FC5-A730-C74C-8512-30AFBA6871DA}" type="pres">
      <dgm:prSet presAssocID="{145AA6D3-CC03-4060-BA4B-E8E077F61836}" presName="parentText" presStyleLbl="node1" presStyleIdx="4" presStyleCnt="5">
        <dgm:presLayoutVars>
          <dgm:chMax val="0"/>
          <dgm:bulletEnabled val="1"/>
        </dgm:presLayoutVars>
      </dgm:prSet>
      <dgm:spPr/>
    </dgm:pt>
  </dgm:ptLst>
  <dgm:cxnLst>
    <dgm:cxn modelId="{8A97A409-464B-4DF6-B734-0D48FD5EF99C}" srcId="{4429EA0E-67B1-472A-9055-7E0CBFBDEC98}" destId="{145AA6D3-CC03-4060-BA4B-E8E077F61836}" srcOrd="4" destOrd="0" parTransId="{E15DCC3B-6CDE-4F23-A51D-D8BC04253DA6}" sibTransId="{9FB2BAA6-AEF9-4770-A664-F71FA0B518F2}"/>
    <dgm:cxn modelId="{97434F0A-8146-45A6-B968-69D9CE32E091}" srcId="{4429EA0E-67B1-472A-9055-7E0CBFBDEC98}" destId="{89F59D92-3D60-47EC-8CB5-13FAD998BB4B}" srcOrd="2" destOrd="0" parTransId="{270CD618-92FD-45CB-8BE7-3E33CD09938E}" sibTransId="{85680E12-CFC1-406C-87D0-207D9904AD9F}"/>
    <dgm:cxn modelId="{0966521D-4E28-6249-B175-A159E766DF00}" type="presOf" srcId="{62469135-5835-4C44-B875-5EB606FE7850}" destId="{FE31CFCE-DA98-2B46-87CE-6EBC9C08110E}" srcOrd="0" destOrd="0" presId="urn:microsoft.com/office/officeart/2005/8/layout/vList2"/>
    <dgm:cxn modelId="{2EA3F81D-BC38-624E-ABB1-335A23B767AA}" type="presOf" srcId="{8EF9C9A4-0ADA-49D5-ACFF-53EF764F3287}" destId="{D08DD2D6-8EE7-B948-9300-F331F303B96F}" srcOrd="0" destOrd="0" presId="urn:microsoft.com/office/officeart/2005/8/layout/vList2"/>
    <dgm:cxn modelId="{A5742E1F-EA27-F448-BB07-FF243963433C}" type="presOf" srcId="{D340EC8F-E731-4D5B-B2D7-C8EA4CCE5323}" destId="{A813083E-C981-E744-BD3D-9148F94FC41C}" srcOrd="0" destOrd="0" presId="urn:microsoft.com/office/officeart/2005/8/layout/vList2"/>
    <dgm:cxn modelId="{7DFC3D32-82C4-463F-9A90-47AA010FFC0C}" srcId="{62469135-5835-4C44-B875-5EB606FE7850}" destId="{0A17B7B8-7D93-44A3-B3E3-1EA22D240E26}" srcOrd="0" destOrd="0" parTransId="{1BFF4F6C-9E9A-40F9-BADE-A87340EF3D28}" sibTransId="{EC9A2057-2C1B-4D26-AFC1-A6F2A39CBDC1}"/>
    <dgm:cxn modelId="{9903623A-F878-496E-AC19-D87390E567F5}" srcId="{4429EA0E-67B1-472A-9055-7E0CBFBDEC98}" destId="{D340EC8F-E731-4D5B-B2D7-C8EA4CCE5323}" srcOrd="3" destOrd="0" parTransId="{581ED7E0-E6E4-4405-B398-480EA677B345}" sibTransId="{07959CE6-CA04-4A06-B340-C8CD879D1EDD}"/>
    <dgm:cxn modelId="{48860062-2328-DC46-8A2F-6449981DC365}" type="presOf" srcId="{89F59D92-3D60-47EC-8CB5-13FAD998BB4B}" destId="{74387658-3FEF-9242-996A-46C77904D51F}" srcOrd="0" destOrd="0" presId="urn:microsoft.com/office/officeart/2005/8/layout/vList2"/>
    <dgm:cxn modelId="{F69A43A1-1701-1744-9ADD-41234994C859}" type="presOf" srcId="{4429EA0E-67B1-472A-9055-7E0CBFBDEC98}" destId="{27081551-2AF7-C446-B35D-3FE86F63991D}" srcOrd="0" destOrd="0" presId="urn:microsoft.com/office/officeart/2005/8/layout/vList2"/>
    <dgm:cxn modelId="{3A8F62A3-F0C9-D847-935B-87C435B3FE2B}" type="presOf" srcId="{0A17B7B8-7D93-44A3-B3E3-1EA22D240E26}" destId="{5C9AFE69-10F7-5C4B-8F65-28155328F3C1}" srcOrd="0" destOrd="0" presId="urn:microsoft.com/office/officeart/2005/8/layout/vList2"/>
    <dgm:cxn modelId="{5441AFA5-2052-42D7-AF0D-B1B74F7832DA}" srcId="{4429EA0E-67B1-472A-9055-7E0CBFBDEC98}" destId="{8EF9C9A4-0ADA-49D5-ACFF-53EF764F3287}" srcOrd="1" destOrd="0" parTransId="{E7A6EE9F-3B8E-4CAD-A7AA-D02E2BB1199F}" sibTransId="{BDF54462-E183-4BEF-A6A9-5EC2A1166B29}"/>
    <dgm:cxn modelId="{5A1F38CD-352B-42C6-8627-61D23AE83513}" srcId="{4429EA0E-67B1-472A-9055-7E0CBFBDEC98}" destId="{62469135-5835-4C44-B875-5EB606FE7850}" srcOrd="0" destOrd="0" parTransId="{BE3D1F13-8632-4B65-BE6A-E43E941CCF04}" sibTransId="{B06F46D5-2F0C-48A8-B542-BD292F36D27F}"/>
    <dgm:cxn modelId="{3661DEF7-921A-8648-AE69-32653AEFCE76}" type="presOf" srcId="{145AA6D3-CC03-4060-BA4B-E8E077F61836}" destId="{F4BF8FC5-A730-C74C-8512-30AFBA6871DA}" srcOrd="0" destOrd="0" presId="urn:microsoft.com/office/officeart/2005/8/layout/vList2"/>
    <dgm:cxn modelId="{1B93B9CD-5DC3-A245-9124-10D483FE7B06}" type="presParOf" srcId="{27081551-2AF7-C446-B35D-3FE86F63991D}" destId="{FE31CFCE-DA98-2B46-87CE-6EBC9C08110E}" srcOrd="0" destOrd="0" presId="urn:microsoft.com/office/officeart/2005/8/layout/vList2"/>
    <dgm:cxn modelId="{7A28C92F-FB1D-A947-8FF7-5F8881090E59}" type="presParOf" srcId="{27081551-2AF7-C446-B35D-3FE86F63991D}" destId="{5C9AFE69-10F7-5C4B-8F65-28155328F3C1}" srcOrd="1" destOrd="0" presId="urn:microsoft.com/office/officeart/2005/8/layout/vList2"/>
    <dgm:cxn modelId="{BDF4B8F7-FA7B-1D4A-90E7-51A2031B2B29}" type="presParOf" srcId="{27081551-2AF7-C446-B35D-3FE86F63991D}" destId="{D08DD2D6-8EE7-B948-9300-F331F303B96F}" srcOrd="2" destOrd="0" presId="urn:microsoft.com/office/officeart/2005/8/layout/vList2"/>
    <dgm:cxn modelId="{DDAC0D8B-E787-0E4A-8345-B39EC1E1F01B}" type="presParOf" srcId="{27081551-2AF7-C446-B35D-3FE86F63991D}" destId="{E8B94118-3B4B-8041-AE72-9E44021336C0}" srcOrd="3" destOrd="0" presId="urn:microsoft.com/office/officeart/2005/8/layout/vList2"/>
    <dgm:cxn modelId="{88834B68-6C14-464C-94F7-239E3988863D}" type="presParOf" srcId="{27081551-2AF7-C446-B35D-3FE86F63991D}" destId="{74387658-3FEF-9242-996A-46C77904D51F}" srcOrd="4" destOrd="0" presId="urn:microsoft.com/office/officeart/2005/8/layout/vList2"/>
    <dgm:cxn modelId="{E83BDA42-8A14-6C44-8BDB-DC49405C8512}" type="presParOf" srcId="{27081551-2AF7-C446-B35D-3FE86F63991D}" destId="{7D9A6191-6F41-124A-B167-93C8DC8D7A6D}" srcOrd="5" destOrd="0" presId="urn:microsoft.com/office/officeart/2005/8/layout/vList2"/>
    <dgm:cxn modelId="{4A3D0291-A295-804C-8A21-A1EBCFF86939}" type="presParOf" srcId="{27081551-2AF7-C446-B35D-3FE86F63991D}" destId="{A813083E-C981-E744-BD3D-9148F94FC41C}" srcOrd="6" destOrd="0" presId="urn:microsoft.com/office/officeart/2005/8/layout/vList2"/>
    <dgm:cxn modelId="{5573AA4A-3A7E-EC4B-8801-A0574E86054B}" type="presParOf" srcId="{27081551-2AF7-C446-B35D-3FE86F63991D}" destId="{5EFB9B7B-8C3A-154F-BEC8-EDF4D6DE3C56}" srcOrd="7" destOrd="0" presId="urn:microsoft.com/office/officeart/2005/8/layout/vList2"/>
    <dgm:cxn modelId="{7CF5ACA0-837A-3446-87CD-298FE8B5E7C3}" type="presParOf" srcId="{27081551-2AF7-C446-B35D-3FE86F63991D}" destId="{F4BF8FC5-A730-C74C-8512-30AFBA6871D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D52118-D265-436A-9E01-2DEC7950DF88}"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16021538-131C-43EF-8F50-E106F2BD20F8}">
      <dgm:prSet/>
      <dgm:spPr/>
      <dgm:t>
        <a:bodyPr/>
        <a:lstStyle/>
        <a:p>
          <a:r>
            <a:rPr lang="en-US"/>
            <a:t>What do you think are important tasks to complete before the initial group meeting or on that first group meeting? </a:t>
          </a:r>
        </a:p>
      </dgm:t>
    </dgm:pt>
    <dgm:pt modelId="{5D204975-369D-4E7B-9BAA-2FB1E4B5A287}" type="parTrans" cxnId="{54853D09-E0AD-4A49-85BC-778F6869D98A}">
      <dgm:prSet/>
      <dgm:spPr/>
      <dgm:t>
        <a:bodyPr/>
        <a:lstStyle/>
        <a:p>
          <a:endParaRPr lang="en-US"/>
        </a:p>
      </dgm:t>
    </dgm:pt>
    <dgm:pt modelId="{1CEA458F-EFD1-4DEE-B2B9-EEC53A5D5FD8}" type="sibTrans" cxnId="{54853D09-E0AD-4A49-85BC-778F6869D98A}">
      <dgm:prSet/>
      <dgm:spPr/>
      <dgm:t>
        <a:bodyPr/>
        <a:lstStyle/>
        <a:p>
          <a:endParaRPr lang="en-US"/>
        </a:p>
      </dgm:t>
    </dgm:pt>
    <dgm:pt modelId="{48B8884E-A2C4-4EA5-9633-FA7E203B0F73}">
      <dgm:prSet/>
      <dgm:spPr/>
      <dgm:t>
        <a:bodyPr/>
        <a:lstStyle/>
        <a:p>
          <a:r>
            <a:rPr lang="en-US"/>
            <a:t>Gladding only mentions a four-stage process, where other theorists mention a five-stage process. What are your thoughts? </a:t>
          </a:r>
        </a:p>
      </dgm:t>
    </dgm:pt>
    <dgm:pt modelId="{905FB754-4272-4D38-AB17-C198BFC6D9D3}" type="parTrans" cxnId="{4E0C0278-AA2F-4558-801B-E8AA94BBDF8E}">
      <dgm:prSet/>
      <dgm:spPr/>
      <dgm:t>
        <a:bodyPr/>
        <a:lstStyle/>
        <a:p>
          <a:endParaRPr lang="en-US"/>
        </a:p>
      </dgm:t>
    </dgm:pt>
    <dgm:pt modelId="{AE0572D8-51CE-4BA8-800A-7DF6CBAD918A}" type="sibTrans" cxnId="{4E0C0278-AA2F-4558-801B-E8AA94BBDF8E}">
      <dgm:prSet/>
      <dgm:spPr/>
      <dgm:t>
        <a:bodyPr/>
        <a:lstStyle/>
        <a:p>
          <a:endParaRPr lang="en-US"/>
        </a:p>
      </dgm:t>
    </dgm:pt>
    <dgm:pt modelId="{22EF6B83-12E6-449D-8968-2F587A0CF7F3}">
      <dgm:prSet/>
      <dgm:spPr/>
      <dgm:t>
        <a:bodyPr/>
        <a:lstStyle/>
        <a:p>
          <a:r>
            <a:rPr lang="en-US"/>
            <a:t>Do you feel that being a group leader it is better to be prepared as Gladding emphasizes or do you believe it is ok to “wing it” sometimes? </a:t>
          </a:r>
        </a:p>
      </dgm:t>
    </dgm:pt>
    <dgm:pt modelId="{AB881C15-FA8E-4CF5-BA3A-BCB1092D1E8C}" type="parTrans" cxnId="{0C64F664-9500-42E8-96FE-A3034D1407D6}">
      <dgm:prSet/>
      <dgm:spPr/>
      <dgm:t>
        <a:bodyPr/>
        <a:lstStyle/>
        <a:p>
          <a:endParaRPr lang="en-US"/>
        </a:p>
      </dgm:t>
    </dgm:pt>
    <dgm:pt modelId="{F1660075-E0A2-4730-A8AE-A220A6EFF866}" type="sibTrans" cxnId="{0C64F664-9500-42E8-96FE-A3034D1407D6}">
      <dgm:prSet/>
      <dgm:spPr/>
      <dgm:t>
        <a:bodyPr/>
        <a:lstStyle/>
        <a:p>
          <a:endParaRPr lang="en-US"/>
        </a:p>
      </dgm:t>
    </dgm:pt>
    <dgm:pt modelId="{ADA1EBFC-A54E-7146-9E4D-D4A248FEB78D}" type="pres">
      <dgm:prSet presAssocID="{8CD52118-D265-436A-9E01-2DEC7950DF88}" presName="hierChild1" presStyleCnt="0">
        <dgm:presLayoutVars>
          <dgm:chPref val="1"/>
          <dgm:dir/>
          <dgm:animOne val="branch"/>
          <dgm:animLvl val="lvl"/>
          <dgm:resizeHandles/>
        </dgm:presLayoutVars>
      </dgm:prSet>
      <dgm:spPr/>
    </dgm:pt>
    <dgm:pt modelId="{D6425BD7-6C9B-6A4C-A4BB-0F47DA290D99}" type="pres">
      <dgm:prSet presAssocID="{16021538-131C-43EF-8F50-E106F2BD20F8}" presName="hierRoot1" presStyleCnt="0"/>
      <dgm:spPr/>
    </dgm:pt>
    <dgm:pt modelId="{45621CD2-6A31-6448-9EEB-AF60D3C5F999}" type="pres">
      <dgm:prSet presAssocID="{16021538-131C-43EF-8F50-E106F2BD20F8}" presName="composite" presStyleCnt="0"/>
      <dgm:spPr/>
    </dgm:pt>
    <dgm:pt modelId="{1ECB77A3-210A-CE47-8200-628EFEA62DFC}" type="pres">
      <dgm:prSet presAssocID="{16021538-131C-43EF-8F50-E106F2BD20F8}" presName="background" presStyleLbl="node0" presStyleIdx="0" presStyleCnt="3"/>
      <dgm:spPr/>
    </dgm:pt>
    <dgm:pt modelId="{8FEEFB78-2911-2E46-BA22-DD1E6B52F0CB}" type="pres">
      <dgm:prSet presAssocID="{16021538-131C-43EF-8F50-E106F2BD20F8}" presName="text" presStyleLbl="fgAcc0" presStyleIdx="0" presStyleCnt="3">
        <dgm:presLayoutVars>
          <dgm:chPref val="3"/>
        </dgm:presLayoutVars>
      </dgm:prSet>
      <dgm:spPr/>
    </dgm:pt>
    <dgm:pt modelId="{3FF6612C-42FD-F241-8EA7-988878C1DFDE}" type="pres">
      <dgm:prSet presAssocID="{16021538-131C-43EF-8F50-E106F2BD20F8}" presName="hierChild2" presStyleCnt="0"/>
      <dgm:spPr/>
    </dgm:pt>
    <dgm:pt modelId="{A02C7B1C-1577-3E4E-B1DA-79B2B03E9B86}" type="pres">
      <dgm:prSet presAssocID="{48B8884E-A2C4-4EA5-9633-FA7E203B0F73}" presName="hierRoot1" presStyleCnt="0"/>
      <dgm:spPr/>
    </dgm:pt>
    <dgm:pt modelId="{C4FD286E-AFA6-D245-8288-F32C70CE14A9}" type="pres">
      <dgm:prSet presAssocID="{48B8884E-A2C4-4EA5-9633-FA7E203B0F73}" presName="composite" presStyleCnt="0"/>
      <dgm:spPr/>
    </dgm:pt>
    <dgm:pt modelId="{5E2C17AA-A4E7-5D46-8EEF-8182EF578DFD}" type="pres">
      <dgm:prSet presAssocID="{48B8884E-A2C4-4EA5-9633-FA7E203B0F73}" presName="background" presStyleLbl="node0" presStyleIdx="1" presStyleCnt="3"/>
      <dgm:spPr/>
    </dgm:pt>
    <dgm:pt modelId="{7A6EBAF6-E124-D74E-B81B-4D5789145E1D}" type="pres">
      <dgm:prSet presAssocID="{48B8884E-A2C4-4EA5-9633-FA7E203B0F73}" presName="text" presStyleLbl="fgAcc0" presStyleIdx="1" presStyleCnt="3">
        <dgm:presLayoutVars>
          <dgm:chPref val="3"/>
        </dgm:presLayoutVars>
      </dgm:prSet>
      <dgm:spPr/>
    </dgm:pt>
    <dgm:pt modelId="{13B80833-5C89-9B44-B3F8-71603E13D941}" type="pres">
      <dgm:prSet presAssocID="{48B8884E-A2C4-4EA5-9633-FA7E203B0F73}" presName="hierChild2" presStyleCnt="0"/>
      <dgm:spPr/>
    </dgm:pt>
    <dgm:pt modelId="{87FF4625-BF90-BB46-9E7E-1FE9F67E1726}" type="pres">
      <dgm:prSet presAssocID="{22EF6B83-12E6-449D-8968-2F587A0CF7F3}" presName="hierRoot1" presStyleCnt="0"/>
      <dgm:spPr/>
    </dgm:pt>
    <dgm:pt modelId="{67BAF5D1-EA46-BB45-8BEF-0D74663F0434}" type="pres">
      <dgm:prSet presAssocID="{22EF6B83-12E6-449D-8968-2F587A0CF7F3}" presName="composite" presStyleCnt="0"/>
      <dgm:spPr/>
    </dgm:pt>
    <dgm:pt modelId="{CE52ACEC-DC48-114E-83C8-2D3119422256}" type="pres">
      <dgm:prSet presAssocID="{22EF6B83-12E6-449D-8968-2F587A0CF7F3}" presName="background" presStyleLbl="node0" presStyleIdx="2" presStyleCnt="3"/>
      <dgm:spPr/>
    </dgm:pt>
    <dgm:pt modelId="{5688CD6C-7718-3545-9FB2-E5641ED55693}" type="pres">
      <dgm:prSet presAssocID="{22EF6B83-12E6-449D-8968-2F587A0CF7F3}" presName="text" presStyleLbl="fgAcc0" presStyleIdx="2" presStyleCnt="3">
        <dgm:presLayoutVars>
          <dgm:chPref val="3"/>
        </dgm:presLayoutVars>
      </dgm:prSet>
      <dgm:spPr/>
    </dgm:pt>
    <dgm:pt modelId="{DE8410A9-FCD3-E240-B2CF-89C62AEBBCDC}" type="pres">
      <dgm:prSet presAssocID="{22EF6B83-12E6-449D-8968-2F587A0CF7F3}" presName="hierChild2" presStyleCnt="0"/>
      <dgm:spPr/>
    </dgm:pt>
  </dgm:ptLst>
  <dgm:cxnLst>
    <dgm:cxn modelId="{54853D09-E0AD-4A49-85BC-778F6869D98A}" srcId="{8CD52118-D265-436A-9E01-2DEC7950DF88}" destId="{16021538-131C-43EF-8F50-E106F2BD20F8}" srcOrd="0" destOrd="0" parTransId="{5D204975-369D-4E7B-9BAA-2FB1E4B5A287}" sibTransId="{1CEA458F-EFD1-4DEE-B2B9-EEC53A5D5FD8}"/>
    <dgm:cxn modelId="{65EB840D-11CC-8A45-B7AD-3D92B2698A3A}" type="presOf" srcId="{8CD52118-D265-436A-9E01-2DEC7950DF88}" destId="{ADA1EBFC-A54E-7146-9E4D-D4A248FEB78D}" srcOrd="0" destOrd="0" presId="urn:microsoft.com/office/officeart/2005/8/layout/hierarchy1"/>
    <dgm:cxn modelId="{D56CCB28-7FC3-8946-987F-539CF6D8AA9A}" type="presOf" srcId="{48B8884E-A2C4-4EA5-9633-FA7E203B0F73}" destId="{7A6EBAF6-E124-D74E-B81B-4D5789145E1D}" srcOrd="0" destOrd="0" presId="urn:microsoft.com/office/officeart/2005/8/layout/hierarchy1"/>
    <dgm:cxn modelId="{0C64F664-9500-42E8-96FE-A3034D1407D6}" srcId="{8CD52118-D265-436A-9E01-2DEC7950DF88}" destId="{22EF6B83-12E6-449D-8968-2F587A0CF7F3}" srcOrd="2" destOrd="0" parTransId="{AB881C15-FA8E-4CF5-BA3A-BCB1092D1E8C}" sibTransId="{F1660075-E0A2-4730-A8AE-A220A6EFF866}"/>
    <dgm:cxn modelId="{4E0C0278-AA2F-4558-801B-E8AA94BBDF8E}" srcId="{8CD52118-D265-436A-9E01-2DEC7950DF88}" destId="{48B8884E-A2C4-4EA5-9633-FA7E203B0F73}" srcOrd="1" destOrd="0" parTransId="{905FB754-4272-4D38-AB17-C198BFC6D9D3}" sibTransId="{AE0572D8-51CE-4BA8-800A-7DF6CBAD918A}"/>
    <dgm:cxn modelId="{8D7BB99D-D492-E545-8620-6AEBF51CAB7D}" type="presOf" srcId="{16021538-131C-43EF-8F50-E106F2BD20F8}" destId="{8FEEFB78-2911-2E46-BA22-DD1E6B52F0CB}" srcOrd="0" destOrd="0" presId="urn:microsoft.com/office/officeart/2005/8/layout/hierarchy1"/>
    <dgm:cxn modelId="{BD25EAA3-4B56-5A4C-AEDE-AFDC5D8B1C0A}" type="presOf" srcId="{22EF6B83-12E6-449D-8968-2F587A0CF7F3}" destId="{5688CD6C-7718-3545-9FB2-E5641ED55693}" srcOrd="0" destOrd="0" presId="urn:microsoft.com/office/officeart/2005/8/layout/hierarchy1"/>
    <dgm:cxn modelId="{7A75DBED-AA28-B844-B46E-110FCB31D8E0}" type="presParOf" srcId="{ADA1EBFC-A54E-7146-9E4D-D4A248FEB78D}" destId="{D6425BD7-6C9B-6A4C-A4BB-0F47DA290D99}" srcOrd="0" destOrd="0" presId="urn:microsoft.com/office/officeart/2005/8/layout/hierarchy1"/>
    <dgm:cxn modelId="{599A183A-5B86-9843-9753-AC739CA713CE}" type="presParOf" srcId="{D6425BD7-6C9B-6A4C-A4BB-0F47DA290D99}" destId="{45621CD2-6A31-6448-9EEB-AF60D3C5F999}" srcOrd="0" destOrd="0" presId="urn:microsoft.com/office/officeart/2005/8/layout/hierarchy1"/>
    <dgm:cxn modelId="{9A8F1061-E758-A449-BD54-1AA4E0332BDC}" type="presParOf" srcId="{45621CD2-6A31-6448-9EEB-AF60D3C5F999}" destId="{1ECB77A3-210A-CE47-8200-628EFEA62DFC}" srcOrd="0" destOrd="0" presId="urn:microsoft.com/office/officeart/2005/8/layout/hierarchy1"/>
    <dgm:cxn modelId="{51C72CD1-CE89-5E4C-830C-E6612F7D9D28}" type="presParOf" srcId="{45621CD2-6A31-6448-9EEB-AF60D3C5F999}" destId="{8FEEFB78-2911-2E46-BA22-DD1E6B52F0CB}" srcOrd="1" destOrd="0" presId="urn:microsoft.com/office/officeart/2005/8/layout/hierarchy1"/>
    <dgm:cxn modelId="{E359FB7C-D48A-0C40-A22D-8F4984BE2B18}" type="presParOf" srcId="{D6425BD7-6C9B-6A4C-A4BB-0F47DA290D99}" destId="{3FF6612C-42FD-F241-8EA7-988878C1DFDE}" srcOrd="1" destOrd="0" presId="urn:microsoft.com/office/officeart/2005/8/layout/hierarchy1"/>
    <dgm:cxn modelId="{5C1CDB16-13CC-5B4B-9604-ECBE6C695F16}" type="presParOf" srcId="{ADA1EBFC-A54E-7146-9E4D-D4A248FEB78D}" destId="{A02C7B1C-1577-3E4E-B1DA-79B2B03E9B86}" srcOrd="1" destOrd="0" presId="urn:microsoft.com/office/officeart/2005/8/layout/hierarchy1"/>
    <dgm:cxn modelId="{BD14BE34-74ED-424D-BBC0-D4845B4F4613}" type="presParOf" srcId="{A02C7B1C-1577-3E4E-B1DA-79B2B03E9B86}" destId="{C4FD286E-AFA6-D245-8288-F32C70CE14A9}" srcOrd="0" destOrd="0" presId="urn:microsoft.com/office/officeart/2005/8/layout/hierarchy1"/>
    <dgm:cxn modelId="{179FA4DC-2625-2C40-97CA-E62D90B11C86}" type="presParOf" srcId="{C4FD286E-AFA6-D245-8288-F32C70CE14A9}" destId="{5E2C17AA-A4E7-5D46-8EEF-8182EF578DFD}" srcOrd="0" destOrd="0" presId="urn:microsoft.com/office/officeart/2005/8/layout/hierarchy1"/>
    <dgm:cxn modelId="{10D9F784-F817-F346-984A-FD58D3557ABF}" type="presParOf" srcId="{C4FD286E-AFA6-D245-8288-F32C70CE14A9}" destId="{7A6EBAF6-E124-D74E-B81B-4D5789145E1D}" srcOrd="1" destOrd="0" presId="urn:microsoft.com/office/officeart/2005/8/layout/hierarchy1"/>
    <dgm:cxn modelId="{A878B8F5-F6DA-C048-9050-45B40341CB98}" type="presParOf" srcId="{A02C7B1C-1577-3E4E-B1DA-79B2B03E9B86}" destId="{13B80833-5C89-9B44-B3F8-71603E13D941}" srcOrd="1" destOrd="0" presId="urn:microsoft.com/office/officeart/2005/8/layout/hierarchy1"/>
    <dgm:cxn modelId="{11D250C9-05C1-B74B-A815-A7CA79D9B743}" type="presParOf" srcId="{ADA1EBFC-A54E-7146-9E4D-D4A248FEB78D}" destId="{87FF4625-BF90-BB46-9E7E-1FE9F67E1726}" srcOrd="2" destOrd="0" presId="urn:microsoft.com/office/officeart/2005/8/layout/hierarchy1"/>
    <dgm:cxn modelId="{1D9077D0-7B5E-A24C-BFF7-FE7EF897CFEC}" type="presParOf" srcId="{87FF4625-BF90-BB46-9E7E-1FE9F67E1726}" destId="{67BAF5D1-EA46-BB45-8BEF-0D74663F0434}" srcOrd="0" destOrd="0" presId="urn:microsoft.com/office/officeart/2005/8/layout/hierarchy1"/>
    <dgm:cxn modelId="{9436BB7B-FE53-A849-B1C2-BBC33A9D4C40}" type="presParOf" srcId="{67BAF5D1-EA46-BB45-8BEF-0D74663F0434}" destId="{CE52ACEC-DC48-114E-83C8-2D3119422256}" srcOrd="0" destOrd="0" presId="urn:microsoft.com/office/officeart/2005/8/layout/hierarchy1"/>
    <dgm:cxn modelId="{41CABC8D-5124-A942-9C55-E5E4962E6189}" type="presParOf" srcId="{67BAF5D1-EA46-BB45-8BEF-0D74663F0434}" destId="{5688CD6C-7718-3545-9FB2-E5641ED55693}" srcOrd="1" destOrd="0" presId="urn:microsoft.com/office/officeart/2005/8/layout/hierarchy1"/>
    <dgm:cxn modelId="{3662DD72-07BA-2544-B554-390CE9DA302C}" type="presParOf" srcId="{87FF4625-BF90-BB46-9E7E-1FE9F67E1726}" destId="{DE8410A9-FCD3-E240-B2CF-89C62AEBBCD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EEC7C-025E-A84A-891F-71DA99285595}">
      <dsp:nvSpPr>
        <dsp:cNvPr id="0" name=""/>
        <dsp:cNvSpPr/>
      </dsp:nvSpPr>
      <dsp:spPr>
        <a:xfrm>
          <a:off x="3696369" y="1197774"/>
          <a:ext cx="1151911" cy="548204"/>
        </a:xfrm>
        <a:custGeom>
          <a:avLst/>
          <a:gdLst/>
          <a:ahLst/>
          <a:cxnLst/>
          <a:rect l="0" t="0" r="0" b="0"/>
          <a:pathLst>
            <a:path>
              <a:moveTo>
                <a:pt x="0" y="0"/>
              </a:moveTo>
              <a:lnTo>
                <a:pt x="0" y="373585"/>
              </a:lnTo>
              <a:lnTo>
                <a:pt x="1151911" y="373585"/>
              </a:lnTo>
              <a:lnTo>
                <a:pt x="1151911" y="5482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4E829E-6B92-B94D-A4DD-8A0720A53564}">
      <dsp:nvSpPr>
        <dsp:cNvPr id="0" name=""/>
        <dsp:cNvSpPr/>
      </dsp:nvSpPr>
      <dsp:spPr>
        <a:xfrm>
          <a:off x="2544458" y="1197774"/>
          <a:ext cx="1151911" cy="548204"/>
        </a:xfrm>
        <a:custGeom>
          <a:avLst/>
          <a:gdLst/>
          <a:ahLst/>
          <a:cxnLst/>
          <a:rect l="0" t="0" r="0" b="0"/>
          <a:pathLst>
            <a:path>
              <a:moveTo>
                <a:pt x="1151911" y="0"/>
              </a:moveTo>
              <a:lnTo>
                <a:pt x="1151911" y="373585"/>
              </a:lnTo>
              <a:lnTo>
                <a:pt x="0" y="373585"/>
              </a:lnTo>
              <a:lnTo>
                <a:pt x="0" y="5482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E61BA0-F21A-E244-A6F0-F95F8318C891}">
      <dsp:nvSpPr>
        <dsp:cNvPr id="0" name=""/>
        <dsp:cNvSpPr/>
      </dsp:nvSpPr>
      <dsp:spPr>
        <a:xfrm>
          <a:off x="450074" y="834"/>
          <a:ext cx="1884945" cy="1196940"/>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E15B932-9708-EF4B-A8DB-EE5A12B811F7}">
      <dsp:nvSpPr>
        <dsp:cNvPr id="0" name=""/>
        <dsp:cNvSpPr/>
      </dsp:nvSpPr>
      <dsp:spPr>
        <a:xfrm>
          <a:off x="659513" y="199800"/>
          <a:ext cx="1884945" cy="1196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Formation/Orientation</a:t>
          </a:r>
        </a:p>
      </dsp:txBody>
      <dsp:txXfrm>
        <a:off x="694570" y="234857"/>
        <a:ext cx="1814831" cy="1126826"/>
      </dsp:txXfrm>
    </dsp:sp>
    <dsp:sp modelId="{969B561E-6EB7-2049-A859-1D7441D9A912}">
      <dsp:nvSpPr>
        <dsp:cNvPr id="0" name=""/>
        <dsp:cNvSpPr/>
      </dsp:nvSpPr>
      <dsp:spPr>
        <a:xfrm>
          <a:off x="2753897" y="834"/>
          <a:ext cx="1884945" cy="1196940"/>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124B18-C589-A141-93AF-76F265DD45F2}">
      <dsp:nvSpPr>
        <dsp:cNvPr id="0" name=""/>
        <dsp:cNvSpPr/>
      </dsp:nvSpPr>
      <dsp:spPr>
        <a:xfrm>
          <a:off x="2963335" y="199800"/>
          <a:ext cx="1884945" cy="1196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Transition</a:t>
          </a:r>
        </a:p>
      </dsp:txBody>
      <dsp:txXfrm>
        <a:off x="2998392" y="234857"/>
        <a:ext cx="1814831" cy="1126826"/>
      </dsp:txXfrm>
    </dsp:sp>
    <dsp:sp modelId="{4584E03A-6227-7540-977B-1880700065BA}">
      <dsp:nvSpPr>
        <dsp:cNvPr id="0" name=""/>
        <dsp:cNvSpPr/>
      </dsp:nvSpPr>
      <dsp:spPr>
        <a:xfrm>
          <a:off x="1601985" y="1745979"/>
          <a:ext cx="1884945" cy="1196940"/>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91252F1-D4DA-654B-873D-5F6ABCD9323D}">
      <dsp:nvSpPr>
        <dsp:cNvPr id="0" name=""/>
        <dsp:cNvSpPr/>
      </dsp:nvSpPr>
      <dsp:spPr>
        <a:xfrm>
          <a:off x="1811424" y="1944946"/>
          <a:ext cx="1884945" cy="1196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Storming</a:t>
          </a:r>
        </a:p>
      </dsp:txBody>
      <dsp:txXfrm>
        <a:off x="1846481" y="1980003"/>
        <a:ext cx="1814831" cy="1126826"/>
      </dsp:txXfrm>
    </dsp:sp>
    <dsp:sp modelId="{2DFF3183-2E3A-8F40-AD46-0F814FD2F513}">
      <dsp:nvSpPr>
        <dsp:cNvPr id="0" name=""/>
        <dsp:cNvSpPr/>
      </dsp:nvSpPr>
      <dsp:spPr>
        <a:xfrm>
          <a:off x="3905808" y="1745979"/>
          <a:ext cx="1884945" cy="1196940"/>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F7D4B17-B028-F148-B0B3-CB490BF0EC07}">
      <dsp:nvSpPr>
        <dsp:cNvPr id="0" name=""/>
        <dsp:cNvSpPr/>
      </dsp:nvSpPr>
      <dsp:spPr>
        <a:xfrm>
          <a:off x="4115246" y="1944946"/>
          <a:ext cx="1884945" cy="1196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Norming</a:t>
          </a:r>
        </a:p>
      </dsp:txBody>
      <dsp:txXfrm>
        <a:off x="4150303" y="1980003"/>
        <a:ext cx="1814831" cy="1126826"/>
      </dsp:txXfrm>
    </dsp:sp>
    <dsp:sp modelId="{403D0051-41BD-9E44-90BB-60E888638C7B}">
      <dsp:nvSpPr>
        <dsp:cNvPr id="0" name=""/>
        <dsp:cNvSpPr/>
      </dsp:nvSpPr>
      <dsp:spPr>
        <a:xfrm>
          <a:off x="5057719" y="834"/>
          <a:ext cx="1884945" cy="1196940"/>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8FA144-93D8-1F46-A409-4E1801271A4C}">
      <dsp:nvSpPr>
        <dsp:cNvPr id="0" name=""/>
        <dsp:cNvSpPr/>
      </dsp:nvSpPr>
      <dsp:spPr>
        <a:xfrm>
          <a:off x="5267157" y="199800"/>
          <a:ext cx="1884945" cy="1196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Performing/Working</a:t>
          </a:r>
        </a:p>
      </dsp:txBody>
      <dsp:txXfrm>
        <a:off x="5302214" y="234857"/>
        <a:ext cx="1814831" cy="1126826"/>
      </dsp:txXfrm>
    </dsp:sp>
    <dsp:sp modelId="{475A4BFD-FAF2-D14B-8B96-97CA5D511555}">
      <dsp:nvSpPr>
        <dsp:cNvPr id="0" name=""/>
        <dsp:cNvSpPr/>
      </dsp:nvSpPr>
      <dsp:spPr>
        <a:xfrm>
          <a:off x="7361541" y="834"/>
          <a:ext cx="1884945" cy="1196940"/>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FDE6934-CDD8-C744-AE86-03B11E310BF5}">
      <dsp:nvSpPr>
        <dsp:cNvPr id="0" name=""/>
        <dsp:cNvSpPr/>
      </dsp:nvSpPr>
      <dsp:spPr>
        <a:xfrm>
          <a:off x="7570979" y="199800"/>
          <a:ext cx="1884945" cy="1196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Mourning/Closing</a:t>
          </a:r>
        </a:p>
      </dsp:txBody>
      <dsp:txXfrm>
        <a:off x="7606036" y="234857"/>
        <a:ext cx="1814831" cy="11268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7ACF0-F67C-E845-A0CE-B082EBE60F6C}">
      <dsp:nvSpPr>
        <dsp:cNvPr id="0" name=""/>
        <dsp:cNvSpPr/>
      </dsp:nvSpPr>
      <dsp:spPr>
        <a:xfrm>
          <a:off x="1338549" y="373"/>
          <a:ext cx="5354198" cy="206518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886" tIns="524556" rIns="103886" bIns="524556" numCol="1" spcCol="1270" anchor="ctr" anchorCtr="0">
          <a:noAutofit/>
        </a:bodyPr>
        <a:lstStyle/>
        <a:p>
          <a:pPr marL="0" lvl="0" indent="0" algn="l" defTabSz="1066800">
            <a:lnSpc>
              <a:spcPct val="90000"/>
            </a:lnSpc>
            <a:spcBef>
              <a:spcPct val="0"/>
            </a:spcBef>
            <a:spcAft>
              <a:spcPct val="35000"/>
            </a:spcAft>
            <a:buNone/>
          </a:pPr>
          <a:r>
            <a:rPr lang="en-US" sz="2400" kern="1200"/>
            <a:t>Find your group by practice location (i.e. school, private, managed care, undecided)</a:t>
          </a:r>
        </a:p>
      </dsp:txBody>
      <dsp:txXfrm>
        <a:off x="1338549" y="373"/>
        <a:ext cx="5354198" cy="2065182"/>
      </dsp:txXfrm>
    </dsp:sp>
    <dsp:sp modelId="{1A42387C-187A-7048-A63C-D24FAD39649D}">
      <dsp:nvSpPr>
        <dsp:cNvPr id="0" name=""/>
        <dsp:cNvSpPr/>
      </dsp:nvSpPr>
      <dsp:spPr>
        <a:xfrm>
          <a:off x="0" y="373"/>
          <a:ext cx="1338549" cy="206518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832" tIns="203994" rIns="70832" bIns="203994" numCol="1" spcCol="1270" anchor="ctr" anchorCtr="0">
          <a:noAutofit/>
        </a:bodyPr>
        <a:lstStyle/>
        <a:p>
          <a:pPr marL="0" lvl="0" indent="0" algn="ctr" defTabSz="1244600">
            <a:lnSpc>
              <a:spcPct val="90000"/>
            </a:lnSpc>
            <a:spcBef>
              <a:spcPct val="0"/>
            </a:spcBef>
            <a:spcAft>
              <a:spcPct val="35000"/>
            </a:spcAft>
            <a:buNone/>
          </a:pPr>
          <a:r>
            <a:rPr lang="en-US" sz="2800" kern="1200"/>
            <a:t>Find</a:t>
          </a:r>
        </a:p>
      </dsp:txBody>
      <dsp:txXfrm>
        <a:off x="0" y="373"/>
        <a:ext cx="1338549" cy="2065182"/>
      </dsp:txXfrm>
    </dsp:sp>
    <dsp:sp modelId="{138E648C-C4A6-9541-90E5-75CD2DB5FB9D}">
      <dsp:nvSpPr>
        <dsp:cNvPr id="0" name=""/>
        <dsp:cNvSpPr/>
      </dsp:nvSpPr>
      <dsp:spPr>
        <a:xfrm>
          <a:off x="1338549" y="2189467"/>
          <a:ext cx="5354198" cy="206518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886" tIns="524556" rIns="103886" bIns="524556" numCol="1" spcCol="1270" anchor="ctr" anchorCtr="0">
          <a:noAutofit/>
        </a:bodyPr>
        <a:lstStyle/>
        <a:p>
          <a:pPr marL="0" lvl="0" indent="0" algn="l" defTabSz="1066800">
            <a:lnSpc>
              <a:spcPct val="90000"/>
            </a:lnSpc>
            <a:spcBef>
              <a:spcPct val="0"/>
            </a:spcBef>
            <a:spcAft>
              <a:spcPct val="35000"/>
            </a:spcAft>
            <a:buNone/>
          </a:pPr>
          <a:r>
            <a:rPr lang="en-US" sz="2400" kern="1200" dirty="0"/>
            <a:t>Discuss amongst yourselves your theoretical orientation (i.e. CBT, DBT, Solution-focused, eclectic, Gestalt, </a:t>
          </a:r>
          <a:r>
            <a:rPr lang="en-US" sz="2400" kern="1200" dirty="0" err="1"/>
            <a:t>etc</a:t>
          </a:r>
          <a:r>
            <a:rPr lang="en-US" sz="2400" kern="1200" dirty="0"/>
            <a:t>)</a:t>
          </a:r>
        </a:p>
      </dsp:txBody>
      <dsp:txXfrm>
        <a:off x="1338549" y="2189467"/>
        <a:ext cx="5354198" cy="2065182"/>
      </dsp:txXfrm>
    </dsp:sp>
    <dsp:sp modelId="{B5C158AB-4F68-834E-9952-E06AFC82D115}">
      <dsp:nvSpPr>
        <dsp:cNvPr id="0" name=""/>
        <dsp:cNvSpPr/>
      </dsp:nvSpPr>
      <dsp:spPr>
        <a:xfrm>
          <a:off x="0" y="2189467"/>
          <a:ext cx="1338549" cy="206518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832" tIns="203994" rIns="70832" bIns="203994"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0" y="2189467"/>
        <a:ext cx="1338549" cy="20651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8CC3D-B03D-AA4A-9DCE-4BE04F954497}">
      <dsp:nvSpPr>
        <dsp:cNvPr id="0" name=""/>
        <dsp:cNvSpPr/>
      </dsp:nvSpPr>
      <dsp:spPr>
        <a:xfrm>
          <a:off x="0" y="400943"/>
          <a:ext cx="9906000" cy="19136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8816" tIns="562356" rIns="768816"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Informational – what you know or how much you know</a:t>
          </a:r>
        </a:p>
        <a:p>
          <a:pPr marL="228600" lvl="1" indent="-228600" algn="l" defTabSz="1200150">
            <a:lnSpc>
              <a:spcPct val="90000"/>
            </a:lnSpc>
            <a:spcBef>
              <a:spcPct val="0"/>
            </a:spcBef>
            <a:spcAft>
              <a:spcPct val="15000"/>
            </a:spcAft>
            <a:buChar char="•"/>
          </a:pPr>
          <a:r>
            <a:rPr lang="en-US" sz="2700" kern="1200"/>
            <a:t>Influential – manipulation</a:t>
          </a:r>
        </a:p>
        <a:p>
          <a:pPr marL="228600" lvl="1" indent="-228600" algn="l" defTabSz="1200150">
            <a:lnSpc>
              <a:spcPct val="90000"/>
            </a:lnSpc>
            <a:spcBef>
              <a:spcPct val="0"/>
            </a:spcBef>
            <a:spcAft>
              <a:spcPct val="15000"/>
            </a:spcAft>
            <a:buChar char="•"/>
          </a:pPr>
          <a:r>
            <a:rPr lang="en-US" sz="2700" kern="1200"/>
            <a:t>Authoritative – pulling rank</a:t>
          </a:r>
        </a:p>
      </dsp:txBody>
      <dsp:txXfrm>
        <a:off x="0" y="400943"/>
        <a:ext cx="9906000" cy="1913625"/>
      </dsp:txXfrm>
    </dsp:sp>
    <dsp:sp modelId="{777F35BB-6E8C-1E42-9C70-1811C2311C33}">
      <dsp:nvSpPr>
        <dsp:cNvPr id="0" name=""/>
        <dsp:cNvSpPr/>
      </dsp:nvSpPr>
      <dsp:spPr>
        <a:xfrm>
          <a:off x="495300" y="2423"/>
          <a:ext cx="6934200" cy="797040"/>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1200150">
            <a:lnSpc>
              <a:spcPct val="90000"/>
            </a:lnSpc>
            <a:spcBef>
              <a:spcPct val="0"/>
            </a:spcBef>
            <a:spcAft>
              <a:spcPct val="35000"/>
            </a:spcAft>
            <a:buNone/>
          </a:pPr>
          <a:r>
            <a:rPr lang="en-US" sz="2700" kern="1200"/>
            <a:t>There is a “battle” for power during this process</a:t>
          </a:r>
        </a:p>
      </dsp:txBody>
      <dsp:txXfrm>
        <a:off x="534208" y="41331"/>
        <a:ext cx="6856384" cy="719224"/>
      </dsp:txXfrm>
    </dsp:sp>
    <dsp:sp modelId="{CB755562-C9E4-ED43-9455-17BA4BA1C5B1}">
      <dsp:nvSpPr>
        <dsp:cNvPr id="0" name=""/>
        <dsp:cNvSpPr/>
      </dsp:nvSpPr>
      <dsp:spPr>
        <a:xfrm>
          <a:off x="0" y="2858888"/>
          <a:ext cx="9906000" cy="680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08C3B-A053-CF47-9F1C-BC4076DE8D89}">
      <dsp:nvSpPr>
        <dsp:cNvPr id="0" name=""/>
        <dsp:cNvSpPr/>
      </dsp:nvSpPr>
      <dsp:spPr>
        <a:xfrm>
          <a:off x="495300" y="2460368"/>
          <a:ext cx="6934200" cy="797040"/>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2096" tIns="0" rIns="262096" bIns="0" numCol="1" spcCol="1270" anchor="ctr" anchorCtr="0">
          <a:noAutofit/>
        </a:bodyPr>
        <a:lstStyle/>
        <a:p>
          <a:pPr marL="0" lvl="0" indent="0" algn="l" defTabSz="1200150">
            <a:lnSpc>
              <a:spcPct val="90000"/>
            </a:lnSpc>
            <a:spcBef>
              <a:spcPct val="0"/>
            </a:spcBef>
            <a:spcAft>
              <a:spcPct val="35000"/>
            </a:spcAft>
            <a:buNone/>
          </a:pPr>
          <a:r>
            <a:rPr lang="en-US" sz="2700" kern="1200"/>
            <a:t>Some may be Resistant during this time or pull away</a:t>
          </a:r>
        </a:p>
      </dsp:txBody>
      <dsp:txXfrm>
        <a:off x="534208" y="2499276"/>
        <a:ext cx="6856384" cy="719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55320-F66F-624F-BE94-232B9B52BC96}">
      <dsp:nvSpPr>
        <dsp:cNvPr id="0" name=""/>
        <dsp:cNvSpPr/>
      </dsp:nvSpPr>
      <dsp:spPr>
        <a:xfrm>
          <a:off x="2902" y="274314"/>
          <a:ext cx="2302371" cy="138142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Intellectualization</a:t>
          </a:r>
        </a:p>
      </dsp:txBody>
      <dsp:txXfrm>
        <a:off x="2902" y="274314"/>
        <a:ext cx="2302371" cy="1381422"/>
      </dsp:txXfrm>
    </dsp:sp>
    <dsp:sp modelId="{7BA936BC-8D6F-7B45-A8DF-87D0E3EB9949}">
      <dsp:nvSpPr>
        <dsp:cNvPr id="0" name=""/>
        <dsp:cNvSpPr/>
      </dsp:nvSpPr>
      <dsp:spPr>
        <a:xfrm>
          <a:off x="2535510" y="274314"/>
          <a:ext cx="2302371" cy="1381422"/>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Questioning</a:t>
          </a:r>
        </a:p>
      </dsp:txBody>
      <dsp:txXfrm>
        <a:off x="2535510" y="274314"/>
        <a:ext cx="2302371" cy="1381422"/>
      </dsp:txXfrm>
    </dsp:sp>
    <dsp:sp modelId="{4FB30783-7975-6A42-92BC-5ECC9EBD8CB3}">
      <dsp:nvSpPr>
        <dsp:cNvPr id="0" name=""/>
        <dsp:cNvSpPr/>
      </dsp:nvSpPr>
      <dsp:spPr>
        <a:xfrm>
          <a:off x="5068118" y="274314"/>
          <a:ext cx="2302371" cy="1381422"/>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Advice Giving</a:t>
          </a:r>
        </a:p>
      </dsp:txBody>
      <dsp:txXfrm>
        <a:off x="5068118" y="274314"/>
        <a:ext cx="2302371" cy="1381422"/>
      </dsp:txXfrm>
    </dsp:sp>
    <dsp:sp modelId="{61E851B9-DAB1-4242-956E-87F51D542E42}">
      <dsp:nvSpPr>
        <dsp:cNvPr id="0" name=""/>
        <dsp:cNvSpPr/>
      </dsp:nvSpPr>
      <dsp:spPr>
        <a:xfrm>
          <a:off x="7600726" y="274314"/>
          <a:ext cx="2302371" cy="1381422"/>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Band-Aiding</a:t>
          </a:r>
        </a:p>
      </dsp:txBody>
      <dsp:txXfrm>
        <a:off x="7600726" y="274314"/>
        <a:ext cx="2302371" cy="1381422"/>
      </dsp:txXfrm>
    </dsp:sp>
    <dsp:sp modelId="{38348DEE-76CF-1C45-ABBF-F16407EBCBF6}">
      <dsp:nvSpPr>
        <dsp:cNvPr id="0" name=""/>
        <dsp:cNvSpPr/>
      </dsp:nvSpPr>
      <dsp:spPr>
        <a:xfrm>
          <a:off x="1269206" y="1885974"/>
          <a:ext cx="2302371" cy="1381422"/>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Dependency</a:t>
          </a:r>
        </a:p>
      </dsp:txBody>
      <dsp:txXfrm>
        <a:off x="1269206" y="1885974"/>
        <a:ext cx="2302371" cy="1381422"/>
      </dsp:txXfrm>
    </dsp:sp>
    <dsp:sp modelId="{EE90FEA6-D424-5246-9BE5-D2CA054D2F84}">
      <dsp:nvSpPr>
        <dsp:cNvPr id="0" name=""/>
        <dsp:cNvSpPr/>
      </dsp:nvSpPr>
      <dsp:spPr>
        <a:xfrm>
          <a:off x="3801814" y="1885974"/>
          <a:ext cx="2302371" cy="138142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Monopolizing</a:t>
          </a:r>
        </a:p>
      </dsp:txBody>
      <dsp:txXfrm>
        <a:off x="3801814" y="1885974"/>
        <a:ext cx="2302371" cy="1381422"/>
      </dsp:txXfrm>
    </dsp:sp>
    <dsp:sp modelId="{8EEFFFE7-7E70-BA49-AE05-5703FA6955A3}">
      <dsp:nvSpPr>
        <dsp:cNvPr id="0" name=""/>
        <dsp:cNvSpPr/>
      </dsp:nvSpPr>
      <dsp:spPr>
        <a:xfrm>
          <a:off x="6334422" y="1885974"/>
          <a:ext cx="2302371" cy="1381422"/>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Attack on the Group Leader </a:t>
          </a:r>
        </a:p>
      </dsp:txBody>
      <dsp:txXfrm>
        <a:off x="6334422" y="1885974"/>
        <a:ext cx="2302371" cy="13814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74B0F-0C73-D748-BA9F-6CE876A95D6D}">
      <dsp:nvSpPr>
        <dsp:cNvPr id="0" name=""/>
        <dsp:cNvSpPr/>
      </dsp:nvSpPr>
      <dsp:spPr>
        <a:xfrm>
          <a:off x="1087338" y="935"/>
          <a:ext cx="2416038" cy="1449623"/>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Use a process observer to provide unbiased feedback</a:t>
          </a:r>
        </a:p>
      </dsp:txBody>
      <dsp:txXfrm>
        <a:off x="1087338" y="935"/>
        <a:ext cx="2416038" cy="1449623"/>
      </dsp:txXfrm>
    </dsp:sp>
    <dsp:sp modelId="{3DAAE2A6-F2BE-1C48-BD43-0B6C94064541}">
      <dsp:nvSpPr>
        <dsp:cNvPr id="0" name=""/>
        <dsp:cNvSpPr/>
      </dsp:nvSpPr>
      <dsp:spPr>
        <a:xfrm>
          <a:off x="3744980" y="935"/>
          <a:ext cx="2416038" cy="1449623"/>
        </a:xfrm>
        <a:prstGeom prst="rect">
          <a:avLst/>
        </a:prstGeom>
        <a:gradFill rotWithShape="0">
          <a:gsLst>
            <a:gs pos="0">
              <a:schemeClr val="accent2">
                <a:hueOff val="-367258"/>
                <a:satOff val="-8124"/>
                <a:lumOff val="-1618"/>
                <a:alphaOff val="0"/>
                <a:tint val="94000"/>
                <a:satMod val="105000"/>
                <a:lumMod val="102000"/>
              </a:schemeClr>
            </a:gs>
            <a:gs pos="100000">
              <a:schemeClr val="accent2">
                <a:hueOff val="-367258"/>
                <a:satOff val="-8124"/>
                <a:lumOff val="-161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Leveling – draw out those who are not participating as much and limiting those who are participating too much</a:t>
          </a:r>
        </a:p>
      </dsp:txBody>
      <dsp:txXfrm>
        <a:off x="3744980" y="935"/>
        <a:ext cx="2416038" cy="1449623"/>
      </dsp:txXfrm>
    </dsp:sp>
    <dsp:sp modelId="{E1121984-8053-3043-B98E-117FCC8374B1}">
      <dsp:nvSpPr>
        <dsp:cNvPr id="0" name=""/>
        <dsp:cNvSpPr/>
      </dsp:nvSpPr>
      <dsp:spPr>
        <a:xfrm>
          <a:off x="6402623" y="935"/>
          <a:ext cx="2416038" cy="1449623"/>
        </a:xfrm>
        <a:prstGeom prst="rect">
          <a:avLst/>
        </a:prstGeom>
        <a:gradFill rotWithShape="0">
          <a:gsLst>
            <a:gs pos="0">
              <a:schemeClr val="accent2">
                <a:hueOff val="-734515"/>
                <a:satOff val="-16247"/>
                <a:lumOff val="-3235"/>
                <a:alphaOff val="0"/>
                <a:tint val="94000"/>
                <a:satMod val="105000"/>
                <a:lumMod val="102000"/>
              </a:schemeClr>
            </a:gs>
            <a:gs pos="100000">
              <a:schemeClr val="accent2">
                <a:hueOff val="-734515"/>
                <a:satOff val="-16247"/>
                <a:lumOff val="-323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For Group Members and Leaders to openly discuss issues happening within the group as they occur</a:t>
          </a:r>
        </a:p>
      </dsp:txBody>
      <dsp:txXfrm>
        <a:off x="6402623" y="935"/>
        <a:ext cx="2416038" cy="1449623"/>
      </dsp:txXfrm>
    </dsp:sp>
    <dsp:sp modelId="{E8AA5DAA-1D4F-8F4F-A173-E2EE1DAB1F70}">
      <dsp:nvSpPr>
        <dsp:cNvPr id="0" name=""/>
        <dsp:cNvSpPr/>
      </dsp:nvSpPr>
      <dsp:spPr>
        <a:xfrm>
          <a:off x="2416159" y="1692162"/>
          <a:ext cx="2416038" cy="1449623"/>
        </a:xfrm>
        <a:prstGeom prst="rect">
          <a:avLst/>
        </a:prstGeom>
        <a:gradFill rotWithShape="0">
          <a:gsLst>
            <a:gs pos="0">
              <a:schemeClr val="accent2">
                <a:hueOff val="-1101773"/>
                <a:satOff val="-24371"/>
                <a:lumOff val="-4853"/>
                <a:alphaOff val="0"/>
                <a:tint val="94000"/>
                <a:satMod val="105000"/>
                <a:lumMod val="102000"/>
              </a:schemeClr>
            </a:gs>
            <a:gs pos="100000">
              <a:schemeClr val="accent2">
                <a:hueOff val="-1101773"/>
                <a:satOff val="-24371"/>
                <a:lumOff val="-485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Obtain feedback from group members</a:t>
          </a:r>
        </a:p>
        <a:p>
          <a:pPr marL="114300" lvl="1" indent="-114300" algn="l" defTabSz="577850">
            <a:lnSpc>
              <a:spcPct val="90000"/>
            </a:lnSpc>
            <a:spcBef>
              <a:spcPct val="0"/>
            </a:spcBef>
            <a:spcAft>
              <a:spcPct val="15000"/>
            </a:spcAft>
            <a:buChar char="•"/>
          </a:pPr>
          <a:r>
            <a:rPr lang="en-US" sz="1300" kern="1200"/>
            <a:t>Informal</a:t>
          </a:r>
        </a:p>
        <a:p>
          <a:pPr marL="114300" lvl="1" indent="-114300" algn="l" defTabSz="577850">
            <a:lnSpc>
              <a:spcPct val="90000"/>
            </a:lnSpc>
            <a:spcBef>
              <a:spcPct val="0"/>
            </a:spcBef>
            <a:spcAft>
              <a:spcPct val="15000"/>
            </a:spcAft>
            <a:buChar char="•"/>
          </a:pPr>
          <a:r>
            <a:rPr lang="en-US" sz="1300" kern="1200"/>
            <a:t>Formal</a:t>
          </a:r>
        </a:p>
        <a:p>
          <a:pPr marL="228600" lvl="2" indent="-114300" algn="l" defTabSz="577850">
            <a:lnSpc>
              <a:spcPct val="90000"/>
            </a:lnSpc>
            <a:spcBef>
              <a:spcPct val="0"/>
            </a:spcBef>
            <a:spcAft>
              <a:spcPct val="15000"/>
            </a:spcAft>
            <a:buChar char="•"/>
          </a:pPr>
          <a:r>
            <a:rPr lang="en-US" sz="1300" kern="1200"/>
            <a:t>Logs</a:t>
          </a:r>
        </a:p>
        <a:p>
          <a:pPr marL="228600" lvl="2" indent="-114300" algn="l" defTabSz="577850">
            <a:lnSpc>
              <a:spcPct val="90000"/>
            </a:lnSpc>
            <a:spcBef>
              <a:spcPct val="0"/>
            </a:spcBef>
            <a:spcAft>
              <a:spcPct val="15000"/>
            </a:spcAft>
            <a:buChar char="•"/>
          </a:pPr>
          <a:r>
            <a:rPr lang="en-US" sz="1300" kern="1200"/>
            <a:t>Journals</a:t>
          </a:r>
        </a:p>
      </dsp:txBody>
      <dsp:txXfrm>
        <a:off x="2416159" y="1692162"/>
        <a:ext cx="2416038" cy="1449623"/>
      </dsp:txXfrm>
    </dsp:sp>
    <dsp:sp modelId="{A69C4A80-3BC5-6E43-97FE-DF6BD01A3265}">
      <dsp:nvSpPr>
        <dsp:cNvPr id="0" name=""/>
        <dsp:cNvSpPr/>
      </dsp:nvSpPr>
      <dsp:spPr>
        <a:xfrm>
          <a:off x="5073801" y="1692162"/>
          <a:ext cx="2416038" cy="1449623"/>
        </a:xfrm>
        <a:prstGeom prst="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Motivational Interviewing</a:t>
          </a:r>
        </a:p>
      </dsp:txBody>
      <dsp:txXfrm>
        <a:off x="5073801" y="1692162"/>
        <a:ext cx="2416038" cy="14496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5EEA6-01C7-A643-AB54-4208AA5D5819}">
      <dsp:nvSpPr>
        <dsp:cNvPr id="0" name=""/>
        <dsp:cNvSpPr/>
      </dsp:nvSpPr>
      <dsp:spPr>
        <a:xfrm>
          <a:off x="0" y="539743"/>
          <a:ext cx="2786062" cy="1769149"/>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6014A9-97FF-164B-9D62-BD36D10598C5}">
      <dsp:nvSpPr>
        <dsp:cNvPr id="0" name=""/>
        <dsp:cNvSpPr/>
      </dsp:nvSpPr>
      <dsp:spPr>
        <a:xfrm>
          <a:off x="309562" y="833827"/>
          <a:ext cx="2786062" cy="17691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group members take on a deeper level and allow for others to express, the members are now accommodating. </a:t>
          </a:r>
        </a:p>
      </dsp:txBody>
      <dsp:txXfrm>
        <a:off x="361379" y="885644"/>
        <a:ext cx="2682428" cy="1665515"/>
      </dsp:txXfrm>
    </dsp:sp>
    <dsp:sp modelId="{5AD9C5F1-BC79-8640-9210-450AABD50233}">
      <dsp:nvSpPr>
        <dsp:cNvPr id="0" name=""/>
        <dsp:cNvSpPr/>
      </dsp:nvSpPr>
      <dsp:spPr>
        <a:xfrm>
          <a:off x="3405187" y="539743"/>
          <a:ext cx="2786062" cy="1769149"/>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264B4B5-BE78-414D-A3E2-965D1ED2AB2A}">
      <dsp:nvSpPr>
        <dsp:cNvPr id="0" name=""/>
        <dsp:cNvSpPr/>
      </dsp:nvSpPr>
      <dsp:spPr>
        <a:xfrm>
          <a:off x="3714749" y="833827"/>
          <a:ext cx="2786062" cy="17691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Members may choose to revise goals</a:t>
          </a:r>
        </a:p>
      </dsp:txBody>
      <dsp:txXfrm>
        <a:off x="3766566" y="885644"/>
        <a:ext cx="2682428" cy="1665515"/>
      </dsp:txXfrm>
    </dsp:sp>
    <dsp:sp modelId="{D81B3FE6-31F4-4945-A6FF-24C82659A26A}">
      <dsp:nvSpPr>
        <dsp:cNvPr id="0" name=""/>
        <dsp:cNvSpPr/>
      </dsp:nvSpPr>
      <dsp:spPr>
        <a:xfrm>
          <a:off x="6810375" y="539743"/>
          <a:ext cx="2786062" cy="1769149"/>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C37B4AE-C1B0-5141-93C8-DF51A7EC708D}">
      <dsp:nvSpPr>
        <dsp:cNvPr id="0" name=""/>
        <dsp:cNvSpPr/>
      </dsp:nvSpPr>
      <dsp:spPr>
        <a:xfrm>
          <a:off x="7119937" y="833827"/>
          <a:ext cx="2786062" cy="17691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Members may also choose to change their interpersonal relationship styles. </a:t>
          </a:r>
        </a:p>
      </dsp:txBody>
      <dsp:txXfrm>
        <a:off x="7171754" y="885644"/>
        <a:ext cx="2682428" cy="16655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E151D-4B81-2848-A698-FC36F0E6B2DF}">
      <dsp:nvSpPr>
        <dsp:cNvPr id="0" name=""/>
        <dsp:cNvSpPr/>
      </dsp:nvSpPr>
      <dsp:spPr>
        <a:xfrm>
          <a:off x="2902"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A47F9B-D123-3946-B856-387017F0E57C}">
      <dsp:nvSpPr>
        <dsp:cNvPr id="0" name=""/>
        <dsp:cNvSpPr/>
      </dsp:nvSpPr>
      <dsp:spPr>
        <a:xfrm>
          <a:off x="233139"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Norms are expectations about the groups and the group members that should or should not take place. </a:t>
          </a:r>
        </a:p>
      </dsp:txBody>
      <dsp:txXfrm>
        <a:off x="271678" y="1061359"/>
        <a:ext cx="1995055" cy="1238727"/>
      </dsp:txXfrm>
    </dsp:sp>
    <dsp:sp modelId="{1A78049C-B015-3F4A-9FE5-FAE8D12A4039}">
      <dsp:nvSpPr>
        <dsp:cNvPr id="0" name=""/>
        <dsp:cNvSpPr/>
      </dsp:nvSpPr>
      <dsp:spPr>
        <a:xfrm>
          <a:off x="2535510"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001A04-8ED4-B543-8031-A134D2E93BFD}">
      <dsp:nvSpPr>
        <dsp:cNvPr id="0" name=""/>
        <dsp:cNvSpPr/>
      </dsp:nvSpPr>
      <dsp:spPr>
        <a:xfrm>
          <a:off x="2765747"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Group Norming – cohesiveness of the group</a:t>
          </a:r>
        </a:p>
      </dsp:txBody>
      <dsp:txXfrm>
        <a:off x="2804286" y="1061359"/>
        <a:ext cx="1995055" cy="1238727"/>
      </dsp:txXfrm>
    </dsp:sp>
    <dsp:sp modelId="{3F960A84-D3CE-9A48-B2E1-ADA0530C9166}">
      <dsp:nvSpPr>
        <dsp:cNvPr id="0" name=""/>
        <dsp:cNvSpPr/>
      </dsp:nvSpPr>
      <dsp:spPr>
        <a:xfrm>
          <a:off x="5068118"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17B6463-B552-DB49-8112-ACA242311ABC}">
      <dsp:nvSpPr>
        <dsp:cNvPr id="0" name=""/>
        <dsp:cNvSpPr/>
      </dsp:nvSpPr>
      <dsp:spPr>
        <a:xfrm>
          <a:off x="5298355"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There is a sense of belonging</a:t>
          </a:r>
        </a:p>
      </dsp:txBody>
      <dsp:txXfrm>
        <a:off x="5336894" y="1061359"/>
        <a:ext cx="1995055" cy="1238727"/>
      </dsp:txXfrm>
    </dsp:sp>
    <dsp:sp modelId="{4CA4A774-F271-5645-8A33-B8195FDABC4A}">
      <dsp:nvSpPr>
        <dsp:cNvPr id="0" name=""/>
        <dsp:cNvSpPr/>
      </dsp:nvSpPr>
      <dsp:spPr>
        <a:xfrm>
          <a:off x="7600726" y="804095"/>
          <a:ext cx="2072133" cy="131580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6950741-7066-8141-9A24-5ADDC640235F}">
      <dsp:nvSpPr>
        <dsp:cNvPr id="0" name=""/>
        <dsp:cNvSpPr/>
      </dsp:nvSpPr>
      <dsp:spPr>
        <a:xfrm>
          <a:off x="7830963" y="1022820"/>
          <a:ext cx="2072133" cy="13158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 feeling of identification occurs within the group</a:t>
          </a:r>
        </a:p>
      </dsp:txBody>
      <dsp:txXfrm>
        <a:off x="7869502" y="1061359"/>
        <a:ext cx="1995055" cy="12387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7F433-CFCD-054B-8AA7-8C39D5158040}">
      <dsp:nvSpPr>
        <dsp:cNvPr id="0" name=""/>
        <dsp:cNvSpPr/>
      </dsp:nvSpPr>
      <dsp:spPr>
        <a:xfrm>
          <a:off x="0" y="14806"/>
          <a:ext cx="6692748" cy="1044809"/>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kern="1200"/>
            <a:t>Feeling the sense of belonging each and every session may not occur due to existential variables, such as conflict, withdrawal, support, change, etc </a:t>
          </a:r>
        </a:p>
      </dsp:txBody>
      <dsp:txXfrm>
        <a:off x="51003" y="65809"/>
        <a:ext cx="6590742" cy="942803"/>
      </dsp:txXfrm>
    </dsp:sp>
    <dsp:sp modelId="{796F2DB7-A0D0-3E41-8D5F-3A876F6F98D2}">
      <dsp:nvSpPr>
        <dsp:cNvPr id="0" name=""/>
        <dsp:cNvSpPr/>
      </dsp:nvSpPr>
      <dsp:spPr>
        <a:xfrm>
          <a:off x="0" y="1059616"/>
          <a:ext cx="669274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95" tIns="24130" rIns="135128" bIns="24130" numCol="1" spcCol="1270" anchor="t" anchorCtr="0">
          <a:noAutofit/>
        </a:bodyPr>
        <a:lstStyle/>
        <a:p>
          <a:pPr marL="114300" lvl="1" indent="-114300" algn="l" defTabSz="666750">
            <a:lnSpc>
              <a:spcPct val="100000"/>
            </a:lnSpc>
            <a:spcBef>
              <a:spcPct val="0"/>
            </a:spcBef>
            <a:spcAft>
              <a:spcPct val="20000"/>
            </a:spcAft>
            <a:buChar char="•"/>
          </a:pPr>
          <a:r>
            <a:rPr lang="en-US" sz="1500" kern="1200"/>
            <a:t>Address these issues as they arise</a:t>
          </a:r>
        </a:p>
      </dsp:txBody>
      <dsp:txXfrm>
        <a:off x="0" y="1059616"/>
        <a:ext cx="6692748" cy="314640"/>
      </dsp:txXfrm>
    </dsp:sp>
    <dsp:sp modelId="{E9D5CAB3-22CA-B34E-9655-4B65CFDB347B}">
      <dsp:nvSpPr>
        <dsp:cNvPr id="0" name=""/>
        <dsp:cNvSpPr/>
      </dsp:nvSpPr>
      <dsp:spPr>
        <a:xfrm>
          <a:off x="0" y="1374256"/>
          <a:ext cx="6692748" cy="1044809"/>
        </a:xfrm>
        <a:prstGeom prst="roundRect">
          <a:avLst/>
        </a:prstGeom>
        <a:gradFill rotWithShape="0">
          <a:gsLst>
            <a:gs pos="0">
              <a:schemeClr val="accent5">
                <a:hueOff val="-827139"/>
                <a:satOff val="-4443"/>
                <a:lumOff val="1519"/>
                <a:alphaOff val="0"/>
                <a:tint val="94000"/>
                <a:satMod val="105000"/>
                <a:lumMod val="102000"/>
              </a:schemeClr>
            </a:gs>
            <a:gs pos="100000">
              <a:schemeClr val="accent5">
                <a:hueOff val="-827139"/>
                <a:satOff val="-4443"/>
                <a:lumOff val="151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kern="1200"/>
            <a:t>Hope energizes the group member and the group as a whole</a:t>
          </a:r>
        </a:p>
      </dsp:txBody>
      <dsp:txXfrm>
        <a:off x="51003" y="1425259"/>
        <a:ext cx="6590742" cy="942803"/>
      </dsp:txXfrm>
    </dsp:sp>
    <dsp:sp modelId="{732BFDE2-542E-2241-A4D3-9ABBC4CEE962}">
      <dsp:nvSpPr>
        <dsp:cNvPr id="0" name=""/>
        <dsp:cNvSpPr/>
      </dsp:nvSpPr>
      <dsp:spPr>
        <a:xfrm>
          <a:off x="0" y="2473786"/>
          <a:ext cx="6692748" cy="1044809"/>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kern="1200"/>
            <a:t>Cooperation helps bring the group together to build hope and community, especially during the storming stage</a:t>
          </a:r>
        </a:p>
      </dsp:txBody>
      <dsp:txXfrm>
        <a:off x="51003" y="2524789"/>
        <a:ext cx="6590742" cy="942803"/>
      </dsp:txXfrm>
    </dsp:sp>
    <dsp:sp modelId="{034D7DA1-D575-A442-9866-D0A0C5295A72}">
      <dsp:nvSpPr>
        <dsp:cNvPr id="0" name=""/>
        <dsp:cNvSpPr/>
      </dsp:nvSpPr>
      <dsp:spPr>
        <a:xfrm>
          <a:off x="0" y="3573315"/>
          <a:ext cx="6692748" cy="1044809"/>
        </a:xfrm>
        <a:prstGeom prst="roundRect">
          <a:avLst/>
        </a:prstGeom>
        <a:gradFill rotWithShape="0">
          <a:gsLst>
            <a:gs pos="0">
              <a:schemeClr val="accent5">
                <a:hueOff val="-2481417"/>
                <a:satOff val="-13328"/>
                <a:lumOff val="4558"/>
                <a:alphaOff val="0"/>
                <a:tint val="94000"/>
                <a:satMod val="105000"/>
                <a:lumMod val="102000"/>
              </a:schemeClr>
            </a:gs>
            <a:gs pos="100000">
              <a:schemeClr val="accent5">
                <a:hueOff val="-2481417"/>
                <a:satOff val="-13328"/>
                <a:lumOff val="455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kern="1200"/>
            <a:t>Collaboration helps members share with the other group members</a:t>
          </a:r>
        </a:p>
      </dsp:txBody>
      <dsp:txXfrm>
        <a:off x="51003" y="3624318"/>
        <a:ext cx="6590742" cy="942803"/>
      </dsp:txXfrm>
    </dsp:sp>
    <dsp:sp modelId="{1E429E33-4773-DF45-ADC7-45915BBB6E87}">
      <dsp:nvSpPr>
        <dsp:cNvPr id="0" name=""/>
        <dsp:cNvSpPr/>
      </dsp:nvSpPr>
      <dsp:spPr>
        <a:xfrm>
          <a:off x="0" y="4672846"/>
          <a:ext cx="6692748" cy="1044809"/>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kern="1200"/>
            <a:t>Cohesion allows the group to feel that connectedness</a:t>
          </a:r>
        </a:p>
      </dsp:txBody>
      <dsp:txXfrm>
        <a:off x="51003" y="4723849"/>
        <a:ext cx="6590742" cy="9428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36DD7-AC52-704E-8DEE-0C1BF119CF67}">
      <dsp:nvSpPr>
        <dsp:cNvPr id="0" name=""/>
        <dsp:cNvSpPr/>
      </dsp:nvSpPr>
      <dsp:spPr>
        <a:xfrm>
          <a:off x="6287" y="1368"/>
          <a:ext cx="4240038" cy="2692424"/>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F437CEF-48DE-CD46-A395-DE74AB7FA011}">
      <dsp:nvSpPr>
        <dsp:cNvPr id="0" name=""/>
        <dsp:cNvSpPr/>
      </dsp:nvSpPr>
      <dsp:spPr>
        <a:xfrm>
          <a:off x="477403" y="448927"/>
          <a:ext cx="4240038" cy="269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Reach an agreement of norms, rules and standards</a:t>
          </a:r>
        </a:p>
      </dsp:txBody>
      <dsp:txXfrm>
        <a:off x="556261" y="527785"/>
        <a:ext cx="4082322" cy="2534708"/>
      </dsp:txXfrm>
    </dsp:sp>
    <dsp:sp modelId="{C8511287-AAB1-B441-973D-B9E61267787E}">
      <dsp:nvSpPr>
        <dsp:cNvPr id="0" name=""/>
        <dsp:cNvSpPr/>
      </dsp:nvSpPr>
      <dsp:spPr>
        <a:xfrm>
          <a:off x="5188557" y="1368"/>
          <a:ext cx="4240038" cy="2692424"/>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7E6305-84E7-5E44-B1C2-EA6D14C51AB7}">
      <dsp:nvSpPr>
        <dsp:cNvPr id="0" name=""/>
        <dsp:cNvSpPr/>
      </dsp:nvSpPr>
      <dsp:spPr>
        <a:xfrm>
          <a:off x="5659673" y="448927"/>
          <a:ext cx="4240038" cy="269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A commitment to the group, its rules, and individual goals</a:t>
          </a:r>
        </a:p>
      </dsp:txBody>
      <dsp:txXfrm>
        <a:off x="5738531" y="527785"/>
        <a:ext cx="4082322" cy="25347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196EC-5195-4719-A0E8-F66A6FCDC160}">
      <dsp:nvSpPr>
        <dsp:cNvPr id="0" name=""/>
        <dsp:cNvSpPr/>
      </dsp:nvSpPr>
      <dsp:spPr>
        <a:xfrm>
          <a:off x="0" y="3324"/>
          <a:ext cx="6692748" cy="7080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9C53B-C7AD-4462-9642-C10504844D74}">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4F886E-EC53-4C8E-A2BC-7D18BF3C788E}">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90000"/>
            </a:lnSpc>
            <a:spcBef>
              <a:spcPct val="0"/>
            </a:spcBef>
            <a:spcAft>
              <a:spcPct val="35000"/>
            </a:spcAft>
            <a:buNone/>
          </a:pPr>
          <a:r>
            <a:rPr lang="en-US" sz="1900" kern="1200"/>
            <a:t>Group members are working on improving themselves</a:t>
          </a:r>
        </a:p>
      </dsp:txBody>
      <dsp:txXfrm>
        <a:off x="817812" y="3324"/>
        <a:ext cx="5874935" cy="708062"/>
      </dsp:txXfrm>
    </dsp:sp>
    <dsp:sp modelId="{731F2123-65B5-41E3-878A-F633E89877B5}">
      <dsp:nvSpPr>
        <dsp:cNvPr id="0" name=""/>
        <dsp:cNvSpPr/>
      </dsp:nvSpPr>
      <dsp:spPr>
        <a:xfrm>
          <a:off x="0" y="888402"/>
          <a:ext cx="6692748" cy="7080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04DD8-855F-4F40-9B3A-CE5E12A6C07D}">
      <dsp:nvSpPr>
        <dsp:cNvPr id="0" name=""/>
        <dsp:cNvSpPr/>
      </dsp:nvSpPr>
      <dsp:spPr>
        <a:xfrm>
          <a:off x="214188" y="1047716"/>
          <a:ext cx="389434" cy="38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08252B-B699-4B41-B382-F6995FC82151}">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90000"/>
            </a:lnSpc>
            <a:spcBef>
              <a:spcPct val="0"/>
            </a:spcBef>
            <a:spcAft>
              <a:spcPct val="35000"/>
            </a:spcAft>
            <a:buNone/>
          </a:pPr>
          <a:r>
            <a:rPr lang="en-US" sz="1900" kern="1200"/>
            <a:t>Allow group members to discuss their issues, by making rounds, equal talk time</a:t>
          </a:r>
        </a:p>
      </dsp:txBody>
      <dsp:txXfrm>
        <a:off x="817812" y="888402"/>
        <a:ext cx="5874935" cy="708062"/>
      </dsp:txXfrm>
    </dsp:sp>
    <dsp:sp modelId="{91B1340A-5448-417A-BACC-0C9F930F9165}">
      <dsp:nvSpPr>
        <dsp:cNvPr id="0" name=""/>
        <dsp:cNvSpPr/>
      </dsp:nvSpPr>
      <dsp:spPr>
        <a:xfrm>
          <a:off x="0" y="1773480"/>
          <a:ext cx="6692748" cy="7080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204B0-1EFE-4C9D-AEEE-2C201366A5FE}">
      <dsp:nvSpPr>
        <dsp:cNvPr id="0" name=""/>
        <dsp:cNvSpPr/>
      </dsp:nvSpPr>
      <dsp:spPr>
        <a:xfrm>
          <a:off x="214188" y="1932794"/>
          <a:ext cx="389434" cy="38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CB233F-977C-44D1-92BA-C86F3CE19D07}">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90000"/>
            </a:lnSpc>
            <a:spcBef>
              <a:spcPct val="0"/>
            </a:spcBef>
            <a:spcAft>
              <a:spcPct val="35000"/>
            </a:spcAft>
            <a:buNone/>
          </a:pPr>
          <a:r>
            <a:rPr lang="en-US" sz="1900" kern="1200"/>
            <a:t>Role play</a:t>
          </a:r>
        </a:p>
      </dsp:txBody>
      <dsp:txXfrm>
        <a:off x="817812" y="1773480"/>
        <a:ext cx="5874935" cy="708062"/>
      </dsp:txXfrm>
    </dsp:sp>
    <dsp:sp modelId="{B60AE8FB-25DD-4401-90FC-EA46A92163C4}">
      <dsp:nvSpPr>
        <dsp:cNvPr id="0" name=""/>
        <dsp:cNvSpPr/>
      </dsp:nvSpPr>
      <dsp:spPr>
        <a:xfrm>
          <a:off x="0" y="2658558"/>
          <a:ext cx="6692748" cy="7080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238AC-AC06-4D93-ABA6-AC47E596FF7F}">
      <dsp:nvSpPr>
        <dsp:cNvPr id="0" name=""/>
        <dsp:cNvSpPr/>
      </dsp:nvSpPr>
      <dsp:spPr>
        <a:xfrm>
          <a:off x="214188" y="2817873"/>
          <a:ext cx="389434" cy="389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7744A0-92D4-4D5E-AE7D-F2B2D7F2B8CF}">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90000"/>
            </a:lnSpc>
            <a:spcBef>
              <a:spcPct val="0"/>
            </a:spcBef>
            <a:spcAft>
              <a:spcPct val="35000"/>
            </a:spcAft>
            <a:buNone/>
          </a:pPr>
          <a:r>
            <a:rPr lang="en-US" sz="1900" kern="1200"/>
            <a:t>Homework</a:t>
          </a:r>
        </a:p>
      </dsp:txBody>
      <dsp:txXfrm>
        <a:off x="817812" y="2658558"/>
        <a:ext cx="5874935" cy="708062"/>
      </dsp:txXfrm>
    </dsp:sp>
    <dsp:sp modelId="{D9BCE03D-E0F2-46F4-8CE6-ABF18F98746E}">
      <dsp:nvSpPr>
        <dsp:cNvPr id="0" name=""/>
        <dsp:cNvSpPr/>
      </dsp:nvSpPr>
      <dsp:spPr>
        <a:xfrm>
          <a:off x="0" y="3543637"/>
          <a:ext cx="6692748" cy="70806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95A99-2032-41CD-9E48-EEB921BAFFF2}">
      <dsp:nvSpPr>
        <dsp:cNvPr id="0" name=""/>
        <dsp:cNvSpPr/>
      </dsp:nvSpPr>
      <dsp:spPr>
        <a:xfrm>
          <a:off x="214188" y="3702951"/>
          <a:ext cx="389434" cy="389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46A637-2B33-434D-8E0D-8DE13D70E466}">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90000"/>
            </a:lnSpc>
            <a:spcBef>
              <a:spcPct val="0"/>
            </a:spcBef>
            <a:spcAft>
              <a:spcPct val="35000"/>
            </a:spcAft>
            <a:buNone/>
          </a:pPr>
          <a:r>
            <a:rPr lang="en-US" sz="1900" kern="1200"/>
            <a:t>Incorporation – realizing how the group has helped the individual both in the group and outside of the group</a:t>
          </a:r>
        </a:p>
      </dsp:txBody>
      <dsp:txXfrm>
        <a:off x="817812" y="3543637"/>
        <a:ext cx="5874935" cy="7080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EFA13-A9CD-456B-8A0E-3CA446FEBE53}">
      <dsp:nvSpPr>
        <dsp:cNvPr id="0" name=""/>
        <dsp:cNvSpPr/>
      </dsp:nvSpPr>
      <dsp:spPr>
        <a:xfrm>
          <a:off x="0" y="519"/>
          <a:ext cx="6692748" cy="12154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DE1C8-24E0-46DA-8EBD-50B58F0BA2DC}">
      <dsp:nvSpPr>
        <dsp:cNvPr id="0" name=""/>
        <dsp:cNvSpPr/>
      </dsp:nvSpPr>
      <dsp:spPr>
        <a:xfrm>
          <a:off x="367665" y="273989"/>
          <a:ext cx="668483" cy="668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DC6802-3365-4957-844D-1F4C8B047B39}">
      <dsp:nvSpPr>
        <dsp:cNvPr id="0" name=""/>
        <dsp:cNvSpPr/>
      </dsp:nvSpPr>
      <dsp:spPr>
        <a:xfrm>
          <a:off x="1403815" y="51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755650">
            <a:lnSpc>
              <a:spcPct val="90000"/>
            </a:lnSpc>
            <a:spcBef>
              <a:spcPct val="0"/>
            </a:spcBef>
            <a:spcAft>
              <a:spcPct val="35000"/>
            </a:spcAft>
            <a:buNone/>
          </a:pPr>
          <a:r>
            <a:rPr lang="en-US" sz="1700" kern="1200"/>
            <a:t>Remember the Titans</a:t>
          </a:r>
        </a:p>
      </dsp:txBody>
      <dsp:txXfrm>
        <a:off x="1403815" y="519"/>
        <a:ext cx="5288932" cy="1215424"/>
      </dsp:txXfrm>
    </dsp:sp>
    <dsp:sp modelId="{50260FD8-B1E7-4747-8381-E320CDDBFA6B}">
      <dsp:nvSpPr>
        <dsp:cNvPr id="0" name=""/>
        <dsp:cNvSpPr/>
      </dsp:nvSpPr>
      <dsp:spPr>
        <a:xfrm>
          <a:off x="0" y="1519799"/>
          <a:ext cx="6692748" cy="12154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42D3F-34B5-43FC-A2F3-A8C34B0C3991}">
      <dsp:nvSpPr>
        <dsp:cNvPr id="0" name=""/>
        <dsp:cNvSpPr/>
      </dsp:nvSpPr>
      <dsp:spPr>
        <a:xfrm>
          <a:off x="367665" y="1793270"/>
          <a:ext cx="668483" cy="668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FAC489-DC93-4562-B0BB-B9641A62B558}">
      <dsp:nvSpPr>
        <dsp:cNvPr id="0" name=""/>
        <dsp:cNvSpPr/>
      </dsp:nvSpPr>
      <dsp:spPr>
        <a:xfrm>
          <a:off x="1403815" y="1519799"/>
          <a:ext cx="3011736"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755650">
            <a:lnSpc>
              <a:spcPct val="90000"/>
            </a:lnSpc>
            <a:spcBef>
              <a:spcPct val="0"/>
            </a:spcBef>
            <a:spcAft>
              <a:spcPct val="35000"/>
            </a:spcAft>
            <a:buNone/>
          </a:pPr>
          <a:r>
            <a:rPr lang="en-US" sz="1700" kern="1200"/>
            <a:t>Two ways of selecting members</a:t>
          </a:r>
        </a:p>
      </dsp:txBody>
      <dsp:txXfrm>
        <a:off x="1403815" y="1519799"/>
        <a:ext cx="3011736" cy="1215424"/>
      </dsp:txXfrm>
    </dsp:sp>
    <dsp:sp modelId="{A750102C-C18A-4FFA-8355-EDB278144B06}">
      <dsp:nvSpPr>
        <dsp:cNvPr id="0" name=""/>
        <dsp:cNvSpPr/>
      </dsp:nvSpPr>
      <dsp:spPr>
        <a:xfrm>
          <a:off x="4415551" y="1519799"/>
          <a:ext cx="2277196"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577850">
            <a:lnSpc>
              <a:spcPct val="90000"/>
            </a:lnSpc>
            <a:spcBef>
              <a:spcPct val="0"/>
            </a:spcBef>
            <a:spcAft>
              <a:spcPct val="35000"/>
            </a:spcAft>
            <a:buNone/>
          </a:pPr>
          <a:r>
            <a:rPr lang="en-US" sz="1300" kern="1200"/>
            <a:t>Team Player Inventory</a:t>
          </a:r>
        </a:p>
        <a:p>
          <a:pPr marL="0" lvl="0" indent="0" algn="l" defTabSz="577850">
            <a:lnSpc>
              <a:spcPct val="90000"/>
            </a:lnSpc>
            <a:spcBef>
              <a:spcPct val="0"/>
            </a:spcBef>
            <a:spcAft>
              <a:spcPct val="35000"/>
            </a:spcAft>
            <a:buNone/>
          </a:pPr>
          <a:r>
            <a:rPr lang="en-US" sz="1300" kern="1200"/>
            <a:t>Group Emotional Intelligence Individual Regulation</a:t>
          </a:r>
        </a:p>
      </dsp:txBody>
      <dsp:txXfrm>
        <a:off x="4415551" y="1519799"/>
        <a:ext cx="2277196" cy="1215424"/>
      </dsp:txXfrm>
    </dsp:sp>
    <dsp:sp modelId="{28D43747-6C86-4F70-ADD8-3C49F185F0D2}">
      <dsp:nvSpPr>
        <dsp:cNvPr id="0" name=""/>
        <dsp:cNvSpPr/>
      </dsp:nvSpPr>
      <dsp:spPr>
        <a:xfrm>
          <a:off x="0" y="3039080"/>
          <a:ext cx="6692748" cy="12154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D5BD1-453D-435B-B89B-3E8C6B51DE4F}">
      <dsp:nvSpPr>
        <dsp:cNvPr id="0" name=""/>
        <dsp:cNvSpPr/>
      </dsp:nvSpPr>
      <dsp:spPr>
        <a:xfrm>
          <a:off x="367665" y="3312550"/>
          <a:ext cx="668483" cy="668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4EF132-5199-4FA3-932B-D43D12F065B6}">
      <dsp:nvSpPr>
        <dsp:cNvPr id="0" name=""/>
        <dsp:cNvSpPr/>
      </dsp:nvSpPr>
      <dsp:spPr>
        <a:xfrm>
          <a:off x="1403815" y="3039080"/>
          <a:ext cx="3011736"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755650">
            <a:lnSpc>
              <a:spcPct val="90000"/>
            </a:lnSpc>
            <a:spcBef>
              <a:spcPct val="0"/>
            </a:spcBef>
            <a:spcAft>
              <a:spcPct val="35000"/>
            </a:spcAft>
            <a:buNone/>
          </a:pPr>
          <a:r>
            <a:rPr lang="en-US" sz="1700" kern="1200"/>
            <a:t>After selecting team members, promote teamwork and build up your team through teambuilding exercises.</a:t>
          </a:r>
        </a:p>
      </dsp:txBody>
      <dsp:txXfrm>
        <a:off x="1403815" y="3039080"/>
        <a:ext cx="3011736" cy="1215424"/>
      </dsp:txXfrm>
    </dsp:sp>
    <dsp:sp modelId="{DA799781-957E-4204-B13F-D65817AFA8E7}">
      <dsp:nvSpPr>
        <dsp:cNvPr id="0" name=""/>
        <dsp:cNvSpPr/>
      </dsp:nvSpPr>
      <dsp:spPr>
        <a:xfrm>
          <a:off x="4415551" y="3039080"/>
          <a:ext cx="2277196"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577850">
            <a:lnSpc>
              <a:spcPct val="90000"/>
            </a:lnSpc>
            <a:spcBef>
              <a:spcPct val="0"/>
            </a:spcBef>
            <a:spcAft>
              <a:spcPct val="35000"/>
            </a:spcAft>
            <a:buNone/>
          </a:pPr>
          <a:r>
            <a:rPr lang="en-US" sz="1300" kern="1200"/>
            <a:t>Ice-breaking exercises can be effective at this point</a:t>
          </a:r>
        </a:p>
      </dsp:txBody>
      <dsp:txXfrm>
        <a:off x="4415551" y="3039080"/>
        <a:ext cx="2277196" cy="121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F823C-88C6-1844-AE7F-A05B55D56C22}">
      <dsp:nvSpPr>
        <dsp:cNvPr id="0" name=""/>
        <dsp:cNvSpPr/>
      </dsp:nvSpPr>
      <dsp:spPr>
        <a:xfrm>
          <a:off x="3002583" y="847653"/>
          <a:ext cx="653380" cy="91440"/>
        </a:xfrm>
        <a:custGeom>
          <a:avLst/>
          <a:gdLst/>
          <a:ahLst/>
          <a:cxnLst/>
          <a:rect l="0" t="0" r="0" b="0"/>
          <a:pathLst>
            <a:path>
              <a:moveTo>
                <a:pt x="0" y="45720"/>
              </a:moveTo>
              <a:lnTo>
                <a:pt x="65338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12174" y="889953"/>
        <a:ext cx="34199" cy="6839"/>
      </dsp:txXfrm>
    </dsp:sp>
    <dsp:sp modelId="{ADA05D75-8F77-1144-A647-AAF747F6B81E}">
      <dsp:nvSpPr>
        <dsp:cNvPr id="0" name=""/>
        <dsp:cNvSpPr/>
      </dsp:nvSpPr>
      <dsp:spPr>
        <a:xfrm>
          <a:off x="30555" y="1224"/>
          <a:ext cx="2973828" cy="1784297"/>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720" tIns="152959" rIns="145720" bIns="152959" numCol="1" spcCol="1270" anchor="t" anchorCtr="0">
          <a:noAutofit/>
        </a:bodyPr>
        <a:lstStyle/>
        <a:p>
          <a:pPr marL="0" lvl="0" indent="0" algn="l" defTabSz="1377950">
            <a:lnSpc>
              <a:spcPct val="90000"/>
            </a:lnSpc>
            <a:spcBef>
              <a:spcPct val="0"/>
            </a:spcBef>
            <a:spcAft>
              <a:spcPct val="35000"/>
            </a:spcAft>
            <a:buNone/>
          </a:pPr>
          <a:r>
            <a:rPr lang="en-US" sz="3100" kern="1200" dirty="0"/>
            <a:t>Stage 1</a:t>
          </a:r>
        </a:p>
        <a:p>
          <a:pPr marL="228600" lvl="1" indent="-228600" algn="l" defTabSz="1066800">
            <a:lnSpc>
              <a:spcPct val="90000"/>
            </a:lnSpc>
            <a:spcBef>
              <a:spcPct val="0"/>
            </a:spcBef>
            <a:spcAft>
              <a:spcPct val="15000"/>
            </a:spcAft>
            <a:buChar char="•"/>
          </a:pPr>
          <a:r>
            <a:rPr lang="en-US" sz="2400" kern="1200" dirty="0"/>
            <a:t>Develop a Rationale for the Group</a:t>
          </a:r>
        </a:p>
      </dsp:txBody>
      <dsp:txXfrm>
        <a:off x="30555" y="1224"/>
        <a:ext cx="2973828" cy="1784297"/>
      </dsp:txXfrm>
    </dsp:sp>
    <dsp:sp modelId="{7DF1B19C-F3E3-B545-A254-5FB2002CAE85}">
      <dsp:nvSpPr>
        <dsp:cNvPr id="0" name=""/>
        <dsp:cNvSpPr/>
      </dsp:nvSpPr>
      <dsp:spPr>
        <a:xfrm>
          <a:off x="1517469" y="1783721"/>
          <a:ext cx="3657809" cy="653380"/>
        </a:xfrm>
        <a:custGeom>
          <a:avLst/>
          <a:gdLst/>
          <a:ahLst/>
          <a:cxnLst/>
          <a:rect l="0" t="0" r="0" b="0"/>
          <a:pathLst>
            <a:path>
              <a:moveTo>
                <a:pt x="3657809" y="0"/>
              </a:moveTo>
              <a:lnTo>
                <a:pt x="3657809" y="343790"/>
              </a:lnTo>
              <a:lnTo>
                <a:pt x="0" y="343790"/>
              </a:lnTo>
              <a:lnTo>
                <a:pt x="0" y="653380"/>
              </a:lnTo>
            </a:path>
          </a:pathLst>
        </a:custGeom>
        <a:noFill/>
        <a:ln w="9525" cap="flat" cmpd="sng" algn="ctr">
          <a:solidFill>
            <a:schemeClr val="accent2">
              <a:hueOff val="-734515"/>
              <a:satOff val="-16247"/>
              <a:lumOff val="-3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53343" y="2106992"/>
        <a:ext cx="186060" cy="6839"/>
      </dsp:txXfrm>
    </dsp:sp>
    <dsp:sp modelId="{C73E1820-34D6-5245-B1FE-460C371C64C6}">
      <dsp:nvSpPr>
        <dsp:cNvPr id="0" name=""/>
        <dsp:cNvSpPr/>
      </dsp:nvSpPr>
      <dsp:spPr>
        <a:xfrm>
          <a:off x="3688364" y="1224"/>
          <a:ext cx="2973828" cy="1784297"/>
        </a:xfrm>
        <a:prstGeom prst="rect">
          <a:avLst/>
        </a:prstGeom>
        <a:gradFill rotWithShape="0">
          <a:gsLst>
            <a:gs pos="0">
              <a:schemeClr val="accent2">
                <a:hueOff val="-489677"/>
                <a:satOff val="-10832"/>
                <a:lumOff val="-2157"/>
                <a:alphaOff val="0"/>
                <a:tint val="94000"/>
                <a:satMod val="105000"/>
                <a:lumMod val="102000"/>
              </a:schemeClr>
            </a:gs>
            <a:gs pos="100000">
              <a:schemeClr val="accent2">
                <a:hueOff val="-489677"/>
                <a:satOff val="-10832"/>
                <a:lumOff val="-215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720" tIns="152959" rIns="145720" bIns="152959" numCol="1" spcCol="1270" anchor="t" anchorCtr="0">
          <a:noAutofit/>
        </a:bodyPr>
        <a:lstStyle/>
        <a:p>
          <a:pPr marL="0" lvl="0" indent="0" algn="l" defTabSz="1377950">
            <a:lnSpc>
              <a:spcPct val="90000"/>
            </a:lnSpc>
            <a:spcBef>
              <a:spcPct val="0"/>
            </a:spcBef>
            <a:spcAft>
              <a:spcPct val="35000"/>
            </a:spcAft>
            <a:buNone/>
          </a:pPr>
          <a:r>
            <a:rPr lang="en-US" sz="3100" kern="1200" dirty="0"/>
            <a:t>Stage 2</a:t>
          </a:r>
        </a:p>
        <a:p>
          <a:pPr marL="228600" lvl="1" indent="-228600" algn="l" defTabSz="1066800">
            <a:lnSpc>
              <a:spcPct val="90000"/>
            </a:lnSpc>
            <a:spcBef>
              <a:spcPct val="0"/>
            </a:spcBef>
            <a:spcAft>
              <a:spcPct val="15000"/>
            </a:spcAft>
            <a:buChar char="•"/>
          </a:pPr>
          <a:r>
            <a:rPr lang="en-US" sz="2400" kern="1200" dirty="0"/>
            <a:t>Deciding on a Theoretical Format</a:t>
          </a:r>
        </a:p>
      </dsp:txBody>
      <dsp:txXfrm>
        <a:off x="3688364" y="1224"/>
        <a:ext cx="2973828" cy="1784297"/>
      </dsp:txXfrm>
    </dsp:sp>
    <dsp:sp modelId="{E59136F2-EFE5-0F4B-9E1F-66276D2BCB42}">
      <dsp:nvSpPr>
        <dsp:cNvPr id="0" name=""/>
        <dsp:cNvSpPr/>
      </dsp:nvSpPr>
      <dsp:spPr>
        <a:xfrm>
          <a:off x="3002583" y="3315930"/>
          <a:ext cx="653380" cy="91440"/>
        </a:xfrm>
        <a:custGeom>
          <a:avLst/>
          <a:gdLst/>
          <a:ahLst/>
          <a:cxnLst/>
          <a:rect l="0" t="0" r="0" b="0"/>
          <a:pathLst>
            <a:path>
              <a:moveTo>
                <a:pt x="0" y="45720"/>
              </a:moveTo>
              <a:lnTo>
                <a:pt x="653380" y="45720"/>
              </a:lnTo>
            </a:path>
          </a:pathLst>
        </a:custGeom>
        <a:noFill/>
        <a:ln w="9525" cap="flat" cmpd="sng" algn="ctr">
          <a:solidFill>
            <a:schemeClr val="accent2">
              <a:hueOff val="-1469031"/>
              <a:satOff val="-32495"/>
              <a:lumOff val="-6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12174" y="3358230"/>
        <a:ext cx="34199" cy="6839"/>
      </dsp:txXfrm>
    </dsp:sp>
    <dsp:sp modelId="{54586F86-86CE-B14E-88BD-5902A6142006}">
      <dsp:nvSpPr>
        <dsp:cNvPr id="0" name=""/>
        <dsp:cNvSpPr/>
      </dsp:nvSpPr>
      <dsp:spPr>
        <a:xfrm>
          <a:off x="30555" y="2469502"/>
          <a:ext cx="2973828" cy="1784297"/>
        </a:xfrm>
        <a:prstGeom prst="rect">
          <a:avLst/>
        </a:prstGeom>
        <a:gradFill rotWithShape="0">
          <a:gsLst>
            <a:gs pos="0">
              <a:schemeClr val="accent2">
                <a:hueOff val="-979354"/>
                <a:satOff val="-21663"/>
                <a:lumOff val="-4313"/>
                <a:alphaOff val="0"/>
                <a:tint val="94000"/>
                <a:satMod val="105000"/>
                <a:lumMod val="102000"/>
              </a:schemeClr>
            </a:gs>
            <a:gs pos="100000">
              <a:schemeClr val="accent2">
                <a:hueOff val="-979354"/>
                <a:satOff val="-21663"/>
                <a:lumOff val="-431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720" tIns="152959" rIns="145720" bIns="152959" numCol="1" spcCol="1270" anchor="t" anchorCtr="0">
          <a:noAutofit/>
        </a:bodyPr>
        <a:lstStyle/>
        <a:p>
          <a:pPr marL="0" lvl="0" indent="0" algn="l" defTabSz="1377950">
            <a:lnSpc>
              <a:spcPct val="90000"/>
            </a:lnSpc>
            <a:spcBef>
              <a:spcPct val="0"/>
            </a:spcBef>
            <a:spcAft>
              <a:spcPct val="35000"/>
            </a:spcAft>
            <a:buNone/>
          </a:pPr>
          <a:r>
            <a:rPr lang="en-US" sz="3100" kern="1200" dirty="0"/>
            <a:t>Stage 3</a:t>
          </a:r>
        </a:p>
        <a:p>
          <a:pPr marL="228600" lvl="1" indent="-228600" algn="l" defTabSz="1066800">
            <a:lnSpc>
              <a:spcPct val="90000"/>
            </a:lnSpc>
            <a:spcBef>
              <a:spcPct val="0"/>
            </a:spcBef>
            <a:spcAft>
              <a:spcPct val="15000"/>
            </a:spcAft>
            <a:buChar char="•"/>
          </a:pPr>
          <a:r>
            <a:rPr lang="en-US" sz="2400" kern="1200" dirty="0"/>
            <a:t>Weighing Practical Considerations</a:t>
          </a:r>
        </a:p>
      </dsp:txBody>
      <dsp:txXfrm>
        <a:off x="30555" y="2469502"/>
        <a:ext cx="2973828" cy="1784297"/>
      </dsp:txXfrm>
    </dsp:sp>
    <dsp:sp modelId="{46703784-8DF6-0C4E-BBCA-EDC5979A3B51}">
      <dsp:nvSpPr>
        <dsp:cNvPr id="0" name=""/>
        <dsp:cNvSpPr/>
      </dsp:nvSpPr>
      <dsp:spPr>
        <a:xfrm>
          <a:off x="3688364" y="2469502"/>
          <a:ext cx="2973828" cy="1784297"/>
        </a:xfrm>
        <a:prstGeom prst="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720" tIns="152959" rIns="145720" bIns="152959" numCol="1" spcCol="1270" anchor="t" anchorCtr="0">
          <a:noAutofit/>
        </a:bodyPr>
        <a:lstStyle/>
        <a:p>
          <a:pPr marL="0" lvl="0" indent="0" algn="l" defTabSz="1377950">
            <a:lnSpc>
              <a:spcPct val="90000"/>
            </a:lnSpc>
            <a:spcBef>
              <a:spcPct val="0"/>
            </a:spcBef>
            <a:spcAft>
              <a:spcPct val="35000"/>
            </a:spcAft>
            <a:buNone/>
          </a:pPr>
          <a:r>
            <a:rPr lang="en-US" sz="3100" kern="1200" dirty="0"/>
            <a:t>Stage 4</a:t>
          </a:r>
        </a:p>
        <a:p>
          <a:pPr marL="228600" lvl="1" indent="-228600" algn="l" defTabSz="1066800">
            <a:lnSpc>
              <a:spcPct val="90000"/>
            </a:lnSpc>
            <a:spcBef>
              <a:spcPct val="0"/>
            </a:spcBef>
            <a:spcAft>
              <a:spcPct val="15000"/>
            </a:spcAft>
            <a:buChar char="•"/>
          </a:pPr>
          <a:r>
            <a:rPr lang="en-US" sz="2400" kern="1200" dirty="0"/>
            <a:t>Publicizing the Group</a:t>
          </a:r>
        </a:p>
      </dsp:txBody>
      <dsp:txXfrm>
        <a:off x="3688364" y="2469502"/>
        <a:ext cx="2973828" cy="17842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C98FD-C18F-4DCD-9EF2-55C9A734563D}">
      <dsp:nvSpPr>
        <dsp:cNvPr id="0" name=""/>
        <dsp:cNvSpPr/>
      </dsp:nvSpPr>
      <dsp:spPr>
        <a:xfrm>
          <a:off x="0" y="1376"/>
          <a:ext cx="6692748" cy="586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D2DD7-4C52-4070-B42C-87DACEEDA68F}">
      <dsp:nvSpPr>
        <dsp:cNvPr id="0" name=""/>
        <dsp:cNvSpPr/>
      </dsp:nvSpPr>
      <dsp:spPr>
        <a:xfrm>
          <a:off x="177422" y="133343"/>
          <a:ext cx="322586" cy="322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6C448E-77FD-447B-840F-9F3F33134B96}">
      <dsp:nvSpPr>
        <dsp:cNvPr id="0" name=""/>
        <dsp:cNvSpPr/>
      </dsp:nvSpPr>
      <dsp:spPr>
        <a:xfrm>
          <a:off x="677430" y="1376"/>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800100">
            <a:lnSpc>
              <a:spcPct val="100000"/>
            </a:lnSpc>
            <a:spcBef>
              <a:spcPct val="0"/>
            </a:spcBef>
            <a:spcAft>
              <a:spcPct val="35000"/>
            </a:spcAft>
            <a:buNone/>
          </a:pPr>
          <a:r>
            <a:rPr lang="en-US" sz="1800" kern="1200"/>
            <a:t>Leadership Styles</a:t>
          </a:r>
        </a:p>
      </dsp:txBody>
      <dsp:txXfrm>
        <a:off x="677430" y="1376"/>
        <a:ext cx="6015317" cy="586520"/>
      </dsp:txXfrm>
    </dsp:sp>
    <dsp:sp modelId="{B0EB6764-2F8A-43BB-98B0-4EEB0EEF2B89}">
      <dsp:nvSpPr>
        <dsp:cNvPr id="0" name=""/>
        <dsp:cNvSpPr/>
      </dsp:nvSpPr>
      <dsp:spPr>
        <a:xfrm>
          <a:off x="0" y="734526"/>
          <a:ext cx="6692748" cy="586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A3746-9142-4223-AE6F-30A03567C999}">
      <dsp:nvSpPr>
        <dsp:cNvPr id="0" name=""/>
        <dsp:cNvSpPr/>
      </dsp:nvSpPr>
      <dsp:spPr>
        <a:xfrm>
          <a:off x="177422" y="866493"/>
          <a:ext cx="322586" cy="322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D72304-B5A9-48AD-87DE-6A9987E5E17E}">
      <dsp:nvSpPr>
        <dsp:cNvPr id="0" name=""/>
        <dsp:cNvSpPr/>
      </dsp:nvSpPr>
      <dsp:spPr>
        <a:xfrm>
          <a:off x="677430" y="734526"/>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800100">
            <a:lnSpc>
              <a:spcPct val="100000"/>
            </a:lnSpc>
            <a:spcBef>
              <a:spcPct val="0"/>
            </a:spcBef>
            <a:spcAft>
              <a:spcPct val="35000"/>
            </a:spcAft>
            <a:buNone/>
          </a:pPr>
          <a:r>
            <a:rPr lang="en-US" sz="1800" kern="1200"/>
            <a:t>Member maturity and motivation</a:t>
          </a:r>
        </a:p>
      </dsp:txBody>
      <dsp:txXfrm>
        <a:off x="677430" y="734526"/>
        <a:ext cx="6015317" cy="586520"/>
      </dsp:txXfrm>
    </dsp:sp>
    <dsp:sp modelId="{66ED0FF6-3C67-4506-895C-98D14A6BB369}">
      <dsp:nvSpPr>
        <dsp:cNvPr id="0" name=""/>
        <dsp:cNvSpPr/>
      </dsp:nvSpPr>
      <dsp:spPr>
        <a:xfrm>
          <a:off x="0" y="1467676"/>
          <a:ext cx="6692748" cy="586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E6C4F-0E1D-4C7B-9A18-3F329218FEA7}">
      <dsp:nvSpPr>
        <dsp:cNvPr id="0" name=""/>
        <dsp:cNvSpPr/>
      </dsp:nvSpPr>
      <dsp:spPr>
        <a:xfrm>
          <a:off x="177422" y="1599643"/>
          <a:ext cx="322586" cy="322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3CC748-267D-48CB-8E65-C026A533D313}">
      <dsp:nvSpPr>
        <dsp:cNvPr id="0" name=""/>
        <dsp:cNvSpPr/>
      </dsp:nvSpPr>
      <dsp:spPr>
        <a:xfrm>
          <a:off x="677430" y="1467676"/>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800100">
            <a:lnSpc>
              <a:spcPct val="100000"/>
            </a:lnSpc>
            <a:spcBef>
              <a:spcPct val="0"/>
            </a:spcBef>
            <a:spcAft>
              <a:spcPct val="35000"/>
            </a:spcAft>
            <a:buNone/>
          </a:pPr>
          <a:r>
            <a:rPr lang="en-US" sz="1800" kern="1200"/>
            <a:t>Group task or purpose characteristics</a:t>
          </a:r>
        </a:p>
      </dsp:txBody>
      <dsp:txXfrm>
        <a:off x="677430" y="1467676"/>
        <a:ext cx="6015317" cy="586520"/>
      </dsp:txXfrm>
    </dsp:sp>
    <dsp:sp modelId="{CC8682D8-1C8D-46C3-A48A-E1204831403A}">
      <dsp:nvSpPr>
        <dsp:cNvPr id="0" name=""/>
        <dsp:cNvSpPr/>
      </dsp:nvSpPr>
      <dsp:spPr>
        <a:xfrm>
          <a:off x="0" y="2200827"/>
          <a:ext cx="6692748" cy="586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975C3-37F8-4532-B2B1-AF064DE98DEA}">
      <dsp:nvSpPr>
        <dsp:cNvPr id="0" name=""/>
        <dsp:cNvSpPr/>
      </dsp:nvSpPr>
      <dsp:spPr>
        <a:xfrm>
          <a:off x="177422" y="2332794"/>
          <a:ext cx="322586" cy="3225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BE4A-47A2-4DFC-BEEC-1C1F08C30DC4}">
      <dsp:nvSpPr>
        <dsp:cNvPr id="0" name=""/>
        <dsp:cNvSpPr/>
      </dsp:nvSpPr>
      <dsp:spPr>
        <a:xfrm>
          <a:off x="677430" y="2200827"/>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800100">
            <a:lnSpc>
              <a:spcPct val="100000"/>
            </a:lnSpc>
            <a:spcBef>
              <a:spcPct val="0"/>
            </a:spcBef>
            <a:spcAft>
              <a:spcPct val="35000"/>
            </a:spcAft>
            <a:buNone/>
          </a:pPr>
          <a:r>
            <a:rPr lang="en-US" sz="1800" kern="1200"/>
            <a:t>Membership stability and group size</a:t>
          </a:r>
        </a:p>
      </dsp:txBody>
      <dsp:txXfrm>
        <a:off x="677430" y="2200827"/>
        <a:ext cx="6015317" cy="586520"/>
      </dsp:txXfrm>
    </dsp:sp>
    <dsp:sp modelId="{EECC0B11-B649-4D29-A8FE-33A836908CD0}">
      <dsp:nvSpPr>
        <dsp:cNvPr id="0" name=""/>
        <dsp:cNvSpPr/>
      </dsp:nvSpPr>
      <dsp:spPr>
        <a:xfrm>
          <a:off x="0" y="2933977"/>
          <a:ext cx="6692748" cy="586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CCEAE-7657-4D3B-9B68-874BDA65FD81}">
      <dsp:nvSpPr>
        <dsp:cNvPr id="0" name=""/>
        <dsp:cNvSpPr/>
      </dsp:nvSpPr>
      <dsp:spPr>
        <a:xfrm>
          <a:off x="177422" y="3065944"/>
          <a:ext cx="322586" cy="3225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8B67C7-7B3C-4079-9BFF-1A41729DA18E}">
      <dsp:nvSpPr>
        <dsp:cNvPr id="0" name=""/>
        <dsp:cNvSpPr/>
      </dsp:nvSpPr>
      <dsp:spPr>
        <a:xfrm>
          <a:off x="677430" y="2933977"/>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800100">
            <a:lnSpc>
              <a:spcPct val="100000"/>
            </a:lnSpc>
            <a:spcBef>
              <a:spcPct val="0"/>
            </a:spcBef>
            <a:spcAft>
              <a:spcPct val="35000"/>
            </a:spcAft>
            <a:buNone/>
          </a:pPr>
          <a:r>
            <a:rPr lang="en-US" sz="1800" kern="1200"/>
            <a:t>Time availability</a:t>
          </a:r>
        </a:p>
      </dsp:txBody>
      <dsp:txXfrm>
        <a:off x="677430" y="2933977"/>
        <a:ext cx="6015317" cy="586520"/>
      </dsp:txXfrm>
    </dsp:sp>
    <dsp:sp modelId="{0261E73E-6121-48BF-97A1-C2F4A5033623}">
      <dsp:nvSpPr>
        <dsp:cNvPr id="0" name=""/>
        <dsp:cNvSpPr/>
      </dsp:nvSpPr>
      <dsp:spPr>
        <a:xfrm>
          <a:off x="0" y="3667127"/>
          <a:ext cx="6692748" cy="586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7BB63-F236-47E0-93BB-A3BD43144A7B}">
      <dsp:nvSpPr>
        <dsp:cNvPr id="0" name=""/>
        <dsp:cNvSpPr/>
      </dsp:nvSpPr>
      <dsp:spPr>
        <a:xfrm>
          <a:off x="177422" y="3799094"/>
          <a:ext cx="322586" cy="3225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88DFDE-AD94-4A84-B4B5-E00FFF22F593}">
      <dsp:nvSpPr>
        <dsp:cNvPr id="0" name=""/>
        <dsp:cNvSpPr/>
      </dsp:nvSpPr>
      <dsp:spPr>
        <a:xfrm>
          <a:off x="677430" y="3667127"/>
          <a:ext cx="6015317" cy="58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73" tIns="62073" rIns="62073" bIns="62073" numCol="1" spcCol="1270" anchor="ctr" anchorCtr="0">
          <a:noAutofit/>
        </a:bodyPr>
        <a:lstStyle/>
        <a:p>
          <a:pPr marL="0" lvl="0" indent="0" algn="l" defTabSz="800100">
            <a:lnSpc>
              <a:spcPct val="100000"/>
            </a:lnSpc>
            <a:spcBef>
              <a:spcPct val="0"/>
            </a:spcBef>
            <a:spcAft>
              <a:spcPct val="35000"/>
            </a:spcAft>
            <a:buNone/>
          </a:pPr>
          <a:r>
            <a:rPr lang="en-US" sz="1800" kern="1200"/>
            <a:t>Organizational, institutional, cultural, and societal expectations</a:t>
          </a:r>
        </a:p>
      </dsp:txBody>
      <dsp:txXfrm>
        <a:off x="677430" y="3667127"/>
        <a:ext cx="6015317" cy="5865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1859-5474-0D4E-BD48-C506AE088C6B}">
      <dsp:nvSpPr>
        <dsp:cNvPr id="0" name=""/>
        <dsp:cNvSpPr/>
      </dsp:nvSpPr>
      <dsp:spPr>
        <a:xfrm>
          <a:off x="0" y="1133115"/>
          <a:ext cx="6296297" cy="127086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663" tIns="541528" rIns="48866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Culturally encapsulated – rigid and stereotypical regarding racial and gender issues</a:t>
          </a:r>
        </a:p>
      </dsp:txBody>
      <dsp:txXfrm>
        <a:off x="0" y="1133115"/>
        <a:ext cx="6296297" cy="1270869"/>
      </dsp:txXfrm>
    </dsp:sp>
    <dsp:sp modelId="{FF6DC306-7190-4648-B3D8-C153F30C71DA}">
      <dsp:nvSpPr>
        <dsp:cNvPr id="0" name=""/>
        <dsp:cNvSpPr/>
      </dsp:nvSpPr>
      <dsp:spPr>
        <a:xfrm>
          <a:off x="13738" y="555165"/>
          <a:ext cx="4407407" cy="9969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590" tIns="0" rIns="166590" bIns="0" numCol="1" spcCol="1270" anchor="ctr" anchorCtr="0">
          <a:noAutofit/>
        </a:bodyPr>
        <a:lstStyle/>
        <a:p>
          <a:pPr marL="0" lvl="0" indent="0" algn="l" defTabSz="800100">
            <a:lnSpc>
              <a:spcPct val="90000"/>
            </a:lnSpc>
            <a:spcBef>
              <a:spcPct val="0"/>
            </a:spcBef>
            <a:spcAft>
              <a:spcPct val="35000"/>
            </a:spcAft>
            <a:buNone/>
          </a:pPr>
          <a:r>
            <a:rPr lang="en-US" sz="1800" kern="1200"/>
            <a:t>Racial and Gender Issues</a:t>
          </a:r>
        </a:p>
      </dsp:txBody>
      <dsp:txXfrm>
        <a:off x="62405" y="603832"/>
        <a:ext cx="4310073" cy="899620"/>
      </dsp:txXfrm>
    </dsp:sp>
    <dsp:sp modelId="{2809FCB9-B4AE-8747-B2AF-97ACF481BED1}">
      <dsp:nvSpPr>
        <dsp:cNvPr id="0" name=""/>
        <dsp:cNvSpPr/>
      </dsp:nvSpPr>
      <dsp:spPr>
        <a:xfrm>
          <a:off x="0" y="3039551"/>
          <a:ext cx="6296297" cy="160530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663" tIns="541528" rIns="48866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Group think – a phenomenon that prevents open dialogue and causes closed mindedness</a:t>
          </a:r>
        </a:p>
        <a:p>
          <a:pPr marL="171450" lvl="1" indent="-171450" algn="l" defTabSz="800100">
            <a:lnSpc>
              <a:spcPct val="90000"/>
            </a:lnSpc>
            <a:spcBef>
              <a:spcPct val="0"/>
            </a:spcBef>
            <a:spcAft>
              <a:spcPct val="15000"/>
            </a:spcAft>
            <a:buChar char="•"/>
          </a:pPr>
          <a:r>
            <a:rPr lang="en-US" sz="1800" kern="1200"/>
            <a:t>Devil’s Advocate Procedure can be used to bring group collusion and group think to an end</a:t>
          </a:r>
        </a:p>
      </dsp:txBody>
      <dsp:txXfrm>
        <a:off x="0" y="3039551"/>
        <a:ext cx="6296297" cy="1605308"/>
      </dsp:txXfrm>
    </dsp:sp>
    <dsp:sp modelId="{A8F24220-B6C4-2243-85A8-6308FD73D35E}">
      <dsp:nvSpPr>
        <dsp:cNvPr id="0" name=""/>
        <dsp:cNvSpPr/>
      </dsp:nvSpPr>
      <dsp:spPr>
        <a:xfrm>
          <a:off x="13738" y="2316939"/>
          <a:ext cx="4407407" cy="12346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590" tIns="0" rIns="166590" bIns="0" numCol="1" spcCol="1270" anchor="ctr" anchorCtr="0">
          <a:noAutofit/>
        </a:bodyPr>
        <a:lstStyle/>
        <a:p>
          <a:pPr marL="0" lvl="0" indent="0" algn="l" defTabSz="800100">
            <a:lnSpc>
              <a:spcPct val="90000"/>
            </a:lnSpc>
            <a:spcBef>
              <a:spcPct val="0"/>
            </a:spcBef>
            <a:spcAft>
              <a:spcPct val="35000"/>
            </a:spcAft>
            <a:buNone/>
          </a:pPr>
          <a:r>
            <a:rPr lang="en-US" sz="1800" kern="1200"/>
            <a:t>Group Collusion – knowingly or unknowingly reinforcing norms, prevailing attitudes and/or behaviors</a:t>
          </a:r>
        </a:p>
      </dsp:txBody>
      <dsp:txXfrm>
        <a:off x="74006" y="2377207"/>
        <a:ext cx="4286871" cy="11140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75032-4820-904C-A4FC-DD72BE5D9557}">
      <dsp:nvSpPr>
        <dsp:cNvPr id="0" name=""/>
        <dsp:cNvSpPr/>
      </dsp:nvSpPr>
      <dsp:spPr>
        <a:xfrm>
          <a:off x="3385" y="579282"/>
          <a:ext cx="1833190" cy="1099914"/>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Modeling</a:t>
          </a:r>
        </a:p>
      </dsp:txBody>
      <dsp:txXfrm>
        <a:off x="3385" y="579282"/>
        <a:ext cx="1833190" cy="1099914"/>
      </dsp:txXfrm>
    </dsp:sp>
    <dsp:sp modelId="{03060D43-0CD6-7C47-A2DB-2BCFFD304B2A}">
      <dsp:nvSpPr>
        <dsp:cNvPr id="0" name=""/>
        <dsp:cNvSpPr/>
      </dsp:nvSpPr>
      <dsp:spPr>
        <a:xfrm>
          <a:off x="2019895" y="579282"/>
          <a:ext cx="1833190" cy="1099914"/>
        </a:xfrm>
        <a:prstGeom prst="rect">
          <a:avLst/>
        </a:prstGeom>
        <a:solidFill>
          <a:schemeClr val="accent2">
            <a:hueOff val="-183629"/>
            <a:satOff val="-4062"/>
            <a:lumOff val="-809"/>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Exercise</a:t>
          </a:r>
        </a:p>
      </dsp:txBody>
      <dsp:txXfrm>
        <a:off x="2019895" y="579282"/>
        <a:ext cx="1833190" cy="1099914"/>
      </dsp:txXfrm>
    </dsp:sp>
    <dsp:sp modelId="{EB3B5864-D331-DF49-94A0-626EB6C16638}">
      <dsp:nvSpPr>
        <dsp:cNvPr id="0" name=""/>
        <dsp:cNvSpPr/>
      </dsp:nvSpPr>
      <dsp:spPr>
        <a:xfrm>
          <a:off x="4036404" y="579282"/>
          <a:ext cx="1833190" cy="1099914"/>
        </a:xfrm>
        <a:prstGeom prst="rect">
          <a:avLst/>
        </a:prstGeom>
        <a:solidFill>
          <a:schemeClr val="accent2">
            <a:hueOff val="-367258"/>
            <a:satOff val="-8124"/>
            <a:lumOff val="-1618"/>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Groups observing Groups (Fishbowl)</a:t>
          </a:r>
        </a:p>
      </dsp:txBody>
      <dsp:txXfrm>
        <a:off x="4036404" y="579282"/>
        <a:ext cx="1833190" cy="1099914"/>
      </dsp:txXfrm>
    </dsp:sp>
    <dsp:sp modelId="{34D18341-257A-3743-943E-0BDF9A46386D}">
      <dsp:nvSpPr>
        <dsp:cNvPr id="0" name=""/>
        <dsp:cNvSpPr/>
      </dsp:nvSpPr>
      <dsp:spPr>
        <a:xfrm>
          <a:off x="6052914" y="579282"/>
          <a:ext cx="1833190" cy="1099914"/>
        </a:xfrm>
        <a:prstGeom prst="rect">
          <a:avLst/>
        </a:prstGeom>
        <a:solidFill>
          <a:schemeClr val="accent2">
            <a:hueOff val="-550887"/>
            <a:satOff val="-12186"/>
            <a:lumOff val="-2426"/>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Brainstorming</a:t>
          </a:r>
        </a:p>
      </dsp:txBody>
      <dsp:txXfrm>
        <a:off x="6052914" y="579282"/>
        <a:ext cx="1833190" cy="1099914"/>
      </dsp:txXfrm>
    </dsp:sp>
    <dsp:sp modelId="{438395F7-AB4F-0843-BA7E-F3B5E85C3FDC}">
      <dsp:nvSpPr>
        <dsp:cNvPr id="0" name=""/>
        <dsp:cNvSpPr/>
      </dsp:nvSpPr>
      <dsp:spPr>
        <a:xfrm>
          <a:off x="8069423" y="579282"/>
          <a:ext cx="1833190" cy="1099914"/>
        </a:xfrm>
        <a:prstGeom prst="rect">
          <a:avLst/>
        </a:prstGeom>
        <a:solidFill>
          <a:schemeClr val="accent2">
            <a:hueOff val="-734515"/>
            <a:satOff val="-16247"/>
            <a:lumOff val="-3235"/>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Nominal Group Technique</a:t>
          </a:r>
        </a:p>
      </dsp:txBody>
      <dsp:txXfrm>
        <a:off x="8069423" y="579282"/>
        <a:ext cx="1833190" cy="1099914"/>
      </dsp:txXfrm>
    </dsp:sp>
    <dsp:sp modelId="{E6282B97-0DBB-5346-B292-B30B786538F2}">
      <dsp:nvSpPr>
        <dsp:cNvPr id="0" name=""/>
        <dsp:cNvSpPr/>
      </dsp:nvSpPr>
      <dsp:spPr>
        <a:xfrm>
          <a:off x="1011640" y="1862515"/>
          <a:ext cx="1833190" cy="1099914"/>
        </a:xfrm>
        <a:prstGeom prst="rect">
          <a:avLst/>
        </a:prstGeom>
        <a:solidFill>
          <a:schemeClr val="accent2">
            <a:hueOff val="-918144"/>
            <a:satOff val="-20309"/>
            <a:lumOff val="-4044"/>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Synectics (excursions)</a:t>
          </a:r>
        </a:p>
      </dsp:txBody>
      <dsp:txXfrm>
        <a:off x="1011640" y="1862515"/>
        <a:ext cx="1833190" cy="1099914"/>
      </dsp:txXfrm>
    </dsp:sp>
    <dsp:sp modelId="{332AFCF7-E689-4441-84E7-040383C5214D}">
      <dsp:nvSpPr>
        <dsp:cNvPr id="0" name=""/>
        <dsp:cNvSpPr/>
      </dsp:nvSpPr>
      <dsp:spPr>
        <a:xfrm>
          <a:off x="3028150" y="1862515"/>
          <a:ext cx="1833190" cy="1099914"/>
        </a:xfrm>
        <a:prstGeom prst="rect">
          <a:avLst/>
        </a:prstGeom>
        <a:solidFill>
          <a:schemeClr val="accent2">
            <a:hueOff val="-1101773"/>
            <a:satOff val="-24371"/>
            <a:lumOff val="-4853"/>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Written Projections (Therapeuitic Fairytale)</a:t>
          </a:r>
        </a:p>
      </dsp:txBody>
      <dsp:txXfrm>
        <a:off x="3028150" y="1862515"/>
        <a:ext cx="1833190" cy="1099914"/>
      </dsp:txXfrm>
    </dsp:sp>
    <dsp:sp modelId="{D9A4F506-3C50-204C-A3FE-42C8CD51872E}">
      <dsp:nvSpPr>
        <dsp:cNvPr id="0" name=""/>
        <dsp:cNvSpPr/>
      </dsp:nvSpPr>
      <dsp:spPr>
        <a:xfrm>
          <a:off x="5044659" y="1862515"/>
          <a:ext cx="1833190" cy="1099914"/>
        </a:xfrm>
        <a:prstGeom prst="rect">
          <a:avLst/>
        </a:prstGeom>
        <a:solidFill>
          <a:schemeClr val="accent2">
            <a:hueOff val="-1285402"/>
            <a:satOff val="-28433"/>
            <a:lumOff val="-566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Group Processing – prevents memory decay</a:t>
          </a:r>
        </a:p>
      </dsp:txBody>
      <dsp:txXfrm>
        <a:off x="5044659" y="1862515"/>
        <a:ext cx="1833190" cy="1099914"/>
      </dsp:txXfrm>
    </dsp:sp>
    <dsp:sp modelId="{16EF8A5D-FAAC-6B4B-836F-5B5EE8C79103}">
      <dsp:nvSpPr>
        <dsp:cNvPr id="0" name=""/>
        <dsp:cNvSpPr/>
      </dsp:nvSpPr>
      <dsp:spPr>
        <a:xfrm>
          <a:off x="7061168" y="1862515"/>
          <a:ext cx="1833190" cy="1099914"/>
        </a:xfrm>
        <a:prstGeom prst="rect">
          <a:avLst/>
        </a:prstGeom>
        <a:solidFill>
          <a:schemeClr val="accent2">
            <a:hueOff val="-1469031"/>
            <a:satOff val="-32495"/>
            <a:lumOff val="-647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Teaching Skills</a:t>
          </a:r>
        </a:p>
      </dsp:txBody>
      <dsp:txXfrm>
        <a:off x="7061168" y="1862515"/>
        <a:ext cx="1833190" cy="109991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1A46-1CD3-D44D-8A47-3FC9781D10C4}">
      <dsp:nvSpPr>
        <dsp:cNvPr id="0" name=""/>
        <dsp:cNvSpPr/>
      </dsp:nvSpPr>
      <dsp:spPr>
        <a:xfrm>
          <a:off x="0" y="7966"/>
          <a:ext cx="6692748" cy="134199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How do  you know if your working stage was successful?</a:t>
          </a:r>
        </a:p>
      </dsp:txBody>
      <dsp:txXfrm>
        <a:off x="65511" y="73477"/>
        <a:ext cx="6561726" cy="1210968"/>
      </dsp:txXfrm>
    </dsp:sp>
    <dsp:sp modelId="{95F33C1D-1ECC-EA49-A12B-A565286EA913}">
      <dsp:nvSpPr>
        <dsp:cNvPr id="0" name=""/>
        <dsp:cNvSpPr/>
      </dsp:nvSpPr>
      <dsp:spPr>
        <a:xfrm>
          <a:off x="0" y="1456517"/>
          <a:ext cx="6692748" cy="1341990"/>
        </a:xfrm>
        <a:prstGeom prst="roundRect">
          <a:avLst/>
        </a:prstGeom>
        <a:gradFill rotWithShape="0">
          <a:gsLst>
            <a:gs pos="0">
              <a:schemeClr val="accent2">
                <a:hueOff val="-734515"/>
                <a:satOff val="-16247"/>
                <a:lumOff val="-3235"/>
                <a:alphaOff val="0"/>
                <a:tint val="94000"/>
                <a:satMod val="105000"/>
                <a:lumMod val="102000"/>
              </a:schemeClr>
            </a:gs>
            <a:gs pos="100000">
              <a:schemeClr val="accent2">
                <a:hueOff val="-734515"/>
                <a:satOff val="-16247"/>
                <a:lumOff val="-323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Should you seek feedback at the end? </a:t>
          </a:r>
        </a:p>
      </dsp:txBody>
      <dsp:txXfrm>
        <a:off x="65511" y="1522028"/>
        <a:ext cx="6561726" cy="1210968"/>
      </dsp:txXfrm>
    </dsp:sp>
    <dsp:sp modelId="{7478A361-DF71-DA44-828C-0D186AC0F25F}">
      <dsp:nvSpPr>
        <dsp:cNvPr id="0" name=""/>
        <dsp:cNvSpPr/>
      </dsp:nvSpPr>
      <dsp:spPr>
        <a:xfrm>
          <a:off x="0" y="2905067"/>
          <a:ext cx="6692748" cy="1341990"/>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Is humor effective?</a:t>
          </a:r>
        </a:p>
      </dsp:txBody>
      <dsp:txXfrm>
        <a:off x="65511" y="2970578"/>
        <a:ext cx="6561726" cy="121096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A2F6C-23DF-1143-ABA6-DCE610E87EF9}">
      <dsp:nvSpPr>
        <dsp:cNvPr id="0" name=""/>
        <dsp:cNvSpPr/>
      </dsp:nvSpPr>
      <dsp:spPr>
        <a:xfrm>
          <a:off x="1087338" y="935"/>
          <a:ext cx="2416038" cy="1449623"/>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Reflect on past experiences</a:t>
          </a:r>
        </a:p>
      </dsp:txBody>
      <dsp:txXfrm>
        <a:off x="1087338" y="935"/>
        <a:ext cx="2416038" cy="1449623"/>
      </dsp:txXfrm>
    </dsp:sp>
    <dsp:sp modelId="{022BEF88-196A-9043-9ABE-D6CB628DCD88}">
      <dsp:nvSpPr>
        <dsp:cNvPr id="0" name=""/>
        <dsp:cNvSpPr/>
      </dsp:nvSpPr>
      <dsp:spPr>
        <a:xfrm>
          <a:off x="3744980" y="935"/>
          <a:ext cx="2416038" cy="1449623"/>
        </a:xfrm>
        <a:prstGeom prst="rect">
          <a:avLst/>
        </a:prstGeom>
        <a:gradFill rotWithShape="0">
          <a:gsLst>
            <a:gs pos="0">
              <a:schemeClr val="accent5">
                <a:hueOff val="-661711"/>
                <a:satOff val="-3554"/>
                <a:lumOff val="1216"/>
                <a:alphaOff val="0"/>
                <a:tint val="94000"/>
                <a:satMod val="105000"/>
                <a:lumMod val="102000"/>
              </a:schemeClr>
            </a:gs>
            <a:gs pos="100000">
              <a:schemeClr val="accent5">
                <a:hueOff val="-661711"/>
                <a:satOff val="-3554"/>
                <a:lumOff val="121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Process memories</a:t>
          </a:r>
        </a:p>
      </dsp:txBody>
      <dsp:txXfrm>
        <a:off x="3744980" y="935"/>
        <a:ext cx="2416038" cy="1449623"/>
      </dsp:txXfrm>
    </dsp:sp>
    <dsp:sp modelId="{65A12841-B24F-6445-A37A-AF203EE591CF}">
      <dsp:nvSpPr>
        <dsp:cNvPr id="0" name=""/>
        <dsp:cNvSpPr/>
      </dsp:nvSpPr>
      <dsp:spPr>
        <a:xfrm>
          <a:off x="6402623" y="935"/>
          <a:ext cx="2416038" cy="1449623"/>
        </a:xfrm>
        <a:prstGeom prst="rect">
          <a:avLst/>
        </a:prstGeom>
        <a:gradFill rotWithShape="0">
          <a:gsLst>
            <a:gs pos="0">
              <a:schemeClr val="accent5">
                <a:hueOff val="-1323423"/>
                <a:satOff val="-7108"/>
                <a:lumOff val="2431"/>
                <a:alphaOff val="0"/>
                <a:tint val="94000"/>
                <a:satMod val="105000"/>
                <a:lumMod val="102000"/>
              </a:schemeClr>
            </a:gs>
            <a:gs pos="100000">
              <a:schemeClr val="accent5">
                <a:hueOff val="-1323423"/>
                <a:satOff val="-7108"/>
                <a:lumOff val="243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Evaluate what was learned</a:t>
          </a:r>
        </a:p>
      </dsp:txBody>
      <dsp:txXfrm>
        <a:off x="6402623" y="935"/>
        <a:ext cx="2416038" cy="1449623"/>
      </dsp:txXfrm>
    </dsp:sp>
    <dsp:sp modelId="{46DDBFF3-74CD-3C40-8201-85AABB2BEA9F}">
      <dsp:nvSpPr>
        <dsp:cNvPr id="0" name=""/>
        <dsp:cNvSpPr/>
      </dsp:nvSpPr>
      <dsp:spPr>
        <a:xfrm>
          <a:off x="1087338" y="1692162"/>
          <a:ext cx="2416038" cy="1449623"/>
        </a:xfrm>
        <a:prstGeom prst="rect">
          <a:avLst/>
        </a:prstGeom>
        <a:gradFill rotWithShape="0">
          <a:gsLst>
            <a:gs pos="0">
              <a:schemeClr val="accent5">
                <a:hueOff val="-1985134"/>
                <a:satOff val="-10662"/>
                <a:lumOff val="3647"/>
                <a:alphaOff val="0"/>
                <a:tint val="94000"/>
                <a:satMod val="105000"/>
                <a:lumMod val="102000"/>
              </a:schemeClr>
            </a:gs>
            <a:gs pos="100000">
              <a:schemeClr val="accent5">
                <a:hueOff val="-1985134"/>
                <a:satOff val="-10662"/>
                <a:lumOff val="364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Acknowledge ambivalent feelings</a:t>
          </a:r>
        </a:p>
      </dsp:txBody>
      <dsp:txXfrm>
        <a:off x="1087338" y="1692162"/>
        <a:ext cx="2416038" cy="1449623"/>
      </dsp:txXfrm>
    </dsp:sp>
    <dsp:sp modelId="{14051BBC-7E69-4B4E-8566-2F9F3E60702D}">
      <dsp:nvSpPr>
        <dsp:cNvPr id="0" name=""/>
        <dsp:cNvSpPr/>
      </dsp:nvSpPr>
      <dsp:spPr>
        <a:xfrm>
          <a:off x="3744980" y="1692162"/>
          <a:ext cx="2416038" cy="1449623"/>
        </a:xfrm>
        <a:prstGeom prst="rect">
          <a:avLst/>
        </a:prstGeom>
        <a:gradFill rotWithShape="0">
          <a:gsLst>
            <a:gs pos="0">
              <a:schemeClr val="accent5">
                <a:hueOff val="-2646845"/>
                <a:satOff val="-14216"/>
                <a:lumOff val="4862"/>
                <a:alphaOff val="0"/>
                <a:tint val="94000"/>
                <a:satMod val="105000"/>
                <a:lumMod val="102000"/>
              </a:schemeClr>
            </a:gs>
            <a:gs pos="100000">
              <a:schemeClr val="accent5">
                <a:hueOff val="-2646845"/>
                <a:satOff val="-14216"/>
                <a:lumOff val="486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Engage in cognitive decision making</a:t>
          </a:r>
        </a:p>
      </dsp:txBody>
      <dsp:txXfrm>
        <a:off x="3744980" y="1692162"/>
        <a:ext cx="2416038" cy="1449623"/>
      </dsp:txXfrm>
    </dsp:sp>
    <dsp:sp modelId="{6717647F-982F-404B-82C7-7835763FD26C}">
      <dsp:nvSpPr>
        <dsp:cNvPr id="0" name=""/>
        <dsp:cNvSpPr/>
      </dsp:nvSpPr>
      <dsp:spPr>
        <a:xfrm>
          <a:off x="6402623" y="1692162"/>
          <a:ext cx="2416038" cy="1449623"/>
        </a:xfrm>
        <a:prstGeom prst="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Closing provides an end of one experience so that another experience can begin for the members</a:t>
          </a:r>
        </a:p>
      </dsp:txBody>
      <dsp:txXfrm>
        <a:off x="6402623" y="1692162"/>
        <a:ext cx="2416038" cy="144962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B415E-7B7D-4447-9AF6-995E556D14F5}">
      <dsp:nvSpPr>
        <dsp:cNvPr id="0" name=""/>
        <dsp:cNvSpPr/>
      </dsp:nvSpPr>
      <dsp:spPr>
        <a:xfrm>
          <a:off x="595907" y="787"/>
          <a:ext cx="2723182" cy="1633909"/>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Emotional ambivalence</a:t>
          </a:r>
        </a:p>
      </dsp:txBody>
      <dsp:txXfrm>
        <a:off x="595907" y="787"/>
        <a:ext cx="2723182" cy="1633909"/>
      </dsp:txXfrm>
    </dsp:sp>
    <dsp:sp modelId="{4516B831-86DC-0540-97CC-F7EC48C0D786}">
      <dsp:nvSpPr>
        <dsp:cNvPr id="0" name=""/>
        <dsp:cNvSpPr/>
      </dsp:nvSpPr>
      <dsp:spPr>
        <a:xfrm>
          <a:off x="3591408" y="787"/>
          <a:ext cx="2723182" cy="1633909"/>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Feelings of loss, sadness, pain and/or separation</a:t>
          </a:r>
        </a:p>
      </dsp:txBody>
      <dsp:txXfrm>
        <a:off x="3591408" y="787"/>
        <a:ext cx="2723182" cy="1633909"/>
      </dsp:txXfrm>
    </dsp:sp>
    <dsp:sp modelId="{BDEC2DC5-61A8-8646-9760-187702D4EBB0}">
      <dsp:nvSpPr>
        <dsp:cNvPr id="0" name=""/>
        <dsp:cNvSpPr/>
      </dsp:nvSpPr>
      <dsp:spPr>
        <a:xfrm>
          <a:off x="6586909" y="787"/>
          <a:ext cx="2723182" cy="1633909"/>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Feelings of hope, joy, accomplishment, and/or anticipation</a:t>
          </a:r>
        </a:p>
      </dsp:txBody>
      <dsp:txXfrm>
        <a:off x="6586909" y="787"/>
        <a:ext cx="2723182" cy="1633909"/>
      </dsp:txXfrm>
    </dsp:sp>
    <dsp:sp modelId="{98896301-B036-B747-9B30-E43A610CCA70}">
      <dsp:nvSpPr>
        <dsp:cNvPr id="0" name=""/>
        <dsp:cNvSpPr/>
      </dsp:nvSpPr>
      <dsp:spPr>
        <a:xfrm>
          <a:off x="595907" y="1907015"/>
          <a:ext cx="2723182" cy="1633909"/>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Unfinished business</a:t>
          </a:r>
        </a:p>
      </dsp:txBody>
      <dsp:txXfrm>
        <a:off x="595907" y="1907015"/>
        <a:ext cx="2723182" cy="1633909"/>
      </dsp:txXfrm>
    </dsp:sp>
    <dsp:sp modelId="{17AC2419-7F6D-3949-A346-3DD6620EA044}">
      <dsp:nvSpPr>
        <dsp:cNvPr id="0" name=""/>
        <dsp:cNvSpPr/>
      </dsp:nvSpPr>
      <dsp:spPr>
        <a:xfrm>
          <a:off x="3591408" y="1907015"/>
          <a:ext cx="2723182" cy="1633909"/>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Transference</a:t>
          </a:r>
        </a:p>
      </dsp:txBody>
      <dsp:txXfrm>
        <a:off x="3591408" y="1907015"/>
        <a:ext cx="2723182" cy="1633909"/>
      </dsp:txXfrm>
    </dsp:sp>
    <dsp:sp modelId="{F8389D72-8B0B-784B-9DD9-DE523A4B6B0B}">
      <dsp:nvSpPr>
        <dsp:cNvPr id="0" name=""/>
        <dsp:cNvSpPr/>
      </dsp:nvSpPr>
      <dsp:spPr>
        <a:xfrm>
          <a:off x="6586909" y="1907015"/>
          <a:ext cx="2723182" cy="1633909"/>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Countertransference</a:t>
          </a:r>
        </a:p>
      </dsp:txBody>
      <dsp:txXfrm>
        <a:off x="6586909" y="1907015"/>
        <a:ext cx="2723182" cy="16339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2B418-F690-F34E-BDB2-57187F766000}">
      <dsp:nvSpPr>
        <dsp:cNvPr id="0" name=""/>
        <dsp:cNvSpPr/>
      </dsp:nvSpPr>
      <dsp:spPr>
        <a:xfrm>
          <a:off x="0" y="3202981"/>
          <a:ext cx="6692748" cy="1051290"/>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Closing occurs on two levels</a:t>
          </a:r>
        </a:p>
      </dsp:txBody>
      <dsp:txXfrm>
        <a:off x="0" y="3202981"/>
        <a:ext cx="6692748" cy="567696"/>
      </dsp:txXfrm>
    </dsp:sp>
    <dsp:sp modelId="{4DFA5D94-6822-1741-8369-F258285613BB}">
      <dsp:nvSpPr>
        <dsp:cNvPr id="0" name=""/>
        <dsp:cNvSpPr/>
      </dsp:nvSpPr>
      <dsp:spPr>
        <a:xfrm>
          <a:off x="0" y="3749652"/>
          <a:ext cx="3346373" cy="48359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End of each group</a:t>
          </a:r>
        </a:p>
      </dsp:txBody>
      <dsp:txXfrm>
        <a:off x="0" y="3749652"/>
        <a:ext cx="3346373" cy="483593"/>
      </dsp:txXfrm>
    </dsp:sp>
    <dsp:sp modelId="{6820FABF-C0C5-AA42-ABF9-CC2B01963D78}">
      <dsp:nvSpPr>
        <dsp:cNvPr id="0" name=""/>
        <dsp:cNvSpPr/>
      </dsp:nvSpPr>
      <dsp:spPr>
        <a:xfrm>
          <a:off x="3346374" y="3749652"/>
          <a:ext cx="3346373" cy="483593"/>
        </a:xfrm>
        <a:prstGeom prst="rect">
          <a:avLst/>
        </a:prstGeom>
        <a:solidFill>
          <a:schemeClr val="accent2">
            <a:tint val="40000"/>
            <a:alpha val="90000"/>
            <a:hueOff val="-398579"/>
            <a:satOff val="-14188"/>
            <a:lumOff val="-902"/>
            <a:alphaOff val="0"/>
          </a:schemeClr>
        </a:solidFill>
        <a:ln w="9525" cap="flat" cmpd="sng" algn="ctr">
          <a:solidFill>
            <a:schemeClr val="accent2">
              <a:tint val="40000"/>
              <a:alpha val="90000"/>
              <a:hueOff val="-398579"/>
              <a:satOff val="-14188"/>
              <a:lumOff val="-9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End of the set amount of sessions</a:t>
          </a:r>
        </a:p>
      </dsp:txBody>
      <dsp:txXfrm>
        <a:off x="3346374" y="3749652"/>
        <a:ext cx="3346373" cy="483593"/>
      </dsp:txXfrm>
    </dsp:sp>
    <dsp:sp modelId="{7880640D-1D8F-F849-8C1C-35B98B671D8D}">
      <dsp:nvSpPr>
        <dsp:cNvPr id="0" name=""/>
        <dsp:cNvSpPr/>
      </dsp:nvSpPr>
      <dsp:spPr>
        <a:xfrm rot="10800000">
          <a:off x="0" y="1601866"/>
          <a:ext cx="6692748" cy="1616884"/>
        </a:xfrm>
        <a:prstGeom prst="upArrowCallout">
          <a:avLst/>
        </a:prstGeom>
        <a:gradFill rotWithShape="0">
          <a:gsLst>
            <a:gs pos="0">
              <a:schemeClr val="accent2">
                <a:hueOff val="-734515"/>
                <a:satOff val="-16247"/>
                <a:lumOff val="-3235"/>
                <a:alphaOff val="0"/>
                <a:tint val="94000"/>
                <a:satMod val="105000"/>
                <a:lumMod val="102000"/>
              </a:schemeClr>
            </a:gs>
            <a:gs pos="100000">
              <a:schemeClr val="accent2">
                <a:hueOff val="-734515"/>
                <a:satOff val="-16247"/>
                <a:lumOff val="-323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Set boundaries</a:t>
          </a:r>
        </a:p>
      </dsp:txBody>
      <dsp:txXfrm rot="-10800000">
        <a:off x="0" y="1601866"/>
        <a:ext cx="6692748" cy="567526"/>
      </dsp:txXfrm>
    </dsp:sp>
    <dsp:sp modelId="{29A6BDDD-19C7-3045-8D55-A18369430163}">
      <dsp:nvSpPr>
        <dsp:cNvPr id="0" name=""/>
        <dsp:cNvSpPr/>
      </dsp:nvSpPr>
      <dsp:spPr>
        <a:xfrm>
          <a:off x="0" y="2169393"/>
          <a:ext cx="3346373" cy="483448"/>
        </a:xfrm>
        <a:prstGeom prst="rect">
          <a:avLst/>
        </a:prstGeom>
        <a:solidFill>
          <a:schemeClr val="accent2">
            <a:tint val="40000"/>
            <a:alpha val="90000"/>
            <a:hueOff val="-797157"/>
            <a:satOff val="-28376"/>
            <a:lumOff val="-1804"/>
            <a:alphaOff val="0"/>
          </a:schemeClr>
        </a:solidFill>
        <a:ln w="9525" cap="flat" cmpd="sng" algn="ctr">
          <a:solidFill>
            <a:schemeClr val="accent2">
              <a:tint val="40000"/>
              <a:alpha val="90000"/>
              <a:hueOff val="-797157"/>
              <a:satOff val="-28376"/>
              <a:lumOff val="-18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Physical</a:t>
          </a:r>
        </a:p>
      </dsp:txBody>
      <dsp:txXfrm>
        <a:off x="0" y="2169393"/>
        <a:ext cx="3346373" cy="483448"/>
      </dsp:txXfrm>
    </dsp:sp>
    <dsp:sp modelId="{01D4BC80-C2A4-8843-BC93-854C1A55EED8}">
      <dsp:nvSpPr>
        <dsp:cNvPr id="0" name=""/>
        <dsp:cNvSpPr/>
      </dsp:nvSpPr>
      <dsp:spPr>
        <a:xfrm>
          <a:off x="3346374" y="2169393"/>
          <a:ext cx="3346373" cy="483448"/>
        </a:xfrm>
        <a:prstGeom prst="rect">
          <a:avLst/>
        </a:prstGeom>
        <a:solidFill>
          <a:schemeClr val="accent2">
            <a:tint val="40000"/>
            <a:alpha val="90000"/>
            <a:hueOff val="-1195736"/>
            <a:satOff val="-42564"/>
            <a:lumOff val="-2706"/>
            <a:alphaOff val="0"/>
          </a:schemeClr>
        </a:solidFill>
        <a:ln w="9525" cap="flat" cmpd="sng" algn="ctr">
          <a:solidFill>
            <a:schemeClr val="accent2">
              <a:tint val="40000"/>
              <a:alpha val="90000"/>
              <a:hueOff val="-1195736"/>
              <a:satOff val="-42564"/>
              <a:lumOff val="-2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Psychological</a:t>
          </a:r>
        </a:p>
      </dsp:txBody>
      <dsp:txXfrm>
        <a:off x="3346374" y="2169393"/>
        <a:ext cx="3346373" cy="483448"/>
      </dsp:txXfrm>
    </dsp:sp>
    <dsp:sp modelId="{A5F1069B-2215-EB4A-A02D-05513C7E5F50}">
      <dsp:nvSpPr>
        <dsp:cNvPr id="0" name=""/>
        <dsp:cNvSpPr/>
      </dsp:nvSpPr>
      <dsp:spPr>
        <a:xfrm rot="10800000">
          <a:off x="0" y="752"/>
          <a:ext cx="6692748" cy="1616884"/>
        </a:xfrm>
        <a:prstGeom prst="upArrowCallou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Leaders should have this set from the beginning stage – before the group meets for the first time</a:t>
          </a:r>
        </a:p>
      </dsp:txBody>
      <dsp:txXfrm rot="10800000">
        <a:off x="0" y="752"/>
        <a:ext cx="6692748" cy="105060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94830-6352-874E-B225-087EE885AD8A}">
      <dsp:nvSpPr>
        <dsp:cNvPr id="0" name=""/>
        <dsp:cNvSpPr/>
      </dsp:nvSpPr>
      <dsp:spPr>
        <a:xfrm>
          <a:off x="0" y="3110"/>
          <a:ext cx="6296297" cy="9126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Orientation</a:t>
          </a:r>
        </a:p>
      </dsp:txBody>
      <dsp:txXfrm>
        <a:off x="44549" y="47659"/>
        <a:ext cx="6207199" cy="823502"/>
      </dsp:txXfrm>
    </dsp:sp>
    <dsp:sp modelId="{7C41C32D-47E7-9D4B-98A0-645BC31DD087}">
      <dsp:nvSpPr>
        <dsp:cNvPr id="0" name=""/>
        <dsp:cNvSpPr/>
      </dsp:nvSpPr>
      <dsp:spPr>
        <a:xfrm>
          <a:off x="0" y="1030910"/>
          <a:ext cx="6296297" cy="912600"/>
        </a:xfrm>
        <a:prstGeom prst="roundRect">
          <a:avLst/>
        </a:prstGeom>
        <a:solidFill>
          <a:schemeClr val="accent5">
            <a:hueOff val="-1102852"/>
            <a:satOff val="-5923"/>
            <a:lumOff val="2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Summarization</a:t>
          </a:r>
        </a:p>
      </dsp:txBody>
      <dsp:txXfrm>
        <a:off x="44549" y="1075459"/>
        <a:ext cx="6207199" cy="823502"/>
      </dsp:txXfrm>
    </dsp:sp>
    <dsp:sp modelId="{79478E22-E27D-1241-BDED-6F6353FB96B4}">
      <dsp:nvSpPr>
        <dsp:cNvPr id="0" name=""/>
        <dsp:cNvSpPr/>
      </dsp:nvSpPr>
      <dsp:spPr>
        <a:xfrm>
          <a:off x="0" y="2058710"/>
          <a:ext cx="6296297" cy="912600"/>
        </a:xfrm>
        <a:prstGeom prst="roundRect">
          <a:avLst/>
        </a:prstGeom>
        <a:solidFill>
          <a:schemeClr val="accent5">
            <a:hueOff val="-2205704"/>
            <a:satOff val="-11847"/>
            <a:lumOff val="40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Discussion of Goals</a:t>
          </a:r>
        </a:p>
      </dsp:txBody>
      <dsp:txXfrm>
        <a:off x="44549" y="2103259"/>
        <a:ext cx="6207199" cy="823502"/>
      </dsp:txXfrm>
    </dsp:sp>
    <dsp:sp modelId="{6DCBA547-0A43-5A4C-A81B-61D79CD38DAF}">
      <dsp:nvSpPr>
        <dsp:cNvPr id="0" name=""/>
        <dsp:cNvSpPr/>
      </dsp:nvSpPr>
      <dsp:spPr>
        <a:xfrm>
          <a:off x="0" y="3086511"/>
          <a:ext cx="6296297" cy="912600"/>
        </a:xfrm>
        <a:prstGeom prst="roundRect">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Follow-Up</a:t>
          </a:r>
        </a:p>
      </dsp:txBody>
      <dsp:txXfrm>
        <a:off x="44549" y="3131060"/>
        <a:ext cx="6207199" cy="8235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9F077-7D0B-9145-9A3C-3F06EAF3DB7A}">
      <dsp:nvSpPr>
        <dsp:cNvPr id="0" name=""/>
        <dsp:cNvSpPr/>
      </dsp:nvSpPr>
      <dsp:spPr>
        <a:xfrm>
          <a:off x="0" y="0"/>
          <a:ext cx="6692748"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F8FE5AB-5934-D545-8010-20F45B22DC50}">
      <dsp:nvSpPr>
        <dsp:cNvPr id="0" name=""/>
        <dsp:cNvSpPr/>
      </dsp:nvSpPr>
      <dsp:spPr>
        <a:xfrm>
          <a:off x="0" y="0"/>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During orientation closing is discussed</a:t>
          </a:r>
        </a:p>
      </dsp:txBody>
      <dsp:txXfrm>
        <a:off x="0" y="0"/>
        <a:ext cx="6692748" cy="1063755"/>
      </dsp:txXfrm>
    </dsp:sp>
    <dsp:sp modelId="{15D4AA1A-5B45-3746-B894-9D09B4891FC4}">
      <dsp:nvSpPr>
        <dsp:cNvPr id="0" name=""/>
        <dsp:cNvSpPr/>
      </dsp:nvSpPr>
      <dsp:spPr>
        <a:xfrm>
          <a:off x="0" y="1063755"/>
          <a:ext cx="6692748" cy="0"/>
        </a:xfrm>
        <a:prstGeom prst="lin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553D916-8CD9-774E-803F-31D6BC047161}">
      <dsp:nvSpPr>
        <dsp:cNvPr id="0" name=""/>
        <dsp:cNvSpPr/>
      </dsp:nvSpPr>
      <dsp:spPr>
        <a:xfrm>
          <a:off x="0" y="1063755"/>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During the process closing is discussed</a:t>
          </a:r>
        </a:p>
      </dsp:txBody>
      <dsp:txXfrm>
        <a:off x="0" y="1063755"/>
        <a:ext cx="6692748" cy="1063755"/>
      </dsp:txXfrm>
    </dsp:sp>
    <dsp:sp modelId="{CF62711D-8908-1D4C-BA9D-B9C4E7BF4873}">
      <dsp:nvSpPr>
        <dsp:cNvPr id="0" name=""/>
        <dsp:cNvSpPr/>
      </dsp:nvSpPr>
      <dsp:spPr>
        <a:xfrm>
          <a:off x="0" y="2127511"/>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5D5A2CA-096B-0F46-BE7E-F69849D097AE}">
      <dsp:nvSpPr>
        <dsp:cNvPr id="0" name=""/>
        <dsp:cNvSpPr/>
      </dsp:nvSpPr>
      <dsp:spPr>
        <a:xfrm>
          <a:off x="0" y="2127511"/>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leader reminds the group 5-30 minutes before closing the group will be ending</a:t>
          </a:r>
        </a:p>
      </dsp:txBody>
      <dsp:txXfrm>
        <a:off x="0" y="2127511"/>
        <a:ext cx="6692748" cy="1063755"/>
      </dsp:txXfrm>
    </dsp:sp>
    <dsp:sp modelId="{EF5E944D-39E8-FB41-AA7B-7B7FAB6671EB}">
      <dsp:nvSpPr>
        <dsp:cNvPr id="0" name=""/>
        <dsp:cNvSpPr/>
      </dsp:nvSpPr>
      <dsp:spPr>
        <a:xfrm>
          <a:off x="0" y="3191267"/>
          <a:ext cx="6692748"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C63F69E-A276-7442-8B9B-EFDFA0726670}">
      <dsp:nvSpPr>
        <dsp:cNvPr id="0" name=""/>
        <dsp:cNvSpPr/>
      </dsp:nvSpPr>
      <dsp:spPr>
        <a:xfrm>
          <a:off x="0" y="3191267"/>
          <a:ext cx="6692748" cy="10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When closing the group the last few group sessions should be focused on closing the group and processing those emotions and/or concerns for the members</a:t>
          </a:r>
        </a:p>
      </dsp:txBody>
      <dsp:txXfrm>
        <a:off x="0" y="3191267"/>
        <a:ext cx="6692748" cy="10637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B866A-4904-8B48-B83A-D6A2A3A42711}">
      <dsp:nvSpPr>
        <dsp:cNvPr id="0" name=""/>
        <dsp:cNvSpPr/>
      </dsp:nvSpPr>
      <dsp:spPr>
        <a:xfrm>
          <a:off x="0" y="110811"/>
          <a:ext cx="6692748" cy="1745493"/>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This occurs due to the individual members not attending suddenly or the actions of the leader. </a:t>
          </a:r>
        </a:p>
      </dsp:txBody>
      <dsp:txXfrm>
        <a:off x="85208" y="196019"/>
        <a:ext cx="6522332" cy="1575077"/>
      </dsp:txXfrm>
    </dsp:sp>
    <dsp:sp modelId="{E4651506-9942-DD4E-A7FA-0B589B3589BF}">
      <dsp:nvSpPr>
        <dsp:cNvPr id="0" name=""/>
        <dsp:cNvSpPr/>
      </dsp:nvSpPr>
      <dsp:spPr>
        <a:xfrm>
          <a:off x="0" y="1919665"/>
          <a:ext cx="6692748" cy="1745493"/>
        </a:xfrm>
        <a:prstGeom prst="roundRect">
          <a:avLst/>
        </a:prstGeom>
        <a:gradFill rotWithShape="0">
          <a:gsLst>
            <a:gs pos="0">
              <a:schemeClr val="accent2">
                <a:hueOff val="-734515"/>
                <a:satOff val="-16247"/>
                <a:lumOff val="-3235"/>
                <a:alphaOff val="0"/>
                <a:tint val="94000"/>
                <a:satMod val="105000"/>
                <a:lumMod val="102000"/>
              </a:schemeClr>
            </a:gs>
            <a:gs pos="100000">
              <a:schemeClr val="accent2">
                <a:hueOff val="-734515"/>
                <a:satOff val="-16247"/>
                <a:lumOff val="-323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Premature termination negatively affects the group participants that were attending regularly. </a:t>
          </a:r>
        </a:p>
      </dsp:txBody>
      <dsp:txXfrm>
        <a:off x="85208" y="2004873"/>
        <a:ext cx="6522332" cy="1575077"/>
      </dsp:txXfrm>
    </dsp:sp>
    <dsp:sp modelId="{0AC65D5B-5526-A840-BDFE-74786A11145F}">
      <dsp:nvSpPr>
        <dsp:cNvPr id="0" name=""/>
        <dsp:cNvSpPr/>
      </dsp:nvSpPr>
      <dsp:spPr>
        <a:xfrm>
          <a:off x="0" y="3728519"/>
          <a:ext cx="6692748" cy="1745493"/>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If the leader is having to close the group due to moving, illness, or another issues; It is recommended and highly encouraged for members’ wellbeing to have at least one session to provide an “ending session.” This provides closure. </a:t>
          </a:r>
        </a:p>
      </dsp:txBody>
      <dsp:txXfrm>
        <a:off x="85208" y="3813727"/>
        <a:ext cx="6522332" cy="1575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D3BE1-4145-5945-B583-A4904D6892E2}">
      <dsp:nvSpPr>
        <dsp:cNvPr id="0" name=""/>
        <dsp:cNvSpPr/>
      </dsp:nvSpPr>
      <dsp:spPr>
        <a:xfrm>
          <a:off x="491" y="805798"/>
          <a:ext cx="1992187" cy="239062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84" tIns="0" rIns="196784" bIns="330200" numCol="1" spcCol="1270" anchor="t" anchorCtr="0">
          <a:noAutofit/>
        </a:bodyPr>
        <a:lstStyle/>
        <a:p>
          <a:pPr marL="0" lvl="0" indent="0" algn="l" defTabSz="933450">
            <a:lnSpc>
              <a:spcPct val="90000"/>
            </a:lnSpc>
            <a:spcBef>
              <a:spcPct val="0"/>
            </a:spcBef>
            <a:spcAft>
              <a:spcPct val="35000"/>
            </a:spcAft>
            <a:buNone/>
          </a:pPr>
          <a:r>
            <a:rPr lang="en-US" sz="2100" kern="1200"/>
            <a:t>Get into groups and develop your own group. </a:t>
          </a:r>
        </a:p>
      </dsp:txBody>
      <dsp:txXfrm>
        <a:off x="491" y="1762048"/>
        <a:ext cx="1992187" cy="1434375"/>
      </dsp:txXfrm>
    </dsp:sp>
    <dsp:sp modelId="{EE97B806-638F-0547-90E7-BEB74791E00B}">
      <dsp:nvSpPr>
        <dsp:cNvPr id="0" name=""/>
        <dsp:cNvSpPr/>
      </dsp:nvSpPr>
      <dsp:spPr>
        <a:xfrm>
          <a:off x="491" y="805798"/>
          <a:ext cx="1992187" cy="9562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6784" tIns="165100" rIns="196784" bIns="165100" numCol="1" spcCol="1270" anchor="ctr" anchorCtr="0">
          <a:noAutofit/>
        </a:bodyPr>
        <a:lstStyle/>
        <a:p>
          <a:pPr marL="0" lvl="0" indent="0" algn="l" defTabSz="2222500">
            <a:lnSpc>
              <a:spcPct val="90000"/>
            </a:lnSpc>
            <a:spcBef>
              <a:spcPct val="0"/>
            </a:spcBef>
            <a:spcAft>
              <a:spcPct val="35000"/>
            </a:spcAft>
            <a:buNone/>
          </a:pPr>
          <a:r>
            <a:rPr lang="en-US" sz="5000" kern="1200"/>
            <a:t>01</a:t>
          </a:r>
        </a:p>
      </dsp:txBody>
      <dsp:txXfrm>
        <a:off x="491" y="805798"/>
        <a:ext cx="1992187" cy="956250"/>
      </dsp:txXfrm>
    </dsp:sp>
    <dsp:sp modelId="{A6BF8977-EEF3-A44D-BA41-025B809CC4F8}">
      <dsp:nvSpPr>
        <dsp:cNvPr id="0" name=""/>
        <dsp:cNvSpPr/>
      </dsp:nvSpPr>
      <dsp:spPr>
        <a:xfrm>
          <a:off x="2152054" y="805798"/>
          <a:ext cx="1992187" cy="2390625"/>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84" tIns="0" rIns="196784" bIns="330200" numCol="1" spcCol="1270" anchor="t" anchorCtr="0">
          <a:noAutofit/>
        </a:bodyPr>
        <a:lstStyle/>
        <a:p>
          <a:pPr marL="0" lvl="0" indent="0" algn="l" defTabSz="933450">
            <a:lnSpc>
              <a:spcPct val="90000"/>
            </a:lnSpc>
            <a:spcBef>
              <a:spcPct val="0"/>
            </a:spcBef>
            <a:spcAft>
              <a:spcPct val="35000"/>
            </a:spcAft>
            <a:buNone/>
          </a:pPr>
          <a:r>
            <a:rPr lang="en-US" sz="2100" kern="1200"/>
            <a:t>Develop a Poster for your group. </a:t>
          </a:r>
        </a:p>
      </dsp:txBody>
      <dsp:txXfrm>
        <a:off x="2152054" y="1762048"/>
        <a:ext cx="1992187" cy="1434375"/>
      </dsp:txXfrm>
    </dsp:sp>
    <dsp:sp modelId="{34E0A5EA-2C30-DB41-8C25-FBA33D948F6E}">
      <dsp:nvSpPr>
        <dsp:cNvPr id="0" name=""/>
        <dsp:cNvSpPr/>
      </dsp:nvSpPr>
      <dsp:spPr>
        <a:xfrm>
          <a:off x="2152054" y="805798"/>
          <a:ext cx="1992187" cy="9562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6784" tIns="165100" rIns="196784" bIns="165100" numCol="1" spcCol="1270" anchor="ctr" anchorCtr="0">
          <a:noAutofit/>
        </a:bodyPr>
        <a:lstStyle/>
        <a:p>
          <a:pPr marL="0" lvl="0" indent="0" algn="l" defTabSz="2222500">
            <a:lnSpc>
              <a:spcPct val="90000"/>
            </a:lnSpc>
            <a:spcBef>
              <a:spcPct val="0"/>
            </a:spcBef>
            <a:spcAft>
              <a:spcPct val="35000"/>
            </a:spcAft>
            <a:buNone/>
          </a:pPr>
          <a:r>
            <a:rPr lang="en-US" sz="5000" kern="1200"/>
            <a:t>02</a:t>
          </a:r>
        </a:p>
      </dsp:txBody>
      <dsp:txXfrm>
        <a:off x="2152054" y="805798"/>
        <a:ext cx="1992187" cy="956250"/>
      </dsp:txXfrm>
    </dsp:sp>
    <dsp:sp modelId="{BC284BA1-BB32-9347-A24F-00A0D99A9632}">
      <dsp:nvSpPr>
        <dsp:cNvPr id="0" name=""/>
        <dsp:cNvSpPr/>
      </dsp:nvSpPr>
      <dsp:spPr>
        <a:xfrm>
          <a:off x="4303617" y="805798"/>
          <a:ext cx="1992187" cy="239062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784" tIns="0" rIns="196784" bIns="330200" numCol="1" spcCol="1270" anchor="t" anchorCtr="0">
          <a:noAutofit/>
        </a:bodyPr>
        <a:lstStyle/>
        <a:p>
          <a:pPr marL="0" lvl="0" indent="0" algn="l" defTabSz="933450">
            <a:lnSpc>
              <a:spcPct val="90000"/>
            </a:lnSpc>
            <a:spcBef>
              <a:spcPct val="0"/>
            </a:spcBef>
            <a:spcAft>
              <a:spcPct val="35000"/>
            </a:spcAft>
            <a:buNone/>
          </a:pPr>
          <a:r>
            <a:rPr lang="en-US" sz="2100" kern="1200"/>
            <a:t>Present your group to the class in 5 minutes or less. </a:t>
          </a:r>
        </a:p>
      </dsp:txBody>
      <dsp:txXfrm>
        <a:off x="4303617" y="1762048"/>
        <a:ext cx="1992187" cy="1434375"/>
      </dsp:txXfrm>
    </dsp:sp>
    <dsp:sp modelId="{2138D01C-8886-1045-B041-27D7DEBE36FD}">
      <dsp:nvSpPr>
        <dsp:cNvPr id="0" name=""/>
        <dsp:cNvSpPr/>
      </dsp:nvSpPr>
      <dsp:spPr>
        <a:xfrm>
          <a:off x="4303617" y="805798"/>
          <a:ext cx="1992187" cy="9562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6784" tIns="165100" rIns="196784" bIns="165100" numCol="1" spcCol="1270" anchor="ctr" anchorCtr="0">
          <a:noAutofit/>
        </a:bodyPr>
        <a:lstStyle/>
        <a:p>
          <a:pPr marL="0" lvl="0" indent="0" algn="l" defTabSz="2222500">
            <a:lnSpc>
              <a:spcPct val="90000"/>
            </a:lnSpc>
            <a:spcBef>
              <a:spcPct val="0"/>
            </a:spcBef>
            <a:spcAft>
              <a:spcPct val="35000"/>
            </a:spcAft>
            <a:buNone/>
          </a:pPr>
          <a:r>
            <a:rPr lang="en-US" sz="5000" kern="1200"/>
            <a:t>03</a:t>
          </a:r>
        </a:p>
      </dsp:txBody>
      <dsp:txXfrm>
        <a:off x="4303617" y="805798"/>
        <a:ext cx="1992187" cy="9562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0224F-370B-104D-8798-F8D1935CBD01}">
      <dsp:nvSpPr>
        <dsp:cNvPr id="0" name=""/>
        <dsp:cNvSpPr/>
      </dsp:nvSpPr>
      <dsp:spPr>
        <a:xfrm>
          <a:off x="0" y="4158"/>
          <a:ext cx="6692748" cy="715865"/>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External factors</a:t>
          </a:r>
        </a:p>
      </dsp:txBody>
      <dsp:txXfrm>
        <a:off x="34946" y="39104"/>
        <a:ext cx="6622856" cy="645973"/>
      </dsp:txXfrm>
    </dsp:sp>
    <dsp:sp modelId="{142E7638-FB34-4E41-8BDF-B65A486DD3F2}">
      <dsp:nvSpPr>
        <dsp:cNvPr id="0" name=""/>
        <dsp:cNvSpPr/>
      </dsp:nvSpPr>
      <dsp:spPr>
        <a:xfrm>
          <a:off x="0" y="730064"/>
          <a:ext cx="6692748" cy="715865"/>
        </a:xfrm>
        <a:prstGeom prst="roundRect">
          <a:avLst/>
        </a:prstGeom>
        <a:gradFill rotWithShape="0">
          <a:gsLst>
            <a:gs pos="0">
              <a:schemeClr val="accent2">
                <a:hueOff val="-183629"/>
                <a:satOff val="-4062"/>
                <a:lumOff val="-809"/>
                <a:alphaOff val="0"/>
                <a:tint val="94000"/>
                <a:satMod val="105000"/>
                <a:lumMod val="102000"/>
              </a:schemeClr>
            </a:gs>
            <a:gs pos="100000">
              <a:schemeClr val="accent2">
                <a:hueOff val="-183629"/>
                <a:satOff val="-4062"/>
                <a:lumOff val="-80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Group deviancy</a:t>
          </a:r>
        </a:p>
      </dsp:txBody>
      <dsp:txXfrm>
        <a:off x="34946" y="765010"/>
        <a:ext cx="6622856" cy="645973"/>
      </dsp:txXfrm>
    </dsp:sp>
    <dsp:sp modelId="{0AA8F16C-6697-364C-8D95-DC596C322F86}">
      <dsp:nvSpPr>
        <dsp:cNvPr id="0" name=""/>
        <dsp:cNvSpPr/>
      </dsp:nvSpPr>
      <dsp:spPr>
        <a:xfrm>
          <a:off x="0" y="1455970"/>
          <a:ext cx="6692748" cy="715865"/>
        </a:xfrm>
        <a:prstGeom prst="roundRect">
          <a:avLst/>
        </a:prstGeom>
        <a:gradFill rotWithShape="0">
          <a:gsLst>
            <a:gs pos="0">
              <a:schemeClr val="accent2">
                <a:hueOff val="-367258"/>
                <a:satOff val="-8124"/>
                <a:lumOff val="-1618"/>
                <a:alphaOff val="0"/>
                <a:tint val="94000"/>
                <a:satMod val="105000"/>
                <a:lumMod val="102000"/>
              </a:schemeClr>
            </a:gs>
            <a:gs pos="100000">
              <a:schemeClr val="accent2">
                <a:hueOff val="-367258"/>
                <a:satOff val="-8124"/>
                <a:lumOff val="-161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Problem of intimacy</a:t>
          </a:r>
        </a:p>
      </dsp:txBody>
      <dsp:txXfrm>
        <a:off x="34946" y="1490916"/>
        <a:ext cx="6622856" cy="645973"/>
      </dsp:txXfrm>
    </dsp:sp>
    <dsp:sp modelId="{7B74DC4E-6DB2-0E4F-80D5-30CD260E7B2D}">
      <dsp:nvSpPr>
        <dsp:cNvPr id="0" name=""/>
        <dsp:cNvSpPr/>
      </dsp:nvSpPr>
      <dsp:spPr>
        <a:xfrm>
          <a:off x="0" y="2181876"/>
          <a:ext cx="6692748" cy="715865"/>
        </a:xfrm>
        <a:prstGeom prst="roundRect">
          <a:avLst/>
        </a:prstGeom>
        <a:gradFill rotWithShape="0">
          <a:gsLst>
            <a:gs pos="0">
              <a:schemeClr val="accent2">
                <a:hueOff val="-550887"/>
                <a:satOff val="-12186"/>
                <a:lumOff val="-2426"/>
                <a:alphaOff val="0"/>
                <a:tint val="94000"/>
                <a:satMod val="105000"/>
                <a:lumMod val="102000"/>
              </a:schemeClr>
            </a:gs>
            <a:gs pos="100000">
              <a:schemeClr val="accent2">
                <a:hueOff val="-550887"/>
                <a:satOff val="-12186"/>
                <a:lumOff val="-242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Fear of emotional contagion</a:t>
          </a:r>
        </a:p>
      </dsp:txBody>
      <dsp:txXfrm>
        <a:off x="34946" y="2216822"/>
        <a:ext cx="6622856" cy="645973"/>
      </dsp:txXfrm>
    </dsp:sp>
    <dsp:sp modelId="{A706905E-15E4-C24B-A2E9-9DC409E3D67D}">
      <dsp:nvSpPr>
        <dsp:cNvPr id="0" name=""/>
        <dsp:cNvSpPr/>
      </dsp:nvSpPr>
      <dsp:spPr>
        <a:xfrm>
          <a:off x="0" y="2907781"/>
          <a:ext cx="6692748" cy="715865"/>
        </a:xfrm>
        <a:prstGeom prst="roundRect">
          <a:avLst/>
        </a:prstGeom>
        <a:gradFill rotWithShape="0">
          <a:gsLst>
            <a:gs pos="0">
              <a:schemeClr val="accent2">
                <a:hueOff val="-734515"/>
                <a:satOff val="-16247"/>
                <a:lumOff val="-3235"/>
                <a:alphaOff val="0"/>
                <a:tint val="94000"/>
                <a:satMod val="105000"/>
                <a:lumMod val="102000"/>
              </a:schemeClr>
            </a:gs>
            <a:gs pos="100000">
              <a:schemeClr val="accent2">
                <a:hueOff val="-734515"/>
                <a:satOff val="-16247"/>
                <a:lumOff val="-323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Inability to share the doctor</a:t>
          </a:r>
        </a:p>
      </dsp:txBody>
      <dsp:txXfrm>
        <a:off x="34946" y="2942727"/>
        <a:ext cx="6622856" cy="645973"/>
      </dsp:txXfrm>
    </dsp:sp>
    <dsp:sp modelId="{D76409EA-9A3A-344B-92BD-81EBDB83DBAD}">
      <dsp:nvSpPr>
        <dsp:cNvPr id="0" name=""/>
        <dsp:cNvSpPr/>
      </dsp:nvSpPr>
      <dsp:spPr>
        <a:xfrm>
          <a:off x="0" y="3633687"/>
          <a:ext cx="6692748" cy="715865"/>
        </a:xfrm>
        <a:prstGeom prst="roundRect">
          <a:avLst/>
        </a:prstGeom>
        <a:gradFill rotWithShape="0">
          <a:gsLst>
            <a:gs pos="0">
              <a:schemeClr val="accent2">
                <a:hueOff val="-918144"/>
                <a:satOff val="-20309"/>
                <a:lumOff val="-4044"/>
                <a:alphaOff val="0"/>
                <a:tint val="94000"/>
                <a:satMod val="105000"/>
                <a:lumMod val="102000"/>
              </a:schemeClr>
            </a:gs>
            <a:gs pos="100000">
              <a:schemeClr val="accent2">
                <a:hueOff val="-918144"/>
                <a:satOff val="-20309"/>
                <a:lumOff val="-4044"/>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Complications of concurrent individual and group therapy</a:t>
          </a:r>
        </a:p>
      </dsp:txBody>
      <dsp:txXfrm>
        <a:off x="34946" y="3668633"/>
        <a:ext cx="6622856" cy="645973"/>
      </dsp:txXfrm>
    </dsp:sp>
    <dsp:sp modelId="{ED5DCCB4-4B38-6C4C-B030-C383A6185BC9}">
      <dsp:nvSpPr>
        <dsp:cNvPr id="0" name=""/>
        <dsp:cNvSpPr/>
      </dsp:nvSpPr>
      <dsp:spPr>
        <a:xfrm>
          <a:off x="0" y="4359593"/>
          <a:ext cx="6692748" cy="715865"/>
        </a:xfrm>
        <a:prstGeom prst="roundRect">
          <a:avLst/>
        </a:prstGeom>
        <a:gradFill rotWithShape="0">
          <a:gsLst>
            <a:gs pos="0">
              <a:schemeClr val="accent2">
                <a:hueOff val="-1101773"/>
                <a:satOff val="-24371"/>
                <a:lumOff val="-4853"/>
                <a:alphaOff val="0"/>
                <a:tint val="94000"/>
                <a:satMod val="105000"/>
                <a:lumMod val="102000"/>
              </a:schemeClr>
            </a:gs>
            <a:gs pos="100000">
              <a:schemeClr val="accent2">
                <a:hueOff val="-1101773"/>
                <a:satOff val="-24371"/>
                <a:lumOff val="-485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Early provocateurs</a:t>
          </a:r>
        </a:p>
      </dsp:txBody>
      <dsp:txXfrm>
        <a:off x="34946" y="4394539"/>
        <a:ext cx="6622856" cy="645973"/>
      </dsp:txXfrm>
    </dsp:sp>
    <dsp:sp modelId="{0D19457D-3DCB-9F47-B3D6-BFC23265B1DA}">
      <dsp:nvSpPr>
        <dsp:cNvPr id="0" name=""/>
        <dsp:cNvSpPr/>
      </dsp:nvSpPr>
      <dsp:spPr>
        <a:xfrm>
          <a:off x="0" y="5085499"/>
          <a:ext cx="6692748" cy="715865"/>
        </a:xfrm>
        <a:prstGeom prst="roundRect">
          <a:avLst/>
        </a:prstGeom>
        <a:gradFill rotWithShape="0">
          <a:gsLst>
            <a:gs pos="0">
              <a:schemeClr val="accent2">
                <a:hueOff val="-1285402"/>
                <a:satOff val="-28433"/>
                <a:lumOff val="-5661"/>
                <a:alphaOff val="0"/>
                <a:tint val="94000"/>
                <a:satMod val="105000"/>
                <a:lumMod val="102000"/>
              </a:schemeClr>
            </a:gs>
            <a:gs pos="100000">
              <a:schemeClr val="accent2">
                <a:hueOff val="-1285402"/>
                <a:satOff val="-28433"/>
                <a:lumOff val="-566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Inadequate orientation to therapy</a:t>
          </a:r>
        </a:p>
      </dsp:txBody>
      <dsp:txXfrm>
        <a:off x="34946" y="5120445"/>
        <a:ext cx="6622856" cy="645973"/>
      </dsp:txXfrm>
    </dsp:sp>
    <dsp:sp modelId="{9B426941-0E08-6D4C-9398-7963DFDFDC66}">
      <dsp:nvSpPr>
        <dsp:cNvPr id="0" name=""/>
        <dsp:cNvSpPr/>
      </dsp:nvSpPr>
      <dsp:spPr>
        <a:xfrm>
          <a:off x="0" y="5805863"/>
          <a:ext cx="6692748" cy="715865"/>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Complications arising from subgrouping</a:t>
          </a:r>
        </a:p>
      </dsp:txBody>
      <dsp:txXfrm>
        <a:off x="34946" y="5840809"/>
        <a:ext cx="6622856" cy="64597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3F7DC-477A-504B-8F1C-F2886196964B}">
      <dsp:nvSpPr>
        <dsp:cNvPr id="0" name=""/>
        <dsp:cNvSpPr/>
      </dsp:nvSpPr>
      <dsp:spPr>
        <a:xfrm>
          <a:off x="0" y="2077"/>
          <a:ext cx="6692748"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60C9484-8FAF-0D4D-98D4-EB3E0565457A}">
      <dsp:nvSpPr>
        <dsp:cNvPr id="0" name=""/>
        <dsp:cNvSpPr/>
      </dsp:nvSpPr>
      <dsp:spPr>
        <a:xfrm>
          <a:off x="0" y="2077"/>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Groups should start and end on time</a:t>
          </a:r>
        </a:p>
      </dsp:txBody>
      <dsp:txXfrm>
        <a:off x="0" y="2077"/>
        <a:ext cx="6692748" cy="708478"/>
      </dsp:txXfrm>
    </dsp:sp>
    <dsp:sp modelId="{5CAA7C2B-3C23-2743-A47B-20BC37C67A0B}">
      <dsp:nvSpPr>
        <dsp:cNvPr id="0" name=""/>
        <dsp:cNvSpPr/>
      </dsp:nvSpPr>
      <dsp:spPr>
        <a:xfrm>
          <a:off x="0" y="710555"/>
          <a:ext cx="6692748" cy="0"/>
        </a:xfrm>
        <a:prstGeom prst="lin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8A5BB1A-A77F-664F-B5EC-9ED50F70133F}">
      <dsp:nvSpPr>
        <dsp:cNvPr id="0" name=""/>
        <dsp:cNvSpPr/>
      </dsp:nvSpPr>
      <dsp:spPr>
        <a:xfrm>
          <a:off x="0" y="710555"/>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Members should commit to attend a set number of sessions</a:t>
          </a:r>
        </a:p>
      </dsp:txBody>
      <dsp:txXfrm>
        <a:off x="0" y="710555"/>
        <a:ext cx="6692748" cy="708478"/>
      </dsp:txXfrm>
    </dsp:sp>
    <dsp:sp modelId="{21652AC7-593B-7A4F-B2E1-F69D98CF87D6}">
      <dsp:nvSpPr>
        <dsp:cNvPr id="0" name=""/>
        <dsp:cNvSpPr/>
      </dsp:nvSpPr>
      <dsp:spPr>
        <a:xfrm>
          <a:off x="0" y="1419033"/>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34DB086-A5AF-CF41-8588-CF0E770371E5}">
      <dsp:nvSpPr>
        <dsp:cNvPr id="0" name=""/>
        <dsp:cNvSpPr/>
      </dsp:nvSpPr>
      <dsp:spPr>
        <a:xfrm>
          <a:off x="0" y="1419033"/>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Members should be treated personally and professionally</a:t>
          </a:r>
        </a:p>
      </dsp:txBody>
      <dsp:txXfrm>
        <a:off x="0" y="1419033"/>
        <a:ext cx="6692748" cy="708478"/>
      </dsp:txXfrm>
    </dsp:sp>
    <dsp:sp modelId="{9F035436-380C-BF4E-8B32-07306A36FA5D}">
      <dsp:nvSpPr>
        <dsp:cNvPr id="0" name=""/>
        <dsp:cNvSpPr/>
      </dsp:nvSpPr>
      <dsp:spPr>
        <a:xfrm>
          <a:off x="0" y="2127512"/>
          <a:ext cx="6692748"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D9FB850-1A6D-3643-A94B-471E9008D57C}">
      <dsp:nvSpPr>
        <dsp:cNvPr id="0" name=""/>
        <dsp:cNvSpPr/>
      </dsp:nvSpPr>
      <dsp:spPr>
        <a:xfrm>
          <a:off x="0" y="2127512"/>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Group issues should be discussed with clarity and conciseness</a:t>
          </a:r>
        </a:p>
      </dsp:txBody>
      <dsp:txXfrm>
        <a:off x="0" y="2127512"/>
        <a:ext cx="6692748" cy="708478"/>
      </dsp:txXfrm>
    </dsp:sp>
    <dsp:sp modelId="{D637AC8E-5E9C-F843-AA3C-F583F526C894}">
      <dsp:nvSpPr>
        <dsp:cNvPr id="0" name=""/>
        <dsp:cNvSpPr/>
      </dsp:nvSpPr>
      <dsp:spPr>
        <a:xfrm>
          <a:off x="0" y="2835990"/>
          <a:ext cx="6692748" cy="0"/>
        </a:xfrm>
        <a:prstGeom prst="lin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6952894-B3BB-EA48-A1A1-7FD15A68B219}">
      <dsp:nvSpPr>
        <dsp:cNvPr id="0" name=""/>
        <dsp:cNvSpPr/>
      </dsp:nvSpPr>
      <dsp:spPr>
        <a:xfrm>
          <a:off x="0" y="2835990"/>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Send reminders of meetings to group members</a:t>
          </a:r>
        </a:p>
      </dsp:txBody>
      <dsp:txXfrm>
        <a:off x="0" y="2835990"/>
        <a:ext cx="6692748" cy="708478"/>
      </dsp:txXfrm>
    </dsp:sp>
    <dsp:sp modelId="{FD819E1D-2F60-BC41-971F-DC7E55C4094C}">
      <dsp:nvSpPr>
        <dsp:cNvPr id="0" name=""/>
        <dsp:cNvSpPr/>
      </dsp:nvSpPr>
      <dsp:spPr>
        <a:xfrm>
          <a:off x="0" y="3544468"/>
          <a:ext cx="6692748"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3009A0D-C279-BD4D-B03F-F053FFC128B6}">
      <dsp:nvSpPr>
        <dsp:cNvPr id="0" name=""/>
        <dsp:cNvSpPr/>
      </dsp:nvSpPr>
      <dsp:spPr>
        <a:xfrm>
          <a:off x="0" y="3544468"/>
          <a:ext cx="6692748" cy="7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Send a “missing you” note to those group members who have not been in group for at least two meetings</a:t>
          </a:r>
        </a:p>
      </dsp:txBody>
      <dsp:txXfrm>
        <a:off x="0" y="3544468"/>
        <a:ext cx="6692748" cy="70847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6FD79-A77E-41BF-A8A8-3D4043836AB2}">
      <dsp:nvSpPr>
        <dsp:cNvPr id="0" name=""/>
        <dsp:cNvSpPr/>
      </dsp:nvSpPr>
      <dsp:spPr>
        <a:xfrm>
          <a:off x="0" y="4009"/>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F3E3D-0563-4F54-A862-5C3CB4B7CC82}">
      <dsp:nvSpPr>
        <dsp:cNvPr id="0" name=""/>
        <dsp:cNvSpPr/>
      </dsp:nvSpPr>
      <dsp:spPr>
        <a:xfrm>
          <a:off x="162898" y="125173"/>
          <a:ext cx="296468" cy="2961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CC351E-7094-4AE8-B8EE-6CD4B536C1D0}">
      <dsp:nvSpPr>
        <dsp:cNvPr id="0" name=""/>
        <dsp:cNvSpPr/>
      </dsp:nvSpPr>
      <dsp:spPr>
        <a:xfrm>
          <a:off x="622264" y="4009"/>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Member summarization – discuss what they have gained personally</a:t>
          </a:r>
        </a:p>
      </dsp:txBody>
      <dsp:txXfrm>
        <a:off x="622264" y="4009"/>
        <a:ext cx="5996047" cy="673133"/>
      </dsp:txXfrm>
    </dsp:sp>
    <dsp:sp modelId="{22D94DCC-1944-4EBD-BDD2-E5B5F4D1D621}">
      <dsp:nvSpPr>
        <dsp:cNvPr id="0" name=""/>
        <dsp:cNvSpPr/>
      </dsp:nvSpPr>
      <dsp:spPr>
        <a:xfrm>
          <a:off x="0" y="845426"/>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DE7C9-0199-4EED-82AC-6D513804AF35}">
      <dsp:nvSpPr>
        <dsp:cNvPr id="0" name=""/>
        <dsp:cNvSpPr/>
      </dsp:nvSpPr>
      <dsp:spPr>
        <a:xfrm>
          <a:off x="162898" y="966590"/>
          <a:ext cx="296468" cy="2961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95FAD4-C494-497B-9760-B514AEDDDBD2}">
      <dsp:nvSpPr>
        <dsp:cNvPr id="0" name=""/>
        <dsp:cNvSpPr/>
      </dsp:nvSpPr>
      <dsp:spPr>
        <a:xfrm>
          <a:off x="622264" y="845426"/>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Leader summarization – personal reaction to what they perceived has occurred in the group</a:t>
          </a:r>
        </a:p>
      </dsp:txBody>
      <dsp:txXfrm>
        <a:off x="622264" y="845426"/>
        <a:ext cx="5996047" cy="673133"/>
      </dsp:txXfrm>
    </dsp:sp>
    <dsp:sp modelId="{467748BF-B2EA-429B-82FD-AB83B95E27A7}">
      <dsp:nvSpPr>
        <dsp:cNvPr id="0" name=""/>
        <dsp:cNvSpPr/>
      </dsp:nvSpPr>
      <dsp:spPr>
        <a:xfrm>
          <a:off x="0" y="1686843"/>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B24C6-8D4D-4918-AE43-86ED240CDB48}">
      <dsp:nvSpPr>
        <dsp:cNvPr id="0" name=""/>
        <dsp:cNvSpPr/>
      </dsp:nvSpPr>
      <dsp:spPr>
        <a:xfrm>
          <a:off x="162898" y="1808007"/>
          <a:ext cx="296468" cy="2961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94FABE-B3C8-4769-9EDC-8007D7623CA6}">
      <dsp:nvSpPr>
        <dsp:cNvPr id="0" name=""/>
        <dsp:cNvSpPr/>
      </dsp:nvSpPr>
      <dsp:spPr>
        <a:xfrm>
          <a:off x="622264" y="1686843"/>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Rounds – similar to member summarization except for every member to comment in 1-2 sentences</a:t>
          </a:r>
        </a:p>
      </dsp:txBody>
      <dsp:txXfrm>
        <a:off x="622264" y="1686843"/>
        <a:ext cx="5996047" cy="673133"/>
      </dsp:txXfrm>
    </dsp:sp>
    <dsp:sp modelId="{BA1C3941-26F2-40D8-993B-5954AC334CC1}">
      <dsp:nvSpPr>
        <dsp:cNvPr id="0" name=""/>
        <dsp:cNvSpPr/>
      </dsp:nvSpPr>
      <dsp:spPr>
        <a:xfrm>
          <a:off x="0" y="2528260"/>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7FE93-5E4F-4C0A-9462-CC767F8C9BD6}">
      <dsp:nvSpPr>
        <dsp:cNvPr id="0" name=""/>
        <dsp:cNvSpPr/>
      </dsp:nvSpPr>
      <dsp:spPr>
        <a:xfrm>
          <a:off x="162898" y="2649424"/>
          <a:ext cx="296468" cy="2961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DB0C99-2F60-4D88-B836-780D6B4FA789}">
      <dsp:nvSpPr>
        <dsp:cNvPr id="0" name=""/>
        <dsp:cNvSpPr/>
      </dsp:nvSpPr>
      <dsp:spPr>
        <a:xfrm>
          <a:off x="622264" y="2528260"/>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Dyads </a:t>
          </a:r>
        </a:p>
      </dsp:txBody>
      <dsp:txXfrm>
        <a:off x="622264" y="2528260"/>
        <a:ext cx="5996047" cy="673133"/>
      </dsp:txXfrm>
    </dsp:sp>
    <dsp:sp modelId="{DA3BB3AC-4C4E-4368-89CA-0C79CA9D9AF8}">
      <dsp:nvSpPr>
        <dsp:cNvPr id="0" name=""/>
        <dsp:cNvSpPr/>
      </dsp:nvSpPr>
      <dsp:spPr>
        <a:xfrm>
          <a:off x="0" y="3369677"/>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6EB70-17F5-4842-8429-3E17A6A40AD2}">
      <dsp:nvSpPr>
        <dsp:cNvPr id="0" name=""/>
        <dsp:cNvSpPr/>
      </dsp:nvSpPr>
      <dsp:spPr>
        <a:xfrm>
          <a:off x="162898" y="3490841"/>
          <a:ext cx="296468" cy="2961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4DFF5F-C8BC-4E92-B1D4-1273928317C1}">
      <dsp:nvSpPr>
        <dsp:cNvPr id="0" name=""/>
        <dsp:cNvSpPr/>
      </dsp:nvSpPr>
      <dsp:spPr>
        <a:xfrm>
          <a:off x="622264" y="3369677"/>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Scaling Activities – Using a Likert Scale (1-10)</a:t>
          </a:r>
        </a:p>
      </dsp:txBody>
      <dsp:txXfrm>
        <a:off x="622264" y="3369677"/>
        <a:ext cx="5996047" cy="673133"/>
      </dsp:txXfrm>
    </dsp:sp>
    <dsp:sp modelId="{ADF4C297-0472-4D8C-B09D-0679B9BEC94C}">
      <dsp:nvSpPr>
        <dsp:cNvPr id="0" name=""/>
        <dsp:cNvSpPr/>
      </dsp:nvSpPr>
      <dsp:spPr>
        <a:xfrm>
          <a:off x="0" y="4211094"/>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3E2B5-D1BF-4405-A643-34419601C646}">
      <dsp:nvSpPr>
        <dsp:cNvPr id="0" name=""/>
        <dsp:cNvSpPr/>
      </dsp:nvSpPr>
      <dsp:spPr>
        <a:xfrm>
          <a:off x="162898" y="4332258"/>
          <a:ext cx="296468" cy="2961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D26ECA-CEBE-4619-B4A7-B5F2F29290BA}">
      <dsp:nvSpPr>
        <dsp:cNvPr id="0" name=""/>
        <dsp:cNvSpPr/>
      </dsp:nvSpPr>
      <dsp:spPr>
        <a:xfrm>
          <a:off x="622264" y="4211094"/>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Written Reactions</a:t>
          </a:r>
        </a:p>
      </dsp:txBody>
      <dsp:txXfrm>
        <a:off x="622264" y="4211094"/>
        <a:ext cx="5996047" cy="673133"/>
      </dsp:txXfrm>
    </dsp:sp>
    <dsp:sp modelId="{9268F9C9-8B06-4468-B4CC-DB42943919D0}">
      <dsp:nvSpPr>
        <dsp:cNvPr id="0" name=""/>
        <dsp:cNvSpPr/>
      </dsp:nvSpPr>
      <dsp:spPr>
        <a:xfrm>
          <a:off x="0" y="5052511"/>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A7394-3AF6-47AF-B28B-0E80F47634A8}">
      <dsp:nvSpPr>
        <dsp:cNvPr id="0" name=""/>
        <dsp:cNvSpPr/>
      </dsp:nvSpPr>
      <dsp:spPr>
        <a:xfrm>
          <a:off x="162898" y="5173675"/>
          <a:ext cx="296468" cy="29617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F25364-10BF-4693-91F1-B6B6BF6C6484}">
      <dsp:nvSpPr>
        <dsp:cNvPr id="0" name=""/>
        <dsp:cNvSpPr/>
      </dsp:nvSpPr>
      <dsp:spPr>
        <a:xfrm>
          <a:off x="622264" y="5052511"/>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Rating Sheets</a:t>
          </a:r>
        </a:p>
      </dsp:txBody>
      <dsp:txXfrm>
        <a:off x="622264" y="5052511"/>
        <a:ext cx="5996047" cy="673133"/>
      </dsp:txXfrm>
    </dsp:sp>
    <dsp:sp modelId="{597B59D4-E4B3-461A-BDFC-6DEBC04F2537}">
      <dsp:nvSpPr>
        <dsp:cNvPr id="0" name=""/>
        <dsp:cNvSpPr/>
      </dsp:nvSpPr>
      <dsp:spPr>
        <a:xfrm>
          <a:off x="0" y="5893928"/>
          <a:ext cx="6692748" cy="5385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17B31-53A8-4A85-8D33-822FA77FC613}">
      <dsp:nvSpPr>
        <dsp:cNvPr id="0" name=""/>
        <dsp:cNvSpPr/>
      </dsp:nvSpPr>
      <dsp:spPr>
        <a:xfrm>
          <a:off x="162898" y="6015092"/>
          <a:ext cx="296468" cy="29617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A9CF97-0B1C-4CD6-A416-C73693DDB7EC}">
      <dsp:nvSpPr>
        <dsp:cNvPr id="0" name=""/>
        <dsp:cNvSpPr/>
      </dsp:nvSpPr>
      <dsp:spPr>
        <a:xfrm>
          <a:off x="622264" y="5893928"/>
          <a:ext cx="5996047" cy="67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240" tIns="71240" rIns="71240" bIns="71240" numCol="1" spcCol="1270" anchor="ctr" anchorCtr="0">
          <a:noAutofit/>
        </a:bodyPr>
        <a:lstStyle/>
        <a:p>
          <a:pPr marL="0" lvl="0" indent="0" algn="l" defTabSz="1066800">
            <a:lnSpc>
              <a:spcPct val="100000"/>
            </a:lnSpc>
            <a:spcBef>
              <a:spcPct val="0"/>
            </a:spcBef>
            <a:spcAft>
              <a:spcPct val="35000"/>
            </a:spcAft>
            <a:buNone/>
          </a:pPr>
          <a:r>
            <a:rPr lang="en-US" sz="2400" kern="1200"/>
            <a:t>Homework</a:t>
          </a:r>
        </a:p>
      </dsp:txBody>
      <dsp:txXfrm>
        <a:off x="622264" y="5893928"/>
        <a:ext cx="5996047" cy="67313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76590-E9CB-4ED5-A251-2AA8A7FEB677}">
      <dsp:nvSpPr>
        <dsp:cNvPr id="0" name=""/>
        <dsp:cNvSpPr/>
      </dsp:nvSpPr>
      <dsp:spPr>
        <a:xfrm>
          <a:off x="0" y="519"/>
          <a:ext cx="6692748" cy="12154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9BF14F-8954-457B-95EA-1C3C0ED3E80E}">
      <dsp:nvSpPr>
        <dsp:cNvPr id="0" name=""/>
        <dsp:cNvSpPr/>
      </dsp:nvSpPr>
      <dsp:spPr>
        <a:xfrm>
          <a:off x="367665" y="273989"/>
          <a:ext cx="668483" cy="668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40270-11B3-4C80-A9E4-6A3CEB56C680}">
      <dsp:nvSpPr>
        <dsp:cNvPr id="0" name=""/>
        <dsp:cNvSpPr/>
      </dsp:nvSpPr>
      <dsp:spPr>
        <a:xfrm>
          <a:off x="1403815" y="51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844550">
            <a:lnSpc>
              <a:spcPct val="90000"/>
            </a:lnSpc>
            <a:spcBef>
              <a:spcPct val="0"/>
            </a:spcBef>
            <a:spcAft>
              <a:spcPct val="35000"/>
            </a:spcAft>
            <a:buNone/>
          </a:pPr>
          <a:r>
            <a:rPr lang="en-US" sz="1900" kern="1200"/>
            <a:t>The members should already be aware this is coming as they were told at the beginning there were a set number of sessions. (Setting a time limit for the group)</a:t>
          </a:r>
        </a:p>
      </dsp:txBody>
      <dsp:txXfrm>
        <a:off x="1403815" y="519"/>
        <a:ext cx="5288932" cy="1215424"/>
      </dsp:txXfrm>
    </dsp:sp>
    <dsp:sp modelId="{7B9BFB43-0401-4A4B-BBD2-9FCEF52F276B}">
      <dsp:nvSpPr>
        <dsp:cNvPr id="0" name=""/>
        <dsp:cNvSpPr/>
      </dsp:nvSpPr>
      <dsp:spPr>
        <a:xfrm>
          <a:off x="0" y="1519799"/>
          <a:ext cx="6692748" cy="12154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F44C0-856F-470B-8D44-889E61261522}">
      <dsp:nvSpPr>
        <dsp:cNvPr id="0" name=""/>
        <dsp:cNvSpPr/>
      </dsp:nvSpPr>
      <dsp:spPr>
        <a:xfrm>
          <a:off x="367665" y="1793270"/>
          <a:ext cx="668483" cy="668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7D5E45-7B10-42FC-9EB5-DF2D7BDD4C3B}">
      <dsp:nvSpPr>
        <dsp:cNvPr id="0" name=""/>
        <dsp:cNvSpPr/>
      </dsp:nvSpPr>
      <dsp:spPr>
        <a:xfrm>
          <a:off x="1403815" y="1519799"/>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844550">
            <a:lnSpc>
              <a:spcPct val="90000"/>
            </a:lnSpc>
            <a:spcBef>
              <a:spcPct val="0"/>
            </a:spcBef>
            <a:spcAft>
              <a:spcPct val="35000"/>
            </a:spcAft>
            <a:buNone/>
          </a:pPr>
          <a:r>
            <a:rPr lang="en-US" sz="1900" kern="1200"/>
            <a:t>Capping – easing from the emotional to the cognitive</a:t>
          </a:r>
        </a:p>
      </dsp:txBody>
      <dsp:txXfrm>
        <a:off x="1403815" y="1519799"/>
        <a:ext cx="5288932" cy="1215424"/>
      </dsp:txXfrm>
    </dsp:sp>
    <dsp:sp modelId="{3C43571A-492F-4F69-8FE8-58B8D121C896}">
      <dsp:nvSpPr>
        <dsp:cNvPr id="0" name=""/>
        <dsp:cNvSpPr/>
      </dsp:nvSpPr>
      <dsp:spPr>
        <a:xfrm>
          <a:off x="0" y="3039080"/>
          <a:ext cx="6692748" cy="12154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08387-7E76-45F6-900F-8E8FCAE3B1E4}">
      <dsp:nvSpPr>
        <dsp:cNvPr id="0" name=""/>
        <dsp:cNvSpPr/>
      </dsp:nvSpPr>
      <dsp:spPr>
        <a:xfrm>
          <a:off x="367665" y="3312550"/>
          <a:ext cx="668483" cy="668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BEA107-9A68-4F46-A549-D76EBE82AFAA}">
      <dsp:nvSpPr>
        <dsp:cNvPr id="0" name=""/>
        <dsp:cNvSpPr/>
      </dsp:nvSpPr>
      <dsp:spPr>
        <a:xfrm>
          <a:off x="1403815" y="3039080"/>
          <a:ext cx="5288932" cy="121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2" tIns="128632" rIns="128632" bIns="128632" numCol="1" spcCol="1270" anchor="ctr" anchorCtr="0">
          <a:noAutofit/>
        </a:bodyPr>
        <a:lstStyle/>
        <a:p>
          <a:pPr marL="0" lvl="0" indent="0" algn="l" defTabSz="844550">
            <a:lnSpc>
              <a:spcPct val="90000"/>
            </a:lnSpc>
            <a:spcBef>
              <a:spcPct val="0"/>
            </a:spcBef>
            <a:spcAft>
              <a:spcPct val="35000"/>
            </a:spcAft>
            <a:buNone/>
          </a:pPr>
          <a:r>
            <a:rPr lang="en-US" sz="1900" kern="1200"/>
            <a:t>Use reflective questioning</a:t>
          </a:r>
        </a:p>
      </dsp:txBody>
      <dsp:txXfrm>
        <a:off x="1403815" y="3039080"/>
        <a:ext cx="5288932" cy="121542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705C3-726F-6045-B76E-A5CB90B392B6}">
      <dsp:nvSpPr>
        <dsp:cNvPr id="0" name=""/>
        <dsp:cNvSpPr/>
      </dsp:nvSpPr>
      <dsp:spPr>
        <a:xfrm>
          <a:off x="0" y="0"/>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4EF1EE1-1977-9E43-8172-FDAD8041F00A}">
      <dsp:nvSpPr>
        <dsp:cNvPr id="0" name=""/>
        <dsp:cNvSpPr/>
      </dsp:nvSpPr>
      <dsp:spPr>
        <a:xfrm>
          <a:off x="0" y="0"/>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Allow the group members to summarize their reflections from the group experience</a:t>
          </a:r>
        </a:p>
      </dsp:txBody>
      <dsp:txXfrm>
        <a:off x="0" y="0"/>
        <a:ext cx="6692748" cy="531877"/>
      </dsp:txXfrm>
    </dsp:sp>
    <dsp:sp modelId="{E555B5CD-E13C-8B4A-9DF5-81B154D99C18}">
      <dsp:nvSpPr>
        <dsp:cNvPr id="0" name=""/>
        <dsp:cNvSpPr/>
      </dsp:nvSpPr>
      <dsp:spPr>
        <a:xfrm>
          <a:off x="0" y="531878"/>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2C2F73F-AEAC-804F-9087-B7BE2405D784}">
      <dsp:nvSpPr>
        <dsp:cNvPr id="0" name=""/>
        <dsp:cNvSpPr/>
      </dsp:nvSpPr>
      <dsp:spPr>
        <a:xfrm>
          <a:off x="0" y="531877"/>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Evaluate the group members’ growth and change from when the beginning to the close</a:t>
          </a:r>
        </a:p>
      </dsp:txBody>
      <dsp:txXfrm>
        <a:off x="0" y="531877"/>
        <a:ext cx="6692748" cy="531877"/>
      </dsp:txXfrm>
    </dsp:sp>
    <dsp:sp modelId="{01F98980-DDFA-484D-BD47-CE858F4FBBA3}">
      <dsp:nvSpPr>
        <dsp:cNvPr id="0" name=""/>
        <dsp:cNvSpPr/>
      </dsp:nvSpPr>
      <dsp:spPr>
        <a:xfrm>
          <a:off x="0" y="1063756"/>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9D248E2-0CB9-944F-8F5A-95B784016AB7}">
      <dsp:nvSpPr>
        <dsp:cNvPr id="0" name=""/>
        <dsp:cNvSpPr/>
      </dsp:nvSpPr>
      <dsp:spPr>
        <a:xfrm>
          <a:off x="0" y="1063755"/>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Pay attention to unfinished business and evaluate next steps</a:t>
          </a:r>
        </a:p>
      </dsp:txBody>
      <dsp:txXfrm>
        <a:off x="0" y="1063755"/>
        <a:ext cx="6692748" cy="531877"/>
      </dsp:txXfrm>
    </dsp:sp>
    <dsp:sp modelId="{F60287FB-DA7B-DB4D-93C9-A62ACAA2F053}">
      <dsp:nvSpPr>
        <dsp:cNvPr id="0" name=""/>
        <dsp:cNvSpPr/>
      </dsp:nvSpPr>
      <dsp:spPr>
        <a:xfrm>
          <a:off x="0" y="1595634"/>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9A6F172-F181-3F43-A1C2-88F1DDB8DEB8}">
      <dsp:nvSpPr>
        <dsp:cNvPr id="0" name=""/>
        <dsp:cNvSpPr/>
      </dsp:nvSpPr>
      <dsp:spPr>
        <a:xfrm>
          <a:off x="0" y="1595633"/>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Help group members ”rehearse” their plans for the after group life (or everyday life)</a:t>
          </a:r>
        </a:p>
      </dsp:txBody>
      <dsp:txXfrm>
        <a:off x="0" y="1595633"/>
        <a:ext cx="6692748" cy="531877"/>
      </dsp:txXfrm>
    </dsp:sp>
    <dsp:sp modelId="{8DDC80AE-E002-2D48-B7EF-BD7DEEB94DD7}">
      <dsp:nvSpPr>
        <dsp:cNvPr id="0" name=""/>
        <dsp:cNvSpPr/>
      </dsp:nvSpPr>
      <dsp:spPr>
        <a:xfrm>
          <a:off x="0" y="2127512"/>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1B76B01-BE68-884E-A8C7-7571D21C319B}">
      <dsp:nvSpPr>
        <dsp:cNvPr id="0" name=""/>
        <dsp:cNvSpPr/>
      </dsp:nvSpPr>
      <dsp:spPr>
        <a:xfrm>
          <a:off x="0" y="2127511"/>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Allow group members to share homework with other group members</a:t>
          </a:r>
        </a:p>
      </dsp:txBody>
      <dsp:txXfrm>
        <a:off x="0" y="2127511"/>
        <a:ext cx="6692748" cy="531877"/>
      </dsp:txXfrm>
    </dsp:sp>
    <dsp:sp modelId="{7D81A940-597C-994C-86CB-CED4012873CA}">
      <dsp:nvSpPr>
        <dsp:cNvPr id="0" name=""/>
        <dsp:cNvSpPr/>
      </dsp:nvSpPr>
      <dsp:spPr>
        <a:xfrm>
          <a:off x="0" y="2659390"/>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FA612A9-C974-5847-817D-FE6BE1EFA425}">
      <dsp:nvSpPr>
        <dsp:cNvPr id="0" name=""/>
        <dsp:cNvSpPr/>
      </dsp:nvSpPr>
      <dsp:spPr>
        <a:xfrm>
          <a:off x="0" y="2659389"/>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Allow group member feedback for your growth as well as their own</a:t>
          </a:r>
        </a:p>
      </dsp:txBody>
      <dsp:txXfrm>
        <a:off x="0" y="2659389"/>
        <a:ext cx="6692748" cy="531877"/>
      </dsp:txXfrm>
    </dsp:sp>
    <dsp:sp modelId="{F9FF9437-456C-6146-8319-2BA11A881F41}">
      <dsp:nvSpPr>
        <dsp:cNvPr id="0" name=""/>
        <dsp:cNvSpPr/>
      </dsp:nvSpPr>
      <dsp:spPr>
        <a:xfrm>
          <a:off x="0" y="3191268"/>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090D69C-4889-0B4C-B5F8-29E36B862277}">
      <dsp:nvSpPr>
        <dsp:cNvPr id="0" name=""/>
        <dsp:cNvSpPr/>
      </dsp:nvSpPr>
      <dsp:spPr>
        <a:xfrm>
          <a:off x="0" y="3191268"/>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Possibly the most important, allowing the opportunity to say “good-bye” and express </a:t>
          </a:r>
        </a:p>
      </dsp:txBody>
      <dsp:txXfrm>
        <a:off x="0" y="3191268"/>
        <a:ext cx="6692748" cy="531877"/>
      </dsp:txXfrm>
    </dsp:sp>
    <dsp:sp modelId="{C72BBFA7-3B2C-1C43-BECE-0BC06BD98BCC}">
      <dsp:nvSpPr>
        <dsp:cNvPr id="0" name=""/>
        <dsp:cNvSpPr/>
      </dsp:nvSpPr>
      <dsp:spPr>
        <a:xfrm>
          <a:off x="0" y="3723146"/>
          <a:ext cx="6692748" cy="0"/>
        </a:xfrm>
        <a:prstGeom prst="lin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2523BB0-AF0F-384B-9B34-951B8BCB71F8}">
      <dsp:nvSpPr>
        <dsp:cNvPr id="0" name=""/>
        <dsp:cNvSpPr/>
      </dsp:nvSpPr>
      <dsp:spPr>
        <a:xfrm>
          <a:off x="0" y="3723146"/>
          <a:ext cx="6692748" cy="53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Develop a specific plan for continued growth</a:t>
          </a:r>
        </a:p>
      </dsp:txBody>
      <dsp:txXfrm>
        <a:off x="0" y="3723146"/>
        <a:ext cx="6692748" cy="53187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0484-8FCE-8144-9951-8ED5EAAFD965}">
      <dsp:nvSpPr>
        <dsp:cNvPr id="0" name=""/>
        <dsp:cNvSpPr/>
      </dsp:nvSpPr>
      <dsp:spPr>
        <a:xfrm>
          <a:off x="3168" y="954789"/>
          <a:ext cx="2262181" cy="143648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53701D5-BE90-CF44-BD44-CB54FCE3B4E0}">
      <dsp:nvSpPr>
        <dsp:cNvPr id="0" name=""/>
        <dsp:cNvSpPr/>
      </dsp:nvSpPr>
      <dsp:spPr>
        <a:xfrm>
          <a:off x="254521" y="1193575"/>
          <a:ext cx="2262181" cy="143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Denial</a:t>
          </a:r>
        </a:p>
      </dsp:txBody>
      <dsp:txXfrm>
        <a:off x="296594" y="1235648"/>
        <a:ext cx="2178035" cy="1352339"/>
      </dsp:txXfrm>
    </dsp:sp>
    <dsp:sp modelId="{FC3ECEDE-E3A6-594E-B04E-E63F3D78D2C0}">
      <dsp:nvSpPr>
        <dsp:cNvPr id="0" name=""/>
        <dsp:cNvSpPr/>
      </dsp:nvSpPr>
      <dsp:spPr>
        <a:xfrm>
          <a:off x="2768057" y="954789"/>
          <a:ext cx="2262181" cy="143648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F3728D-54EC-9544-BAE0-D1B1C766D844}">
      <dsp:nvSpPr>
        <dsp:cNvPr id="0" name=""/>
        <dsp:cNvSpPr/>
      </dsp:nvSpPr>
      <dsp:spPr>
        <a:xfrm>
          <a:off x="3019410" y="1193575"/>
          <a:ext cx="2262181" cy="143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Transference</a:t>
          </a:r>
        </a:p>
      </dsp:txBody>
      <dsp:txXfrm>
        <a:off x="3061483" y="1235648"/>
        <a:ext cx="2178035" cy="1352339"/>
      </dsp:txXfrm>
    </dsp:sp>
    <dsp:sp modelId="{D49EEF3E-E725-EE4F-8432-7CA5B2CA71B5}">
      <dsp:nvSpPr>
        <dsp:cNvPr id="0" name=""/>
        <dsp:cNvSpPr/>
      </dsp:nvSpPr>
      <dsp:spPr>
        <a:xfrm>
          <a:off x="5532945" y="954789"/>
          <a:ext cx="2262181" cy="143648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A73FCBC-1435-9141-A116-94700A795694}">
      <dsp:nvSpPr>
        <dsp:cNvPr id="0" name=""/>
        <dsp:cNvSpPr/>
      </dsp:nvSpPr>
      <dsp:spPr>
        <a:xfrm>
          <a:off x="5784299" y="1193575"/>
          <a:ext cx="2262181" cy="143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Countertransference</a:t>
          </a:r>
        </a:p>
      </dsp:txBody>
      <dsp:txXfrm>
        <a:off x="5826372" y="1235648"/>
        <a:ext cx="2178035" cy="1352339"/>
      </dsp:txXfrm>
    </dsp:sp>
    <dsp:sp modelId="{5F9C1773-90F3-A441-938D-A486C66E72AE}">
      <dsp:nvSpPr>
        <dsp:cNvPr id="0" name=""/>
        <dsp:cNvSpPr/>
      </dsp:nvSpPr>
      <dsp:spPr>
        <a:xfrm>
          <a:off x="8297834" y="954789"/>
          <a:ext cx="2262181" cy="1436485"/>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71CA43-B5E9-FD4E-9118-876E3DE77023}">
      <dsp:nvSpPr>
        <dsp:cNvPr id="0" name=""/>
        <dsp:cNvSpPr/>
      </dsp:nvSpPr>
      <dsp:spPr>
        <a:xfrm>
          <a:off x="8549187" y="1193575"/>
          <a:ext cx="2262181" cy="143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leader not closing the group correctly</a:t>
          </a:r>
        </a:p>
      </dsp:txBody>
      <dsp:txXfrm>
        <a:off x="8591260" y="1235648"/>
        <a:ext cx="2178035" cy="1352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FE079-7E4F-0942-A090-9D51467EDF66}">
      <dsp:nvSpPr>
        <dsp:cNvPr id="0" name=""/>
        <dsp:cNvSpPr/>
      </dsp:nvSpPr>
      <dsp:spPr>
        <a:xfrm>
          <a:off x="3002583" y="847653"/>
          <a:ext cx="653380" cy="91440"/>
        </a:xfrm>
        <a:custGeom>
          <a:avLst/>
          <a:gdLst/>
          <a:ahLst/>
          <a:cxnLst/>
          <a:rect l="0" t="0" r="0" b="0"/>
          <a:pathLst>
            <a:path>
              <a:moveTo>
                <a:pt x="0" y="45720"/>
              </a:moveTo>
              <a:lnTo>
                <a:pt x="65338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2174" y="889953"/>
        <a:ext cx="34199" cy="6839"/>
      </dsp:txXfrm>
    </dsp:sp>
    <dsp:sp modelId="{AA9E7C25-25ED-4844-B300-331256FA0D7B}">
      <dsp:nvSpPr>
        <dsp:cNvPr id="0" name=""/>
        <dsp:cNvSpPr/>
      </dsp:nvSpPr>
      <dsp:spPr>
        <a:xfrm>
          <a:off x="30555" y="1224"/>
          <a:ext cx="2973828" cy="1784297"/>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720" tIns="152959" rIns="145720" bIns="152959" numCol="1" spcCol="1270" anchor="t" anchorCtr="0">
          <a:noAutofit/>
        </a:bodyPr>
        <a:lstStyle/>
        <a:p>
          <a:pPr marL="0" lvl="0" indent="0" algn="l" defTabSz="800100">
            <a:lnSpc>
              <a:spcPct val="90000"/>
            </a:lnSpc>
            <a:spcBef>
              <a:spcPct val="0"/>
            </a:spcBef>
            <a:spcAft>
              <a:spcPct val="35000"/>
            </a:spcAft>
            <a:buNone/>
          </a:pPr>
          <a:r>
            <a:rPr lang="en-US" sz="1800" kern="1200"/>
            <a:t>Stage 5</a:t>
          </a:r>
        </a:p>
        <a:p>
          <a:pPr marL="114300" lvl="1" indent="-114300" algn="l" defTabSz="622300">
            <a:lnSpc>
              <a:spcPct val="90000"/>
            </a:lnSpc>
            <a:spcBef>
              <a:spcPct val="0"/>
            </a:spcBef>
            <a:spcAft>
              <a:spcPct val="15000"/>
            </a:spcAft>
            <a:buChar char="•"/>
          </a:pPr>
          <a:r>
            <a:rPr lang="en-US" sz="1400" kern="1200"/>
            <a:t>Screening and Pretraining</a:t>
          </a:r>
        </a:p>
        <a:p>
          <a:pPr marL="228600" lvl="2" indent="-114300" algn="l" defTabSz="622300">
            <a:lnSpc>
              <a:spcPct val="90000"/>
            </a:lnSpc>
            <a:spcBef>
              <a:spcPct val="0"/>
            </a:spcBef>
            <a:spcAft>
              <a:spcPct val="15000"/>
            </a:spcAft>
            <a:buChar char="•"/>
          </a:pPr>
          <a:r>
            <a:rPr lang="en-US" sz="1400" kern="1200"/>
            <a:t>Identify needs, expectations and commitment</a:t>
          </a:r>
        </a:p>
        <a:p>
          <a:pPr marL="228600" lvl="2" indent="-114300" algn="l" defTabSz="622300">
            <a:lnSpc>
              <a:spcPct val="90000"/>
            </a:lnSpc>
            <a:spcBef>
              <a:spcPct val="0"/>
            </a:spcBef>
            <a:spcAft>
              <a:spcPct val="15000"/>
            </a:spcAft>
            <a:buChar char="•"/>
          </a:pPr>
          <a:r>
            <a:rPr lang="en-US" sz="1400" kern="1200"/>
            <a:t>Challenge myths and misconceptions</a:t>
          </a:r>
        </a:p>
        <a:p>
          <a:pPr marL="228600" lvl="2" indent="-114300" algn="l" defTabSz="622300">
            <a:lnSpc>
              <a:spcPct val="90000"/>
            </a:lnSpc>
            <a:spcBef>
              <a:spcPct val="0"/>
            </a:spcBef>
            <a:spcAft>
              <a:spcPct val="15000"/>
            </a:spcAft>
            <a:buChar char="•"/>
          </a:pPr>
          <a:r>
            <a:rPr lang="en-US" sz="1400" kern="1200"/>
            <a:t>Convey information</a:t>
          </a:r>
        </a:p>
      </dsp:txBody>
      <dsp:txXfrm>
        <a:off x="30555" y="1224"/>
        <a:ext cx="2973828" cy="1784297"/>
      </dsp:txXfrm>
    </dsp:sp>
    <dsp:sp modelId="{F2FC54FA-9765-6E44-A15D-CAB68310613F}">
      <dsp:nvSpPr>
        <dsp:cNvPr id="0" name=""/>
        <dsp:cNvSpPr/>
      </dsp:nvSpPr>
      <dsp:spPr>
        <a:xfrm>
          <a:off x="1517469" y="1783721"/>
          <a:ext cx="3657809" cy="653380"/>
        </a:xfrm>
        <a:custGeom>
          <a:avLst/>
          <a:gdLst/>
          <a:ahLst/>
          <a:cxnLst/>
          <a:rect l="0" t="0" r="0" b="0"/>
          <a:pathLst>
            <a:path>
              <a:moveTo>
                <a:pt x="3657809" y="0"/>
              </a:moveTo>
              <a:lnTo>
                <a:pt x="3657809" y="343790"/>
              </a:lnTo>
              <a:lnTo>
                <a:pt x="0" y="343790"/>
              </a:lnTo>
              <a:lnTo>
                <a:pt x="0" y="65338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3343" y="2106992"/>
        <a:ext cx="186060" cy="6839"/>
      </dsp:txXfrm>
    </dsp:sp>
    <dsp:sp modelId="{50A8841C-C3D6-8F43-8F01-3A508F0D6DAA}">
      <dsp:nvSpPr>
        <dsp:cNvPr id="0" name=""/>
        <dsp:cNvSpPr/>
      </dsp:nvSpPr>
      <dsp:spPr>
        <a:xfrm>
          <a:off x="3688364" y="1224"/>
          <a:ext cx="2973828" cy="1784297"/>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720" tIns="152959" rIns="145720" bIns="152959" numCol="1" spcCol="1270" anchor="t" anchorCtr="0">
          <a:noAutofit/>
        </a:bodyPr>
        <a:lstStyle/>
        <a:p>
          <a:pPr marL="0" lvl="0" indent="0" algn="l" defTabSz="800100">
            <a:lnSpc>
              <a:spcPct val="90000"/>
            </a:lnSpc>
            <a:spcBef>
              <a:spcPct val="0"/>
            </a:spcBef>
            <a:spcAft>
              <a:spcPct val="35000"/>
            </a:spcAft>
            <a:buNone/>
          </a:pPr>
          <a:r>
            <a:rPr lang="en-US" sz="1800" kern="1200"/>
            <a:t>Stage 6</a:t>
          </a:r>
        </a:p>
        <a:p>
          <a:pPr marL="114300" lvl="1" indent="-114300" algn="l" defTabSz="622300">
            <a:lnSpc>
              <a:spcPct val="90000"/>
            </a:lnSpc>
            <a:spcBef>
              <a:spcPct val="0"/>
            </a:spcBef>
            <a:spcAft>
              <a:spcPct val="15000"/>
            </a:spcAft>
            <a:buChar char="•"/>
          </a:pPr>
          <a:r>
            <a:rPr lang="en-US" sz="1400" kern="1200"/>
            <a:t>Selecting Group Members</a:t>
          </a:r>
        </a:p>
      </dsp:txBody>
      <dsp:txXfrm>
        <a:off x="3688364" y="1224"/>
        <a:ext cx="2973828" cy="1784297"/>
      </dsp:txXfrm>
    </dsp:sp>
    <dsp:sp modelId="{70F7EB4C-B9A2-B24C-8535-131AAE41ADDD}">
      <dsp:nvSpPr>
        <dsp:cNvPr id="0" name=""/>
        <dsp:cNvSpPr/>
      </dsp:nvSpPr>
      <dsp:spPr>
        <a:xfrm>
          <a:off x="30555" y="2469502"/>
          <a:ext cx="2973828" cy="1784297"/>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720" tIns="152959" rIns="145720" bIns="152959" numCol="1" spcCol="1270" anchor="t" anchorCtr="0">
          <a:noAutofit/>
        </a:bodyPr>
        <a:lstStyle/>
        <a:p>
          <a:pPr marL="0" lvl="0" indent="0" algn="l" defTabSz="800100">
            <a:lnSpc>
              <a:spcPct val="90000"/>
            </a:lnSpc>
            <a:spcBef>
              <a:spcPct val="0"/>
            </a:spcBef>
            <a:spcAft>
              <a:spcPct val="35000"/>
            </a:spcAft>
            <a:buNone/>
          </a:pPr>
          <a:r>
            <a:rPr lang="en-US" sz="1800" kern="1200"/>
            <a:t>Stage 7</a:t>
          </a:r>
        </a:p>
        <a:p>
          <a:pPr marL="114300" lvl="1" indent="-114300" algn="l" defTabSz="622300">
            <a:lnSpc>
              <a:spcPct val="90000"/>
            </a:lnSpc>
            <a:spcBef>
              <a:spcPct val="0"/>
            </a:spcBef>
            <a:spcAft>
              <a:spcPct val="15000"/>
            </a:spcAft>
            <a:buChar char="•"/>
          </a:pPr>
          <a:r>
            <a:rPr lang="en-US" sz="1400" kern="1200"/>
            <a:t>Selecting a Group Leader</a:t>
          </a:r>
        </a:p>
      </dsp:txBody>
      <dsp:txXfrm>
        <a:off x="30555" y="2469502"/>
        <a:ext cx="2973828" cy="1784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EC263-9619-6F42-843B-7BEB196A1A9F}">
      <dsp:nvSpPr>
        <dsp:cNvPr id="0" name=""/>
        <dsp:cNvSpPr/>
      </dsp:nvSpPr>
      <dsp:spPr>
        <a:xfrm>
          <a:off x="0" y="20660"/>
          <a:ext cx="6296297" cy="4563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Dealing with Apprehension</a:t>
          </a:r>
        </a:p>
      </dsp:txBody>
      <dsp:txXfrm>
        <a:off x="22275" y="42935"/>
        <a:ext cx="6251747" cy="411750"/>
      </dsp:txXfrm>
    </dsp:sp>
    <dsp:sp modelId="{2731FC76-9D52-D342-AE71-C23360F19BBF}">
      <dsp:nvSpPr>
        <dsp:cNvPr id="0" name=""/>
        <dsp:cNvSpPr/>
      </dsp:nvSpPr>
      <dsp:spPr>
        <a:xfrm>
          <a:off x="0" y="534560"/>
          <a:ext cx="6296297" cy="456300"/>
        </a:xfrm>
        <a:prstGeom prst="roundRect">
          <a:avLst/>
        </a:prstGeom>
        <a:solidFill>
          <a:schemeClr val="accent5">
            <a:hueOff val="-827139"/>
            <a:satOff val="-4443"/>
            <a:lumOff val="15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Reviewing Members’ goals and contracts</a:t>
          </a:r>
        </a:p>
      </dsp:txBody>
      <dsp:txXfrm>
        <a:off x="22275" y="556835"/>
        <a:ext cx="6251747" cy="411750"/>
      </dsp:txXfrm>
    </dsp:sp>
    <dsp:sp modelId="{79078E63-E0B0-0849-ABCF-1C8124B043E8}">
      <dsp:nvSpPr>
        <dsp:cNvPr id="0" name=""/>
        <dsp:cNvSpPr/>
      </dsp:nvSpPr>
      <dsp:spPr>
        <a:xfrm>
          <a:off x="0" y="1048460"/>
          <a:ext cx="6296297" cy="456300"/>
        </a:xfrm>
        <a:prstGeom prst="roundRect">
          <a:avLst/>
        </a:prstGeom>
        <a:solidFill>
          <a:schemeClr val="accent5">
            <a:hueOff val="-1654278"/>
            <a:satOff val="-8885"/>
            <a:lumOff val="3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Specifying more clearly or reiterating group rules</a:t>
          </a:r>
        </a:p>
      </dsp:txBody>
      <dsp:txXfrm>
        <a:off x="22275" y="1070735"/>
        <a:ext cx="6251747" cy="411750"/>
      </dsp:txXfrm>
    </dsp:sp>
    <dsp:sp modelId="{173CC680-4554-EA4B-8362-93E229B6E281}">
      <dsp:nvSpPr>
        <dsp:cNvPr id="0" name=""/>
        <dsp:cNvSpPr/>
      </dsp:nvSpPr>
      <dsp:spPr>
        <a:xfrm>
          <a:off x="0" y="1562361"/>
          <a:ext cx="6296297" cy="456300"/>
        </a:xfrm>
        <a:prstGeom prst="roundRect">
          <a:avLst/>
        </a:prstGeom>
        <a:solidFill>
          <a:schemeClr val="accent5">
            <a:hueOff val="-2481417"/>
            <a:satOff val="-13328"/>
            <a:lumOff val="45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Setting limits</a:t>
          </a:r>
        </a:p>
      </dsp:txBody>
      <dsp:txXfrm>
        <a:off x="22275" y="1584636"/>
        <a:ext cx="6251747" cy="411750"/>
      </dsp:txXfrm>
    </dsp:sp>
    <dsp:sp modelId="{91B92C3F-3DC2-FC4B-84F4-562BE02AD35E}">
      <dsp:nvSpPr>
        <dsp:cNvPr id="0" name=""/>
        <dsp:cNvSpPr/>
      </dsp:nvSpPr>
      <dsp:spPr>
        <a:xfrm>
          <a:off x="0" y="2076261"/>
          <a:ext cx="6296297" cy="456300"/>
        </a:xfrm>
        <a:prstGeom prst="roundRect">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Promoting a Positive Interchange Among Members</a:t>
          </a:r>
        </a:p>
      </dsp:txBody>
      <dsp:txXfrm>
        <a:off x="22275" y="2098536"/>
        <a:ext cx="6251747" cy="411750"/>
      </dsp:txXfrm>
    </dsp:sp>
    <dsp:sp modelId="{77C8E21B-2650-AD43-96AD-B8CF99B3DFAF}">
      <dsp:nvSpPr>
        <dsp:cNvPr id="0" name=""/>
        <dsp:cNvSpPr/>
      </dsp:nvSpPr>
      <dsp:spPr>
        <a:xfrm>
          <a:off x="0" y="2532561"/>
          <a:ext cx="6296297"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being enthusiastic</a:t>
          </a:r>
        </a:p>
        <a:p>
          <a:pPr marL="171450" lvl="1" indent="-171450" algn="l" defTabSz="711200">
            <a:lnSpc>
              <a:spcPct val="90000"/>
            </a:lnSpc>
            <a:spcBef>
              <a:spcPct val="0"/>
            </a:spcBef>
            <a:spcAft>
              <a:spcPct val="20000"/>
            </a:spcAft>
            <a:buChar char="•"/>
          </a:pPr>
          <a:r>
            <a:rPr lang="en-US" sz="1600" kern="1200"/>
            <a:t>draw out members</a:t>
          </a:r>
        </a:p>
        <a:p>
          <a:pPr marL="171450" lvl="1" indent="-171450" algn="l" defTabSz="711200">
            <a:lnSpc>
              <a:spcPct val="90000"/>
            </a:lnSpc>
            <a:spcBef>
              <a:spcPct val="0"/>
            </a:spcBef>
            <a:spcAft>
              <a:spcPct val="20000"/>
            </a:spcAft>
            <a:buChar char="•"/>
          </a:pPr>
          <a:r>
            <a:rPr lang="en-US" sz="1600" kern="1200"/>
            <a:t>hold focus on interesting topics</a:t>
          </a:r>
        </a:p>
        <a:p>
          <a:pPr marL="171450" lvl="1" indent="-171450" algn="l" defTabSz="711200">
            <a:lnSpc>
              <a:spcPct val="90000"/>
            </a:lnSpc>
            <a:spcBef>
              <a:spcPct val="0"/>
            </a:spcBef>
            <a:spcAft>
              <a:spcPct val="20000"/>
            </a:spcAft>
            <a:buChar char="•"/>
          </a:pPr>
          <a:r>
            <a:rPr lang="en-US" sz="1600" kern="1200"/>
            <a:t>shift focus when topics are irrelevant or only interesting to a few members</a:t>
          </a:r>
        </a:p>
        <a:p>
          <a:pPr marL="171450" lvl="1" indent="-171450" algn="l" defTabSz="711200">
            <a:lnSpc>
              <a:spcPct val="90000"/>
            </a:lnSpc>
            <a:spcBef>
              <a:spcPct val="0"/>
            </a:spcBef>
            <a:spcAft>
              <a:spcPct val="20000"/>
            </a:spcAft>
            <a:buChar char="•"/>
          </a:pPr>
          <a:r>
            <a:rPr lang="en-US" sz="1600" kern="1200"/>
            <a:t>shutting down hostile/negative interactions</a:t>
          </a:r>
        </a:p>
      </dsp:txBody>
      <dsp:txXfrm>
        <a:off x="0" y="2532561"/>
        <a:ext cx="6296297" cy="1449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4B18-9187-1844-9B43-1CB744828D5C}">
      <dsp:nvSpPr>
        <dsp:cNvPr id="0" name=""/>
        <dsp:cNvSpPr/>
      </dsp:nvSpPr>
      <dsp:spPr>
        <a:xfrm>
          <a:off x="826136" y="1061"/>
          <a:ext cx="1575148" cy="945089"/>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People Problems</a:t>
          </a:r>
        </a:p>
      </dsp:txBody>
      <dsp:txXfrm>
        <a:off x="826136" y="1061"/>
        <a:ext cx="1575148" cy="945089"/>
      </dsp:txXfrm>
    </dsp:sp>
    <dsp:sp modelId="{753258BA-BC79-024C-8B10-BA59FDF1E178}">
      <dsp:nvSpPr>
        <dsp:cNvPr id="0" name=""/>
        <dsp:cNvSpPr/>
      </dsp:nvSpPr>
      <dsp:spPr>
        <a:xfrm>
          <a:off x="2558799" y="1061"/>
          <a:ext cx="1575148" cy="945089"/>
        </a:xfrm>
        <a:prstGeom prst="rect">
          <a:avLst/>
        </a:prstGeom>
        <a:gradFill rotWithShape="0">
          <a:gsLst>
            <a:gs pos="0">
              <a:schemeClr val="accent2">
                <a:hueOff val="-163226"/>
                <a:satOff val="-3611"/>
                <a:lumOff val="-719"/>
                <a:alphaOff val="0"/>
                <a:tint val="94000"/>
                <a:satMod val="105000"/>
                <a:lumMod val="102000"/>
              </a:schemeClr>
            </a:gs>
            <a:gs pos="100000">
              <a:schemeClr val="accent2">
                <a:hueOff val="-163226"/>
                <a:satOff val="-3611"/>
                <a:lumOff val="-71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Manipulators</a:t>
          </a:r>
        </a:p>
      </dsp:txBody>
      <dsp:txXfrm>
        <a:off x="2558799" y="1061"/>
        <a:ext cx="1575148" cy="945089"/>
      </dsp:txXfrm>
    </dsp:sp>
    <dsp:sp modelId="{6F333985-B112-FB43-90EB-604BFAA28925}">
      <dsp:nvSpPr>
        <dsp:cNvPr id="0" name=""/>
        <dsp:cNvSpPr/>
      </dsp:nvSpPr>
      <dsp:spPr>
        <a:xfrm>
          <a:off x="4291463" y="1061"/>
          <a:ext cx="1575148" cy="945089"/>
        </a:xfrm>
        <a:prstGeom prst="rect">
          <a:avLst/>
        </a:prstGeom>
        <a:gradFill rotWithShape="0">
          <a:gsLst>
            <a:gs pos="0">
              <a:schemeClr val="accent2">
                <a:hueOff val="-326451"/>
                <a:satOff val="-7221"/>
                <a:lumOff val="-1438"/>
                <a:alphaOff val="0"/>
                <a:tint val="94000"/>
                <a:satMod val="105000"/>
                <a:lumMod val="102000"/>
              </a:schemeClr>
            </a:gs>
            <a:gs pos="100000">
              <a:schemeClr val="accent2">
                <a:hueOff val="-326451"/>
                <a:satOff val="-7221"/>
                <a:lumOff val="-143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Resisters</a:t>
          </a:r>
        </a:p>
      </dsp:txBody>
      <dsp:txXfrm>
        <a:off x="4291463" y="1061"/>
        <a:ext cx="1575148" cy="945089"/>
      </dsp:txXfrm>
    </dsp:sp>
    <dsp:sp modelId="{55D3EE0D-DD3C-E14D-BBE9-25342A0D36A3}">
      <dsp:nvSpPr>
        <dsp:cNvPr id="0" name=""/>
        <dsp:cNvSpPr/>
      </dsp:nvSpPr>
      <dsp:spPr>
        <a:xfrm>
          <a:off x="826136" y="1103665"/>
          <a:ext cx="1575148" cy="945089"/>
        </a:xfrm>
        <a:prstGeom prst="rect">
          <a:avLst/>
        </a:prstGeom>
        <a:gradFill rotWithShape="0">
          <a:gsLst>
            <a:gs pos="0">
              <a:schemeClr val="accent2">
                <a:hueOff val="-489677"/>
                <a:satOff val="-10832"/>
                <a:lumOff val="-2157"/>
                <a:alphaOff val="0"/>
                <a:tint val="94000"/>
                <a:satMod val="105000"/>
                <a:lumMod val="102000"/>
              </a:schemeClr>
            </a:gs>
            <a:gs pos="100000">
              <a:schemeClr val="accent2">
                <a:hueOff val="-489677"/>
                <a:satOff val="-10832"/>
                <a:lumOff val="-215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Monopolizes</a:t>
          </a:r>
        </a:p>
      </dsp:txBody>
      <dsp:txXfrm>
        <a:off x="826136" y="1103665"/>
        <a:ext cx="1575148" cy="945089"/>
      </dsp:txXfrm>
    </dsp:sp>
    <dsp:sp modelId="{BD48BEA5-9387-E248-9BAF-C657DE86A846}">
      <dsp:nvSpPr>
        <dsp:cNvPr id="0" name=""/>
        <dsp:cNvSpPr/>
      </dsp:nvSpPr>
      <dsp:spPr>
        <a:xfrm>
          <a:off x="2558799" y="1103665"/>
          <a:ext cx="1575148" cy="945089"/>
        </a:xfrm>
        <a:prstGeom prst="rect">
          <a:avLst/>
        </a:prstGeom>
        <a:gradFill rotWithShape="0">
          <a:gsLst>
            <a:gs pos="0">
              <a:schemeClr val="accent2">
                <a:hueOff val="-652903"/>
                <a:satOff val="-14442"/>
                <a:lumOff val="-2876"/>
                <a:alphaOff val="0"/>
                <a:tint val="94000"/>
                <a:satMod val="105000"/>
                <a:lumMod val="102000"/>
              </a:schemeClr>
            </a:gs>
            <a:gs pos="100000">
              <a:schemeClr val="accent2">
                <a:hueOff val="-652903"/>
                <a:satOff val="-14442"/>
                <a:lumOff val="-287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Silent Members</a:t>
          </a:r>
        </a:p>
      </dsp:txBody>
      <dsp:txXfrm>
        <a:off x="2558799" y="1103665"/>
        <a:ext cx="1575148" cy="945089"/>
      </dsp:txXfrm>
    </dsp:sp>
    <dsp:sp modelId="{7A8B4B75-1DC5-2940-83B6-EFC285CF5BA1}">
      <dsp:nvSpPr>
        <dsp:cNvPr id="0" name=""/>
        <dsp:cNvSpPr/>
      </dsp:nvSpPr>
      <dsp:spPr>
        <a:xfrm>
          <a:off x="4291463" y="1103665"/>
          <a:ext cx="1575148" cy="945089"/>
        </a:xfrm>
        <a:prstGeom prst="rect">
          <a:avLst/>
        </a:prstGeom>
        <a:gradFill rotWithShape="0">
          <a:gsLst>
            <a:gs pos="0">
              <a:schemeClr val="accent2">
                <a:hueOff val="-816128"/>
                <a:satOff val="-18053"/>
                <a:lumOff val="-3594"/>
                <a:alphaOff val="0"/>
                <a:tint val="94000"/>
                <a:satMod val="105000"/>
                <a:lumMod val="102000"/>
              </a:schemeClr>
            </a:gs>
            <a:gs pos="100000">
              <a:schemeClr val="accent2">
                <a:hueOff val="-816128"/>
                <a:satOff val="-18053"/>
                <a:lumOff val="-3594"/>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Users of Sarcasm</a:t>
          </a:r>
        </a:p>
      </dsp:txBody>
      <dsp:txXfrm>
        <a:off x="4291463" y="1103665"/>
        <a:ext cx="1575148" cy="945089"/>
      </dsp:txXfrm>
    </dsp:sp>
    <dsp:sp modelId="{60743821-6FB0-E64F-AA5C-EEE4FE3530A0}">
      <dsp:nvSpPr>
        <dsp:cNvPr id="0" name=""/>
        <dsp:cNvSpPr/>
      </dsp:nvSpPr>
      <dsp:spPr>
        <a:xfrm>
          <a:off x="826136" y="2206269"/>
          <a:ext cx="1575148" cy="945089"/>
        </a:xfrm>
        <a:prstGeom prst="rect">
          <a:avLst/>
        </a:prstGeom>
        <a:gradFill rotWithShape="0">
          <a:gsLst>
            <a:gs pos="0">
              <a:schemeClr val="accent2">
                <a:hueOff val="-979354"/>
                <a:satOff val="-21663"/>
                <a:lumOff val="-4313"/>
                <a:alphaOff val="0"/>
                <a:tint val="94000"/>
                <a:satMod val="105000"/>
                <a:lumMod val="102000"/>
              </a:schemeClr>
            </a:gs>
            <a:gs pos="100000">
              <a:schemeClr val="accent2">
                <a:hueOff val="-979354"/>
                <a:satOff val="-21663"/>
                <a:lumOff val="-431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Diagnostic Analyzers</a:t>
          </a:r>
        </a:p>
      </dsp:txBody>
      <dsp:txXfrm>
        <a:off x="826136" y="2206269"/>
        <a:ext cx="1575148" cy="945089"/>
      </dsp:txXfrm>
    </dsp:sp>
    <dsp:sp modelId="{1E5EF29B-79D3-0B42-A5D7-5AE63202A867}">
      <dsp:nvSpPr>
        <dsp:cNvPr id="0" name=""/>
        <dsp:cNvSpPr/>
      </dsp:nvSpPr>
      <dsp:spPr>
        <a:xfrm>
          <a:off x="2558799" y="2206269"/>
          <a:ext cx="1575148" cy="945089"/>
        </a:xfrm>
        <a:prstGeom prst="rect">
          <a:avLst/>
        </a:prstGeom>
        <a:gradFill rotWithShape="0">
          <a:gsLst>
            <a:gs pos="0">
              <a:schemeClr val="accent2">
                <a:hueOff val="-1142580"/>
                <a:satOff val="-25274"/>
                <a:lumOff val="-5032"/>
                <a:alphaOff val="0"/>
                <a:tint val="94000"/>
                <a:satMod val="105000"/>
                <a:lumMod val="102000"/>
              </a:schemeClr>
            </a:gs>
            <a:gs pos="100000">
              <a:schemeClr val="accent2">
                <a:hueOff val="-1142580"/>
                <a:satOff val="-25274"/>
                <a:lumOff val="-503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Focusers on Others</a:t>
          </a:r>
        </a:p>
      </dsp:txBody>
      <dsp:txXfrm>
        <a:off x="2558799" y="2206269"/>
        <a:ext cx="1575148" cy="945089"/>
      </dsp:txXfrm>
    </dsp:sp>
    <dsp:sp modelId="{58E7F43F-ED23-0E4D-998C-F63A4598A674}">
      <dsp:nvSpPr>
        <dsp:cNvPr id="0" name=""/>
        <dsp:cNvSpPr/>
      </dsp:nvSpPr>
      <dsp:spPr>
        <a:xfrm>
          <a:off x="4291463" y="2206269"/>
          <a:ext cx="1575148" cy="945089"/>
        </a:xfrm>
        <a:prstGeom prst="rect">
          <a:avLst/>
        </a:prstGeom>
        <a:gradFill rotWithShape="0">
          <a:gsLst>
            <a:gs pos="0">
              <a:schemeClr val="accent2">
                <a:hueOff val="-1305805"/>
                <a:satOff val="-28884"/>
                <a:lumOff val="-5751"/>
                <a:alphaOff val="0"/>
                <a:tint val="94000"/>
                <a:satMod val="105000"/>
                <a:lumMod val="102000"/>
              </a:schemeClr>
            </a:gs>
            <a:gs pos="100000">
              <a:schemeClr val="accent2">
                <a:hueOff val="-1305805"/>
                <a:satOff val="-28884"/>
                <a:lumOff val="-575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Subgroups</a:t>
          </a:r>
        </a:p>
      </dsp:txBody>
      <dsp:txXfrm>
        <a:off x="4291463" y="2206269"/>
        <a:ext cx="1575148" cy="945089"/>
      </dsp:txXfrm>
    </dsp:sp>
    <dsp:sp modelId="{0D6291E0-9952-EA44-A90D-F93505A071C0}">
      <dsp:nvSpPr>
        <dsp:cNvPr id="0" name=""/>
        <dsp:cNvSpPr/>
      </dsp:nvSpPr>
      <dsp:spPr>
        <a:xfrm>
          <a:off x="2558799" y="3308873"/>
          <a:ext cx="1575148" cy="945089"/>
        </a:xfrm>
        <a:prstGeom prst="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Group Procedural Problems</a:t>
          </a:r>
        </a:p>
      </dsp:txBody>
      <dsp:txXfrm>
        <a:off x="2558799" y="3308873"/>
        <a:ext cx="1575148" cy="945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326B4-DE53-8B40-B93B-BE9A6C236A7A}">
      <dsp:nvSpPr>
        <dsp:cNvPr id="0" name=""/>
        <dsp:cNvSpPr/>
      </dsp:nvSpPr>
      <dsp:spPr>
        <a:xfrm>
          <a:off x="0" y="357060"/>
          <a:ext cx="6692748" cy="158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9432" tIns="333248" rIns="51943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Conduct an Introduction Exercise</a:t>
          </a:r>
        </a:p>
        <a:p>
          <a:pPr marL="171450" lvl="1" indent="-171450" algn="l" defTabSz="711200">
            <a:lnSpc>
              <a:spcPct val="90000"/>
            </a:lnSpc>
            <a:spcBef>
              <a:spcPct val="0"/>
            </a:spcBef>
            <a:spcAft>
              <a:spcPct val="15000"/>
            </a:spcAft>
            <a:buChar char="•"/>
          </a:pPr>
          <a:r>
            <a:rPr lang="en-US" sz="1600" kern="1200"/>
            <a:t>Get right into the Content of the Group</a:t>
          </a:r>
        </a:p>
        <a:p>
          <a:pPr marL="171450" lvl="1" indent="-171450" algn="l" defTabSz="711200">
            <a:lnSpc>
              <a:spcPct val="90000"/>
            </a:lnSpc>
            <a:spcBef>
              <a:spcPct val="0"/>
            </a:spcBef>
            <a:spcAft>
              <a:spcPct val="15000"/>
            </a:spcAft>
            <a:buChar char="•"/>
          </a:pPr>
          <a:r>
            <a:rPr lang="en-US" sz="1600" kern="1200"/>
            <a:t>Then have the members form dyads</a:t>
          </a:r>
        </a:p>
        <a:p>
          <a:pPr marL="171450" lvl="1" indent="-171450" algn="l" defTabSz="711200">
            <a:lnSpc>
              <a:spcPct val="90000"/>
            </a:lnSpc>
            <a:spcBef>
              <a:spcPct val="0"/>
            </a:spcBef>
            <a:spcAft>
              <a:spcPct val="15000"/>
            </a:spcAft>
            <a:buChar char="•"/>
          </a:pPr>
          <a:r>
            <a:rPr lang="en-US" sz="1600" kern="1200"/>
            <a:t>Have members complete a short-sentence form</a:t>
          </a:r>
        </a:p>
        <a:p>
          <a:pPr marL="171450" lvl="1" indent="-171450" algn="l" defTabSz="711200">
            <a:lnSpc>
              <a:spcPct val="90000"/>
            </a:lnSpc>
            <a:spcBef>
              <a:spcPct val="0"/>
            </a:spcBef>
            <a:spcAft>
              <a:spcPct val="15000"/>
            </a:spcAft>
            <a:buChar char="•"/>
          </a:pPr>
          <a:r>
            <a:rPr lang="en-US" sz="1600" kern="1200"/>
            <a:t>Begin with an unusual opening</a:t>
          </a:r>
        </a:p>
      </dsp:txBody>
      <dsp:txXfrm>
        <a:off x="0" y="357060"/>
        <a:ext cx="6692748" cy="1587600"/>
      </dsp:txXfrm>
    </dsp:sp>
    <dsp:sp modelId="{61BC7476-4803-CD4C-A3A8-6D2B622D5AEC}">
      <dsp:nvSpPr>
        <dsp:cNvPr id="0" name=""/>
        <dsp:cNvSpPr/>
      </dsp:nvSpPr>
      <dsp:spPr>
        <a:xfrm>
          <a:off x="334637" y="120900"/>
          <a:ext cx="4684923" cy="47232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11200">
            <a:lnSpc>
              <a:spcPct val="90000"/>
            </a:lnSpc>
            <a:spcBef>
              <a:spcPct val="0"/>
            </a:spcBef>
            <a:spcAft>
              <a:spcPct val="35000"/>
            </a:spcAft>
            <a:buNone/>
          </a:pPr>
          <a:r>
            <a:rPr lang="en-US" sz="1600" kern="1200"/>
            <a:t>Some options for beginning are to begin with an opening statement about the group and then, </a:t>
          </a:r>
        </a:p>
      </dsp:txBody>
      <dsp:txXfrm>
        <a:off x="357694" y="143957"/>
        <a:ext cx="4638809" cy="426206"/>
      </dsp:txXfrm>
    </dsp:sp>
    <dsp:sp modelId="{661E69E7-138D-EE4B-8704-C1713A1C3015}">
      <dsp:nvSpPr>
        <dsp:cNvPr id="0" name=""/>
        <dsp:cNvSpPr/>
      </dsp:nvSpPr>
      <dsp:spPr>
        <a:xfrm>
          <a:off x="0" y="2267220"/>
          <a:ext cx="6692748" cy="403200"/>
        </a:xfrm>
        <a:prstGeom prst="rect">
          <a:avLst/>
        </a:prstGeom>
        <a:solidFill>
          <a:schemeClr val="lt1">
            <a:alpha val="90000"/>
            <a:hueOff val="0"/>
            <a:satOff val="0"/>
            <a:lumOff val="0"/>
            <a:alphaOff val="0"/>
          </a:schemeClr>
        </a:solidFill>
        <a:ln w="9525" cap="flat" cmpd="sng" algn="ctr">
          <a:solidFill>
            <a:schemeClr val="accent2">
              <a:hueOff val="-293806"/>
              <a:satOff val="-6499"/>
              <a:lumOff val="-1294"/>
              <a:alphaOff val="0"/>
            </a:schemeClr>
          </a:solidFill>
          <a:prstDash val="solid"/>
        </a:ln>
        <a:effectLst/>
      </dsp:spPr>
      <dsp:style>
        <a:lnRef idx="1">
          <a:scrgbClr r="0" g="0" b="0"/>
        </a:lnRef>
        <a:fillRef idx="1">
          <a:scrgbClr r="0" g="0" b="0"/>
        </a:fillRef>
        <a:effectRef idx="0">
          <a:scrgbClr r="0" g="0" b="0"/>
        </a:effectRef>
        <a:fontRef idx="minor"/>
      </dsp:style>
    </dsp:sp>
    <dsp:sp modelId="{F09276F6-7D52-1B48-8D99-51C6A444541D}">
      <dsp:nvSpPr>
        <dsp:cNvPr id="0" name=""/>
        <dsp:cNvSpPr/>
      </dsp:nvSpPr>
      <dsp:spPr>
        <a:xfrm>
          <a:off x="334637" y="2031060"/>
          <a:ext cx="4684923" cy="472320"/>
        </a:xfrm>
        <a:prstGeom prst="roundRect">
          <a:avLst/>
        </a:prstGeom>
        <a:gradFill rotWithShape="0">
          <a:gsLst>
            <a:gs pos="0">
              <a:schemeClr val="accent2">
                <a:hueOff val="-293806"/>
                <a:satOff val="-6499"/>
                <a:lumOff val="-1294"/>
                <a:alphaOff val="0"/>
                <a:tint val="94000"/>
                <a:satMod val="105000"/>
                <a:lumMod val="102000"/>
              </a:schemeClr>
            </a:gs>
            <a:gs pos="100000">
              <a:schemeClr val="accent2">
                <a:hueOff val="-293806"/>
                <a:satOff val="-6499"/>
                <a:lumOff val="-1294"/>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11200">
            <a:lnSpc>
              <a:spcPct val="90000"/>
            </a:lnSpc>
            <a:spcBef>
              <a:spcPct val="0"/>
            </a:spcBef>
            <a:spcAft>
              <a:spcPct val="35000"/>
            </a:spcAft>
            <a:buNone/>
          </a:pPr>
          <a:r>
            <a:rPr lang="en-US" sz="1600" kern="1200"/>
            <a:t>Structure</a:t>
          </a:r>
        </a:p>
      </dsp:txBody>
      <dsp:txXfrm>
        <a:off x="357694" y="2054117"/>
        <a:ext cx="4638809" cy="426206"/>
      </dsp:txXfrm>
    </dsp:sp>
    <dsp:sp modelId="{21421953-9276-654A-BA63-D0B738CAF4B9}">
      <dsp:nvSpPr>
        <dsp:cNvPr id="0" name=""/>
        <dsp:cNvSpPr/>
      </dsp:nvSpPr>
      <dsp:spPr>
        <a:xfrm>
          <a:off x="0" y="2992981"/>
          <a:ext cx="6692748" cy="403200"/>
        </a:xfrm>
        <a:prstGeom prst="rect">
          <a:avLst/>
        </a:prstGeom>
        <a:solidFill>
          <a:schemeClr val="lt1">
            <a:alpha val="90000"/>
            <a:hueOff val="0"/>
            <a:satOff val="0"/>
            <a:lumOff val="0"/>
            <a:alphaOff val="0"/>
          </a:schemeClr>
        </a:solidFill>
        <a:ln w="9525" cap="flat" cmpd="sng" algn="ctr">
          <a:solidFill>
            <a:schemeClr val="accent2">
              <a:hueOff val="-587612"/>
              <a:satOff val="-12998"/>
              <a:lumOff val="-2588"/>
              <a:alphaOff val="0"/>
            </a:schemeClr>
          </a:solidFill>
          <a:prstDash val="solid"/>
        </a:ln>
        <a:effectLst/>
      </dsp:spPr>
      <dsp:style>
        <a:lnRef idx="1">
          <a:scrgbClr r="0" g="0" b="0"/>
        </a:lnRef>
        <a:fillRef idx="1">
          <a:scrgbClr r="0" g="0" b="0"/>
        </a:fillRef>
        <a:effectRef idx="0">
          <a:scrgbClr r="0" g="0" b="0"/>
        </a:effectRef>
        <a:fontRef idx="minor"/>
      </dsp:style>
    </dsp:sp>
    <dsp:sp modelId="{20165402-F5F4-3346-9048-C4D7B184705C}">
      <dsp:nvSpPr>
        <dsp:cNvPr id="0" name=""/>
        <dsp:cNvSpPr/>
      </dsp:nvSpPr>
      <dsp:spPr>
        <a:xfrm>
          <a:off x="334637" y="2756821"/>
          <a:ext cx="4684923" cy="472320"/>
        </a:xfrm>
        <a:prstGeom prst="roundRect">
          <a:avLst/>
        </a:prstGeom>
        <a:gradFill rotWithShape="0">
          <a:gsLst>
            <a:gs pos="0">
              <a:schemeClr val="accent2">
                <a:hueOff val="-587612"/>
                <a:satOff val="-12998"/>
                <a:lumOff val="-2588"/>
                <a:alphaOff val="0"/>
                <a:tint val="94000"/>
                <a:satMod val="105000"/>
                <a:lumMod val="102000"/>
              </a:schemeClr>
            </a:gs>
            <a:gs pos="100000">
              <a:schemeClr val="accent2">
                <a:hueOff val="-587612"/>
                <a:satOff val="-12998"/>
                <a:lumOff val="-258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11200">
            <a:lnSpc>
              <a:spcPct val="90000"/>
            </a:lnSpc>
            <a:spcBef>
              <a:spcPct val="0"/>
            </a:spcBef>
            <a:spcAft>
              <a:spcPct val="35000"/>
            </a:spcAft>
            <a:buNone/>
          </a:pPr>
          <a:r>
            <a:rPr lang="en-US" sz="1600" kern="1200"/>
            <a:t>Involvement</a:t>
          </a:r>
        </a:p>
      </dsp:txBody>
      <dsp:txXfrm>
        <a:off x="357694" y="2779878"/>
        <a:ext cx="4638809" cy="426206"/>
      </dsp:txXfrm>
    </dsp:sp>
    <dsp:sp modelId="{45A054BD-049A-F44F-AEDF-75DDC8EFF050}">
      <dsp:nvSpPr>
        <dsp:cNvPr id="0" name=""/>
        <dsp:cNvSpPr/>
      </dsp:nvSpPr>
      <dsp:spPr>
        <a:xfrm>
          <a:off x="0" y="3718741"/>
          <a:ext cx="6692748" cy="403200"/>
        </a:xfrm>
        <a:prstGeom prst="rect">
          <a:avLst/>
        </a:prstGeom>
        <a:solidFill>
          <a:schemeClr val="lt1">
            <a:alpha val="90000"/>
            <a:hueOff val="0"/>
            <a:satOff val="0"/>
            <a:lumOff val="0"/>
            <a:alphaOff val="0"/>
          </a:schemeClr>
        </a:solidFill>
        <a:ln w="9525" cap="flat" cmpd="sng" algn="ctr">
          <a:solidFill>
            <a:schemeClr val="accent2">
              <a:hueOff val="-881419"/>
              <a:satOff val="-19497"/>
              <a:lumOff val="-3882"/>
              <a:alphaOff val="0"/>
            </a:schemeClr>
          </a:solidFill>
          <a:prstDash val="solid"/>
        </a:ln>
        <a:effectLst/>
      </dsp:spPr>
      <dsp:style>
        <a:lnRef idx="1">
          <a:scrgbClr r="0" g="0" b="0"/>
        </a:lnRef>
        <a:fillRef idx="1">
          <a:scrgbClr r="0" g="0" b="0"/>
        </a:fillRef>
        <a:effectRef idx="0">
          <a:scrgbClr r="0" g="0" b="0"/>
        </a:effectRef>
        <a:fontRef idx="minor"/>
      </dsp:style>
    </dsp:sp>
    <dsp:sp modelId="{5630DFDD-2E34-504B-AC48-8FAFC758F9BC}">
      <dsp:nvSpPr>
        <dsp:cNvPr id="0" name=""/>
        <dsp:cNvSpPr/>
      </dsp:nvSpPr>
      <dsp:spPr>
        <a:xfrm>
          <a:off x="334637" y="3482581"/>
          <a:ext cx="4684923" cy="472320"/>
        </a:xfrm>
        <a:prstGeom prst="roundRect">
          <a:avLst/>
        </a:prstGeom>
        <a:gradFill rotWithShape="0">
          <a:gsLst>
            <a:gs pos="0">
              <a:schemeClr val="accent2">
                <a:hueOff val="-881419"/>
                <a:satOff val="-19497"/>
                <a:lumOff val="-3882"/>
                <a:alphaOff val="0"/>
                <a:tint val="94000"/>
                <a:satMod val="105000"/>
                <a:lumMod val="102000"/>
              </a:schemeClr>
            </a:gs>
            <a:gs pos="100000">
              <a:schemeClr val="accent2">
                <a:hueOff val="-881419"/>
                <a:satOff val="-19497"/>
                <a:lumOff val="-388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11200">
            <a:lnSpc>
              <a:spcPct val="90000"/>
            </a:lnSpc>
            <a:spcBef>
              <a:spcPct val="0"/>
            </a:spcBef>
            <a:spcAft>
              <a:spcPct val="35000"/>
            </a:spcAft>
            <a:buNone/>
          </a:pPr>
          <a:r>
            <a:rPr lang="en-US" sz="1600" kern="1200"/>
            <a:t>Group Cohesion</a:t>
          </a:r>
        </a:p>
      </dsp:txBody>
      <dsp:txXfrm>
        <a:off x="357694" y="3505638"/>
        <a:ext cx="4638809" cy="426206"/>
      </dsp:txXfrm>
    </dsp:sp>
    <dsp:sp modelId="{FE8935F7-A382-D749-80E4-B46BCF4D6CBB}">
      <dsp:nvSpPr>
        <dsp:cNvPr id="0" name=""/>
        <dsp:cNvSpPr/>
      </dsp:nvSpPr>
      <dsp:spPr>
        <a:xfrm>
          <a:off x="0" y="4444501"/>
          <a:ext cx="6692748" cy="403200"/>
        </a:xfrm>
        <a:prstGeom prst="rect">
          <a:avLst/>
        </a:prstGeom>
        <a:solidFill>
          <a:schemeClr val="lt1">
            <a:alpha val="90000"/>
            <a:hueOff val="0"/>
            <a:satOff val="0"/>
            <a:lumOff val="0"/>
            <a:alphaOff val="0"/>
          </a:schemeClr>
        </a:solidFill>
        <a:ln w="9525" cap="flat" cmpd="sng" algn="ctr">
          <a:solidFill>
            <a:schemeClr val="accent2">
              <a:hueOff val="-1175225"/>
              <a:satOff val="-25996"/>
              <a:lumOff val="-5176"/>
              <a:alphaOff val="0"/>
            </a:schemeClr>
          </a:solidFill>
          <a:prstDash val="solid"/>
        </a:ln>
        <a:effectLst/>
      </dsp:spPr>
      <dsp:style>
        <a:lnRef idx="1">
          <a:scrgbClr r="0" g="0" b="0"/>
        </a:lnRef>
        <a:fillRef idx="1">
          <a:scrgbClr r="0" g="0" b="0"/>
        </a:fillRef>
        <a:effectRef idx="0">
          <a:scrgbClr r="0" g="0" b="0"/>
        </a:effectRef>
        <a:fontRef idx="minor"/>
      </dsp:style>
    </dsp:sp>
    <dsp:sp modelId="{6AD1CAC2-77EF-CB49-8C3E-B90E7276D383}">
      <dsp:nvSpPr>
        <dsp:cNvPr id="0" name=""/>
        <dsp:cNvSpPr/>
      </dsp:nvSpPr>
      <dsp:spPr>
        <a:xfrm>
          <a:off x="334637" y="4208341"/>
          <a:ext cx="4684923" cy="472320"/>
        </a:xfrm>
        <a:prstGeom prst="roundRect">
          <a:avLst/>
        </a:prstGeom>
        <a:gradFill rotWithShape="0">
          <a:gsLst>
            <a:gs pos="0">
              <a:schemeClr val="accent2">
                <a:hueOff val="-1175225"/>
                <a:satOff val="-25996"/>
                <a:lumOff val="-5176"/>
                <a:alphaOff val="0"/>
                <a:tint val="94000"/>
                <a:satMod val="105000"/>
                <a:lumMod val="102000"/>
              </a:schemeClr>
            </a:gs>
            <a:gs pos="100000">
              <a:schemeClr val="accent2">
                <a:hueOff val="-1175225"/>
                <a:satOff val="-25996"/>
                <a:lumOff val="-517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11200">
            <a:lnSpc>
              <a:spcPct val="90000"/>
            </a:lnSpc>
            <a:spcBef>
              <a:spcPct val="0"/>
            </a:spcBef>
            <a:spcAft>
              <a:spcPct val="35000"/>
            </a:spcAft>
            <a:buNone/>
          </a:pPr>
          <a:r>
            <a:rPr lang="en-US" sz="1600" kern="1200"/>
            <a:t>Hope and Risk Taking</a:t>
          </a:r>
        </a:p>
      </dsp:txBody>
      <dsp:txXfrm>
        <a:off x="357694" y="4231398"/>
        <a:ext cx="4638809" cy="426206"/>
      </dsp:txXfrm>
    </dsp:sp>
    <dsp:sp modelId="{180BE001-D26B-9540-8DD7-A34773162F1F}">
      <dsp:nvSpPr>
        <dsp:cNvPr id="0" name=""/>
        <dsp:cNvSpPr/>
      </dsp:nvSpPr>
      <dsp:spPr>
        <a:xfrm>
          <a:off x="0" y="5170261"/>
          <a:ext cx="6692748" cy="403200"/>
        </a:xfrm>
        <a:prstGeom prst="rect">
          <a:avLst/>
        </a:prstGeom>
        <a:solidFill>
          <a:schemeClr val="lt1">
            <a:alpha val="90000"/>
            <a:hueOff val="0"/>
            <a:satOff val="0"/>
            <a:lumOff val="0"/>
            <a:alphaOff val="0"/>
          </a:schemeClr>
        </a:solidFill>
        <a:ln w="9525" cap="flat" cmpd="sng" algn="ctr">
          <a:solidFill>
            <a:schemeClr val="accent2">
              <a:hueOff val="-1469031"/>
              <a:satOff val="-32495"/>
              <a:lumOff val="-6470"/>
              <a:alphaOff val="0"/>
            </a:schemeClr>
          </a:solidFill>
          <a:prstDash val="solid"/>
        </a:ln>
        <a:effectLst/>
      </dsp:spPr>
      <dsp:style>
        <a:lnRef idx="1">
          <a:scrgbClr r="0" g="0" b="0"/>
        </a:lnRef>
        <a:fillRef idx="1">
          <a:scrgbClr r="0" g="0" b="0"/>
        </a:fillRef>
        <a:effectRef idx="0">
          <a:scrgbClr r="0" g="0" b="0"/>
        </a:effectRef>
        <a:fontRef idx="minor"/>
      </dsp:style>
    </dsp:sp>
    <dsp:sp modelId="{46D50A33-0524-324F-B9FF-21BE96073B8C}">
      <dsp:nvSpPr>
        <dsp:cNvPr id="0" name=""/>
        <dsp:cNvSpPr/>
      </dsp:nvSpPr>
      <dsp:spPr>
        <a:xfrm>
          <a:off x="334637" y="4934101"/>
          <a:ext cx="4684923" cy="472320"/>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9" tIns="0" rIns="177079" bIns="0" numCol="1" spcCol="1270" anchor="ctr" anchorCtr="0">
          <a:noAutofit/>
        </a:bodyPr>
        <a:lstStyle/>
        <a:p>
          <a:pPr marL="0" lvl="0" indent="0" algn="l" defTabSz="711200">
            <a:lnSpc>
              <a:spcPct val="90000"/>
            </a:lnSpc>
            <a:spcBef>
              <a:spcPct val="0"/>
            </a:spcBef>
            <a:spcAft>
              <a:spcPct val="35000"/>
            </a:spcAft>
            <a:buNone/>
          </a:pPr>
          <a:r>
            <a:rPr lang="en-US" sz="1600" kern="1200"/>
            <a:t>Closing of the Session</a:t>
          </a:r>
        </a:p>
      </dsp:txBody>
      <dsp:txXfrm>
        <a:off x="357694" y="4957158"/>
        <a:ext cx="4638809"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1CFCE-DA98-2B46-87CE-6EBC9C08110E}">
      <dsp:nvSpPr>
        <dsp:cNvPr id="0" name=""/>
        <dsp:cNvSpPr/>
      </dsp:nvSpPr>
      <dsp:spPr>
        <a:xfrm>
          <a:off x="0" y="51261"/>
          <a:ext cx="6296297" cy="63881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Joining</a:t>
          </a:r>
        </a:p>
      </dsp:txBody>
      <dsp:txXfrm>
        <a:off x="31185" y="82446"/>
        <a:ext cx="6233927" cy="576449"/>
      </dsp:txXfrm>
    </dsp:sp>
    <dsp:sp modelId="{5C9AFE69-10F7-5C4B-8F65-28155328F3C1}">
      <dsp:nvSpPr>
        <dsp:cNvPr id="0" name=""/>
        <dsp:cNvSpPr/>
      </dsp:nvSpPr>
      <dsp:spPr>
        <a:xfrm>
          <a:off x="0" y="690081"/>
          <a:ext cx="62962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Use of Icebreakers</a:t>
          </a:r>
        </a:p>
      </dsp:txBody>
      <dsp:txXfrm>
        <a:off x="0" y="690081"/>
        <a:ext cx="6296297" cy="463680"/>
      </dsp:txXfrm>
    </dsp:sp>
    <dsp:sp modelId="{D08DD2D6-8EE7-B948-9300-F331F303B96F}">
      <dsp:nvSpPr>
        <dsp:cNvPr id="0" name=""/>
        <dsp:cNvSpPr/>
      </dsp:nvSpPr>
      <dsp:spPr>
        <a:xfrm>
          <a:off x="0" y="1153761"/>
          <a:ext cx="6296297" cy="638819"/>
        </a:xfrm>
        <a:prstGeom prst="roundRect">
          <a:avLst/>
        </a:prstGeom>
        <a:solidFill>
          <a:schemeClr val="accent5">
            <a:hueOff val="-827139"/>
            <a:satOff val="-4443"/>
            <a:lumOff val="15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Linking</a:t>
          </a:r>
        </a:p>
      </dsp:txBody>
      <dsp:txXfrm>
        <a:off x="31185" y="1184946"/>
        <a:ext cx="6233927" cy="576449"/>
      </dsp:txXfrm>
    </dsp:sp>
    <dsp:sp modelId="{74387658-3FEF-9242-996A-46C77904D51F}">
      <dsp:nvSpPr>
        <dsp:cNvPr id="0" name=""/>
        <dsp:cNvSpPr/>
      </dsp:nvSpPr>
      <dsp:spPr>
        <a:xfrm>
          <a:off x="0" y="1873221"/>
          <a:ext cx="6296297" cy="638819"/>
        </a:xfrm>
        <a:prstGeom prst="roundRect">
          <a:avLst/>
        </a:prstGeom>
        <a:solidFill>
          <a:schemeClr val="accent5">
            <a:hueOff val="-1654278"/>
            <a:satOff val="-8885"/>
            <a:lumOff val="3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Cutting Off</a:t>
          </a:r>
        </a:p>
      </dsp:txBody>
      <dsp:txXfrm>
        <a:off x="31185" y="1904406"/>
        <a:ext cx="6233927" cy="576449"/>
      </dsp:txXfrm>
    </dsp:sp>
    <dsp:sp modelId="{A813083E-C981-E744-BD3D-9148F94FC41C}">
      <dsp:nvSpPr>
        <dsp:cNvPr id="0" name=""/>
        <dsp:cNvSpPr/>
      </dsp:nvSpPr>
      <dsp:spPr>
        <a:xfrm>
          <a:off x="0" y="2592681"/>
          <a:ext cx="6296297" cy="638819"/>
        </a:xfrm>
        <a:prstGeom prst="roundRect">
          <a:avLst/>
        </a:prstGeom>
        <a:solidFill>
          <a:schemeClr val="accent5">
            <a:hueOff val="-2481417"/>
            <a:satOff val="-13328"/>
            <a:lumOff val="45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Drawing Out</a:t>
          </a:r>
        </a:p>
      </dsp:txBody>
      <dsp:txXfrm>
        <a:off x="31185" y="2623866"/>
        <a:ext cx="6233927" cy="576449"/>
      </dsp:txXfrm>
    </dsp:sp>
    <dsp:sp modelId="{F4BF8FC5-A730-C74C-8512-30AFBA6871DA}">
      <dsp:nvSpPr>
        <dsp:cNvPr id="0" name=""/>
        <dsp:cNvSpPr/>
      </dsp:nvSpPr>
      <dsp:spPr>
        <a:xfrm>
          <a:off x="0" y="3312140"/>
          <a:ext cx="6296297" cy="638819"/>
        </a:xfrm>
        <a:prstGeom prst="roundRect">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Clarifying the Purpose</a:t>
          </a:r>
        </a:p>
      </dsp:txBody>
      <dsp:txXfrm>
        <a:off x="31185" y="3343325"/>
        <a:ext cx="6233927" cy="5764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B77A3-210A-CE47-8200-628EFEA62DFC}">
      <dsp:nvSpPr>
        <dsp:cNvPr id="0" name=""/>
        <dsp:cNvSpPr/>
      </dsp:nvSpPr>
      <dsp:spPr>
        <a:xfrm>
          <a:off x="0" y="539743"/>
          <a:ext cx="2786062" cy="1769149"/>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EEFB78-2911-2E46-BA22-DD1E6B52F0CB}">
      <dsp:nvSpPr>
        <dsp:cNvPr id="0" name=""/>
        <dsp:cNvSpPr/>
      </dsp:nvSpPr>
      <dsp:spPr>
        <a:xfrm>
          <a:off x="309562" y="833827"/>
          <a:ext cx="2786062" cy="17691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do you think are important tasks to complete before the initial group meeting or on that first group meeting? </a:t>
          </a:r>
        </a:p>
      </dsp:txBody>
      <dsp:txXfrm>
        <a:off x="361379" y="885644"/>
        <a:ext cx="2682428" cy="1665515"/>
      </dsp:txXfrm>
    </dsp:sp>
    <dsp:sp modelId="{5E2C17AA-A4E7-5D46-8EEF-8182EF578DFD}">
      <dsp:nvSpPr>
        <dsp:cNvPr id="0" name=""/>
        <dsp:cNvSpPr/>
      </dsp:nvSpPr>
      <dsp:spPr>
        <a:xfrm>
          <a:off x="3405187" y="539743"/>
          <a:ext cx="2786062" cy="1769149"/>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6EBAF6-E124-D74E-B81B-4D5789145E1D}">
      <dsp:nvSpPr>
        <dsp:cNvPr id="0" name=""/>
        <dsp:cNvSpPr/>
      </dsp:nvSpPr>
      <dsp:spPr>
        <a:xfrm>
          <a:off x="3714749" y="833827"/>
          <a:ext cx="2786062" cy="17691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Gladding only mentions a four-stage process, where other theorists mention a five-stage process. What are your thoughts? </a:t>
          </a:r>
        </a:p>
      </dsp:txBody>
      <dsp:txXfrm>
        <a:off x="3766566" y="885644"/>
        <a:ext cx="2682428" cy="1665515"/>
      </dsp:txXfrm>
    </dsp:sp>
    <dsp:sp modelId="{CE52ACEC-DC48-114E-83C8-2D3119422256}">
      <dsp:nvSpPr>
        <dsp:cNvPr id="0" name=""/>
        <dsp:cNvSpPr/>
      </dsp:nvSpPr>
      <dsp:spPr>
        <a:xfrm>
          <a:off x="6810375" y="539743"/>
          <a:ext cx="2786062" cy="1769149"/>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88CD6C-7718-3545-9FB2-E5641ED55693}">
      <dsp:nvSpPr>
        <dsp:cNvPr id="0" name=""/>
        <dsp:cNvSpPr/>
      </dsp:nvSpPr>
      <dsp:spPr>
        <a:xfrm>
          <a:off x="7119937" y="833827"/>
          <a:ext cx="2786062" cy="17691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Do you feel that being a group leader it is better to be prepared as Gladding emphasizes or do you believe it is ok to “wing it” sometimes? </a:t>
          </a:r>
        </a:p>
      </dsp:txBody>
      <dsp:txXfrm>
        <a:off x="7171754" y="885644"/>
        <a:ext cx="2682428" cy="16655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C9D35-FACF-C74C-8307-FE752561E2DC}" type="datetimeFigureOut">
              <a:rPr lang="en-US" smtClean="0"/>
              <a:t>9/27/19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D54F7-5522-5143-B4FA-D5D71CF320C2}" type="slidenum">
              <a:rPr lang="en-US" smtClean="0"/>
              <a:t>‹#›</a:t>
            </a:fld>
            <a:endParaRPr lang="en-US"/>
          </a:p>
        </p:txBody>
      </p:sp>
    </p:spTree>
    <p:extLst>
      <p:ext uri="{BB962C8B-B14F-4D97-AF65-F5344CB8AC3E}">
        <p14:creationId xmlns:p14="http://schemas.microsoft.com/office/powerpoint/2010/main" val="66750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Gladding likens group development to Twyla Tharp’s forming a dance assembly, group development can also be liken to these sky divers forming their art as they free fall. In order for the dance assembly to function, these sky divers to get into formation, or your groups to achieve the outcome it was set out to achieve, then understanding how to begin and nurture will help any group reach it’s desired goals. </a:t>
            </a:r>
          </a:p>
        </p:txBody>
      </p:sp>
      <p:sp>
        <p:nvSpPr>
          <p:cNvPr id="4" name="Slide Number Placeholder 3"/>
          <p:cNvSpPr>
            <a:spLocks noGrp="1"/>
          </p:cNvSpPr>
          <p:nvPr>
            <p:ph type="sldNum" sz="quarter" idx="5"/>
          </p:nvPr>
        </p:nvSpPr>
        <p:spPr/>
        <p:txBody>
          <a:bodyPr/>
          <a:lstStyle/>
          <a:p>
            <a:fld id="{D55D54F7-5522-5143-B4FA-D5D71CF320C2}" type="slidenum">
              <a:rPr lang="en-US" smtClean="0"/>
              <a:t>1</a:t>
            </a:fld>
            <a:endParaRPr lang="en-US" dirty="0"/>
          </a:p>
        </p:txBody>
      </p:sp>
    </p:spTree>
    <p:extLst>
      <p:ext uri="{BB962C8B-B14F-4D97-AF65-F5344CB8AC3E}">
        <p14:creationId xmlns:p14="http://schemas.microsoft.com/office/powerpoint/2010/main" val="2980290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group activity come together as a group and discuss the transition, storming and norming process. Did they feel the transition of everyone trying to find their place in the group? Did they feel the storming of some attempting to compete with others? Did they feel the groups norming? </a:t>
            </a:r>
          </a:p>
          <a:p>
            <a:endParaRPr lang="en-US"/>
          </a:p>
          <a:p>
            <a:r>
              <a:rPr lang="en-US"/>
              <a:t>Which part seemed more normal, beginning with practice groups or beginning with theoretical orientation groups?</a:t>
            </a:r>
          </a:p>
        </p:txBody>
      </p:sp>
      <p:sp>
        <p:nvSpPr>
          <p:cNvPr id="4" name="Slide Number Placeholder 3"/>
          <p:cNvSpPr>
            <a:spLocks noGrp="1"/>
          </p:cNvSpPr>
          <p:nvPr>
            <p:ph type="sldNum" sz="quarter" idx="5"/>
          </p:nvPr>
        </p:nvSpPr>
        <p:spPr/>
        <p:txBody>
          <a:bodyPr/>
          <a:lstStyle/>
          <a:p>
            <a:fld id="{D55D54F7-5522-5143-B4FA-D5D71CF320C2}" type="slidenum">
              <a:rPr lang="en-US" smtClean="0"/>
              <a:t>15</a:t>
            </a:fld>
            <a:endParaRPr lang="en-US"/>
          </a:p>
        </p:txBody>
      </p:sp>
    </p:spTree>
    <p:extLst>
      <p:ext uri="{BB962C8B-B14F-4D97-AF65-F5344CB8AC3E}">
        <p14:creationId xmlns:p14="http://schemas.microsoft.com/office/powerpoint/2010/main" val="207083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17</a:t>
            </a:fld>
            <a:endParaRPr lang="en-US"/>
          </a:p>
        </p:txBody>
      </p:sp>
    </p:spTree>
    <p:extLst>
      <p:ext uri="{BB962C8B-B14F-4D97-AF65-F5344CB8AC3E}">
        <p14:creationId xmlns:p14="http://schemas.microsoft.com/office/powerpoint/2010/main" val="347588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20</a:t>
            </a:fld>
            <a:endParaRPr lang="en-US"/>
          </a:p>
        </p:txBody>
      </p:sp>
    </p:spTree>
    <p:extLst>
      <p:ext uri="{BB962C8B-B14F-4D97-AF65-F5344CB8AC3E}">
        <p14:creationId xmlns:p14="http://schemas.microsoft.com/office/powerpoint/2010/main" val="427901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23</a:t>
            </a:fld>
            <a:endParaRPr lang="en-US"/>
          </a:p>
        </p:txBody>
      </p:sp>
    </p:spTree>
    <p:extLst>
      <p:ext uri="{BB962C8B-B14F-4D97-AF65-F5344CB8AC3E}">
        <p14:creationId xmlns:p14="http://schemas.microsoft.com/office/powerpoint/2010/main" val="79851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D54F7-5522-5143-B4FA-D5D71CF320C2}" type="slidenum">
              <a:rPr lang="en-US" smtClean="0"/>
              <a:t>26</a:t>
            </a:fld>
            <a:endParaRPr lang="en-US"/>
          </a:p>
        </p:txBody>
      </p:sp>
    </p:spTree>
    <p:extLst>
      <p:ext uri="{BB962C8B-B14F-4D97-AF65-F5344CB8AC3E}">
        <p14:creationId xmlns:p14="http://schemas.microsoft.com/office/powerpoint/2010/main" val="130763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28</a:t>
            </a:fld>
            <a:endParaRPr lang="en-US"/>
          </a:p>
        </p:txBody>
      </p:sp>
    </p:spTree>
    <p:extLst>
      <p:ext uri="{BB962C8B-B14F-4D97-AF65-F5344CB8AC3E}">
        <p14:creationId xmlns:p14="http://schemas.microsoft.com/office/powerpoint/2010/main" val="60385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31</a:t>
            </a:fld>
            <a:endParaRPr lang="en-US"/>
          </a:p>
        </p:txBody>
      </p:sp>
    </p:spTree>
    <p:extLst>
      <p:ext uri="{BB962C8B-B14F-4D97-AF65-F5344CB8AC3E}">
        <p14:creationId xmlns:p14="http://schemas.microsoft.com/office/powerpoint/2010/main" val="32781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32</a:t>
            </a:fld>
            <a:endParaRPr lang="en-US"/>
          </a:p>
        </p:txBody>
      </p:sp>
    </p:spTree>
    <p:extLst>
      <p:ext uri="{BB962C8B-B14F-4D97-AF65-F5344CB8AC3E}">
        <p14:creationId xmlns:p14="http://schemas.microsoft.com/office/powerpoint/2010/main" val="330574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33</a:t>
            </a:fld>
            <a:endParaRPr lang="en-US"/>
          </a:p>
        </p:txBody>
      </p:sp>
    </p:spTree>
    <p:extLst>
      <p:ext uri="{BB962C8B-B14F-4D97-AF65-F5344CB8AC3E}">
        <p14:creationId xmlns:p14="http://schemas.microsoft.com/office/powerpoint/2010/main" val="1537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35</a:t>
            </a:fld>
            <a:endParaRPr lang="en-US"/>
          </a:p>
        </p:txBody>
      </p:sp>
    </p:spTree>
    <p:extLst>
      <p:ext uri="{BB962C8B-B14F-4D97-AF65-F5344CB8AC3E}">
        <p14:creationId xmlns:p14="http://schemas.microsoft.com/office/powerpoint/2010/main" val="357955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2</a:t>
            </a:fld>
            <a:endParaRPr lang="en-US" dirty="0"/>
          </a:p>
        </p:txBody>
      </p:sp>
    </p:spTree>
    <p:extLst>
      <p:ext uri="{BB962C8B-B14F-4D97-AF65-F5344CB8AC3E}">
        <p14:creationId xmlns:p14="http://schemas.microsoft.com/office/powerpoint/2010/main" val="1442123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D54F7-5522-5143-B4FA-D5D71CF320C2}" type="slidenum">
              <a:rPr lang="en-US" smtClean="0"/>
              <a:t>47</a:t>
            </a:fld>
            <a:endParaRPr lang="en-US"/>
          </a:p>
        </p:txBody>
      </p:sp>
    </p:spTree>
    <p:extLst>
      <p:ext uri="{BB962C8B-B14F-4D97-AF65-F5344CB8AC3E}">
        <p14:creationId xmlns:p14="http://schemas.microsoft.com/office/powerpoint/2010/main" val="3880295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D54F7-5522-5143-B4FA-D5D71CF320C2}" type="slidenum">
              <a:rPr lang="en-US" smtClean="0"/>
              <a:t>50</a:t>
            </a:fld>
            <a:endParaRPr lang="en-US"/>
          </a:p>
        </p:txBody>
      </p:sp>
    </p:spTree>
    <p:extLst>
      <p:ext uri="{BB962C8B-B14F-4D97-AF65-F5344CB8AC3E}">
        <p14:creationId xmlns:p14="http://schemas.microsoft.com/office/powerpoint/2010/main" val="2419354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53</a:t>
            </a:fld>
            <a:endParaRPr lang="en-US"/>
          </a:p>
        </p:txBody>
      </p:sp>
    </p:spTree>
    <p:extLst>
      <p:ext uri="{BB962C8B-B14F-4D97-AF65-F5344CB8AC3E}">
        <p14:creationId xmlns:p14="http://schemas.microsoft.com/office/powerpoint/2010/main" val="205289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54</a:t>
            </a:fld>
            <a:endParaRPr lang="en-US"/>
          </a:p>
        </p:txBody>
      </p:sp>
    </p:spTree>
    <p:extLst>
      <p:ext uri="{BB962C8B-B14F-4D97-AF65-F5344CB8AC3E}">
        <p14:creationId xmlns:p14="http://schemas.microsoft.com/office/powerpoint/2010/main" val="3409692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100</a:t>
            </a:fld>
            <a:endParaRPr lang="en-US"/>
          </a:p>
        </p:txBody>
      </p:sp>
    </p:spTree>
    <p:extLst>
      <p:ext uri="{BB962C8B-B14F-4D97-AF65-F5344CB8AC3E}">
        <p14:creationId xmlns:p14="http://schemas.microsoft.com/office/powerpoint/2010/main" val="65337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researchers agree there is a four to five stage process in groups. Gladding states four stages. </a:t>
            </a:r>
          </a:p>
        </p:txBody>
      </p:sp>
      <p:sp>
        <p:nvSpPr>
          <p:cNvPr id="4" name="Slide Number Placeholder 3"/>
          <p:cNvSpPr>
            <a:spLocks noGrp="1"/>
          </p:cNvSpPr>
          <p:nvPr>
            <p:ph type="sldNum" sz="quarter" idx="5"/>
          </p:nvPr>
        </p:nvSpPr>
        <p:spPr/>
        <p:txBody>
          <a:bodyPr/>
          <a:lstStyle/>
          <a:p>
            <a:fld id="{D55D54F7-5522-5143-B4FA-D5D71CF320C2}" type="slidenum">
              <a:rPr lang="en-US" smtClean="0"/>
              <a:t>3</a:t>
            </a:fld>
            <a:endParaRPr lang="en-US" dirty="0"/>
          </a:p>
        </p:txBody>
      </p:sp>
    </p:spTree>
    <p:extLst>
      <p:ext uri="{BB962C8B-B14F-4D97-AF65-F5344CB8AC3E}">
        <p14:creationId xmlns:p14="http://schemas.microsoft.com/office/powerpoint/2010/main" val="114931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step in this stage is important, while it can be completed together or individually, each must be completed in order for the groups to function successfully. </a:t>
            </a:r>
          </a:p>
          <a:p>
            <a:endParaRPr lang="en-US" dirty="0"/>
          </a:p>
          <a:p>
            <a:r>
              <a:rPr lang="en-US" dirty="0"/>
              <a:t>Stage 1: With a clear rationale, the group will have positives outcomes and responses. Without a clear rationale, the group process can be harmful.</a:t>
            </a:r>
          </a:p>
          <a:p>
            <a:endParaRPr lang="en-US" dirty="0"/>
          </a:p>
          <a:p>
            <a:r>
              <a:rPr lang="en-US" dirty="0"/>
              <a:t>Stage 2: Even no theoretical format is a theoretical format. Some leaders come from an eclectic stance. Overall the theoretical stance should match the needs of the group members. </a:t>
            </a:r>
          </a:p>
          <a:p>
            <a:endParaRPr lang="en-US" dirty="0"/>
          </a:p>
          <a:p>
            <a:r>
              <a:rPr lang="en-US" dirty="0"/>
              <a:t>Stage 3: Focusing on meeting time, place and frequency. Also if the topic of the group is a sensitive topic and depending on the setting, parental notification may be necessary. The setting will have a great deal of influence on meeting time, place, frequenting, and notification guidelines.</a:t>
            </a:r>
          </a:p>
          <a:p>
            <a:endParaRPr lang="en-US" dirty="0"/>
          </a:p>
          <a:p>
            <a:r>
              <a:rPr lang="en-US" dirty="0"/>
              <a:t>Stage 4: Word of mouth can sometimes be the most effective means, but also use personal contact and written announcements. Can anyone list some advantages and disadvantages to different types of publication means? In your book, on </a:t>
            </a:r>
            <a:r>
              <a:rPr lang="en-US" dirty="0" err="1"/>
              <a:t>pg</a:t>
            </a:r>
            <a:r>
              <a:rPr lang="en-US" dirty="0"/>
              <a:t> 85 (Figure 4.1) Gladding provides a checklist that can prove helpful to forming a group.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55D54F7-5522-5143-B4FA-D5D71CF320C2}" type="slidenum">
              <a:rPr lang="en-US" smtClean="0"/>
              <a:t>4</a:t>
            </a:fld>
            <a:endParaRPr lang="en-US"/>
          </a:p>
        </p:txBody>
      </p:sp>
    </p:spTree>
    <p:extLst>
      <p:ext uri="{BB962C8B-B14F-4D97-AF65-F5344CB8AC3E}">
        <p14:creationId xmlns:p14="http://schemas.microsoft.com/office/powerpoint/2010/main" val="258779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into 4 groups of 5 and remember these groups because you will be working with these groups off and on throughout the lectures with me. Within your groups, work through this checklist. </a:t>
            </a:r>
          </a:p>
        </p:txBody>
      </p:sp>
      <p:sp>
        <p:nvSpPr>
          <p:cNvPr id="4" name="Slide Number Placeholder 3"/>
          <p:cNvSpPr>
            <a:spLocks noGrp="1"/>
          </p:cNvSpPr>
          <p:nvPr>
            <p:ph type="sldNum" sz="quarter" idx="5"/>
          </p:nvPr>
        </p:nvSpPr>
        <p:spPr/>
        <p:txBody>
          <a:bodyPr/>
          <a:lstStyle/>
          <a:p>
            <a:fld id="{D55D54F7-5522-5143-B4FA-D5D71CF320C2}" type="slidenum">
              <a:rPr lang="en-US" smtClean="0"/>
              <a:t>5</a:t>
            </a:fld>
            <a:endParaRPr lang="en-US"/>
          </a:p>
        </p:txBody>
      </p:sp>
    </p:spTree>
    <p:extLst>
      <p:ext uri="{BB962C8B-B14F-4D97-AF65-F5344CB8AC3E}">
        <p14:creationId xmlns:p14="http://schemas.microsoft.com/office/powerpoint/2010/main" val="277333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Stage 5: Two types of Pre -group screenings: individually or group-conducted</a:t>
            </a:r>
          </a:p>
          <a:p>
            <a:r>
              <a:rPr lang="en-US"/>
              <a:t>	What happens in the pre-group screening? Intake interviews, determining level of interpersonal behavior or comfort with others that may impact group interaction, determining if premature termination will occur</a:t>
            </a:r>
          </a:p>
          <a:p>
            <a:r>
              <a:rPr lang="en-US"/>
              <a:t>	Which is considered most important: needs, expectations or commitment? Commitment</a:t>
            </a:r>
          </a:p>
          <a:p>
            <a:r>
              <a:rPr lang="en-US"/>
              <a:t>	Gladding finds it crucial for potential group members accurate information and not misinformation about groups, why do you feel there is misinformation out there and we need to correct it prior to the member joining the group?</a:t>
            </a:r>
          </a:p>
          <a:p>
            <a:r>
              <a:rPr lang="en-US"/>
              <a:t>	What type of information, according to Gladding, is important to convey? Nature and limits of confidentiality, group stages, roles, importance of balancing content and process, length of group, what might occur, member attention to nonverbal and verbal interactions</a:t>
            </a:r>
          </a:p>
          <a:p>
            <a:endParaRPr lang="en-US"/>
          </a:p>
          <a:p>
            <a:r>
              <a:rPr lang="en-US"/>
              <a:t>Stage 6: Two-way process in most groups except in some psycho-educational groups. Those who are invited should be those who are likely to benefit and have specific goals in mind. What are examples of group members who are not ready to be in a group? Who are ready to be in a group? </a:t>
            </a:r>
          </a:p>
          <a:p>
            <a:r>
              <a:rPr lang="en-US"/>
              <a:t> </a:t>
            </a:r>
          </a:p>
          <a:p>
            <a:r>
              <a:rPr lang="en-US"/>
              <a:t>Stage 7: Based on your readings, what qualifications makes a good group leader? </a:t>
            </a:r>
          </a:p>
          <a:p>
            <a:r>
              <a:rPr lang="en-US"/>
              <a:t>The leader’s professional and personal disclosure to the member will help the member to decide if they feel this person can lead effectively or not. </a:t>
            </a:r>
          </a:p>
        </p:txBody>
      </p:sp>
      <p:sp>
        <p:nvSpPr>
          <p:cNvPr id="4" name="Slide Number Placeholder 3"/>
          <p:cNvSpPr>
            <a:spLocks noGrp="1"/>
          </p:cNvSpPr>
          <p:nvPr>
            <p:ph type="sldNum" sz="quarter" idx="5"/>
          </p:nvPr>
        </p:nvSpPr>
        <p:spPr/>
        <p:txBody>
          <a:bodyPr/>
          <a:lstStyle/>
          <a:p>
            <a:fld id="{D55D54F7-5522-5143-B4FA-D5D71CF320C2}" type="slidenum">
              <a:rPr lang="en-US" smtClean="0"/>
              <a:t>7</a:t>
            </a:fld>
            <a:endParaRPr lang="en-US"/>
          </a:p>
        </p:txBody>
      </p:sp>
    </p:spTree>
    <p:extLst>
      <p:ext uri="{BB962C8B-B14F-4D97-AF65-F5344CB8AC3E}">
        <p14:creationId xmlns:p14="http://schemas.microsoft.com/office/powerpoint/2010/main" val="344168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Apprehension = anxiety = normal;</a:t>
            </a:r>
          </a:p>
          <a:p>
            <a:endParaRPr lang="en-US"/>
          </a:p>
          <a:p>
            <a:r>
              <a:rPr lang="en-US"/>
              <a:t>Goals = specifics objectives the group wants to accomplish (should have already been developed prior to the first meeting)</a:t>
            </a:r>
          </a:p>
          <a:p>
            <a:r>
              <a:rPr lang="en-US"/>
              <a:t>Contract = An agreement each member makes with themselves and an accountability with the leader to meet the group goal</a:t>
            </a:r>
          </a:p>
          <a:p>
            <a:endParaRPr lang="en-US"/>
          </a:p>
          <a:p>
            <a:r>
              <a:rPr lang="en-US"/>
              <a:t>Rules = Guidelines by which the groups are run. Rules should be set in a positive manner. A rule to set but difficult to enforce with groups is confidentiality, some members violate </a:t>
            </a:r>
            <a:r>
              <a:rPr lang="en-US" err="1"/>
              <a:t>unintentially</a:t>
            </a:r>
            <a:r>
              <a:rPr lang="en-US"/>
              <a:t> or </a:t>
            </a:r>
            <a:r>
              <a:rPr lang="en-US" err="1"/>
              <a:t>intentially</a:t>
            </a:r>
            <a:r>
              <a:rPr lang="en-US"/>
              <a:t>. It is crucial to deal with confidential breaches immediately and effectively when they occur. What do you feel like are the best ways to deal with those breaches? </a:t>
            </a:r>
          </a:p>
          <a:p>
            <a:r>
              <a:rPr lang="en-US"/>
              <a:t> As leaders to maintain confidentiality, destroy records in a manner that will verify confidentiality will be upheld and/or store the records in a place that is secure.</a:t>
            </a:r>
          </a:p>
          <a:p>
            <a:endParaRPr lang="en-US"/>
          </a:p>
          <a:p>
            <a:r>
              <a:rPr lang="en-US"/>
              <a:t>Limits = boundaries of the group that will dictate what behaviors are allowed within the group. Can be explicit and implicit.</a:t>
            </a:r>
          </a:p>
          <a:p>
            <a:endParaRPr lang="en-US"/>
          </a:p>
          <a:p>
            <a:r>
              <a:rPr lang="en-US"/>
              <a:t>Positive Interchange – begins with the leader. Can incorporate interactive journal writing </a:t>
            </a:r>
          </a:p>
        </p:txBody>
      </p:sp>
      <p:sp>
        <p:nvSpPr>
          <p:cNvPr id="4" name="Slide Number Placeholder 3"/>
          <p:cNvSpPr>
            <a:spLocks noGrp="1"/>
          </p:cNvSpPr>
          <p:nvPr>
            <p:ph type="sldNum" sz="quarter" idx="5"/>
          </p:nvPr>
        </p:nvSpPr>
        <p:spPr/>
        <p:txBody>
          <a:bodyPr/>
          <a:lstStyle/>
          <a:p>
            <a:fld id="{D55D54F7-5522-5143-B4FA-D5D71CF320C2}" type="slidenum">
              <a:rPr lang="en-US" smtClean="0"/>
              <a:t>8</a:t>
            </a:fld>
            <a:endParaRPr lang="en-US"/>
          </a:p>
        </p:txBody>
      </p:sp>
    </p:spTree>
    <p:extLst>
      <p:ext uri="{BB962C8B-B14F-4D97-AF65-F5344CB8AC3E}">
        <p14:creationId xmlns:p14="http://schemas.microsoft.com/office/powerpoint/2010/main" val="142696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5D54F7-5522-5143-B4FA-D5D71CF320C2}" type="slidenum">
              <a:rPr lang="en-US" smtClean="0"/>
              <a:t>10</a:t>
            </a:fld>
            <a:endParaRPr lang="en-US"/>
          </a:p>
        </p:txBody>
      </p:sp>
    </p:spTree>
    <p:extLst>
      <p:ext uri="{BB962C8B-B14F-4D97-AF65-F5344CB8AC3E}">
        <p14:creationId xmlns:p14="http://schemas.microsoft.com/office/powerpoint/2010/main" val="309012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midst of struggles, stagnation, and stress  we gather as pilgrims on a journey  to explore the territories of our minds  and the spaces that separate us from others.  The air is tense with anxiety  as we venture into the unknown.  Like the settlers of yesterday’s time  we strive to take in all we encounter.  Enlivened by a new awareness  we are moved to consider change.* </a:t>
            </a:r>
          </a:p>
          <a:p>
            <a:endParaRPr lang="en-US"/>
          </a:p>
          <a:p>
            <a:r>
              <a:rPr lang="en-US"/>
              <a:t>Gladding, Samuel T.. Groups (p. 103). Pearson Education. Kindle Edition. </a:t>
            </a:r>
          </a:p>
        </p:txBody>
      </p:sp>
      <p:sp>
        <p:nvSpPr>
          <p:cNvPr id="4" name="Slide Number Placeholder 3"/>
          <p:cNvSpPr>
            <a:spLocks noGrp="1"/>
          </p:cNvSpPr>
          <p:nvPr>
            <p:ph type="sldNum" sz="quarter" idx="5"/>
          </p:nvPr>
        </p:nvSpPr>
        <p:spPr/>
        <p:txBody>
          <a:bodyPr/>
          <a:lstStyle/>
          <a:p>
            <a:fld id="{D55D54F7-5522-5143-B4FA-D5D71CF320C2}" type="slidenum">
              <a:rPr lang="en-US" smtClean="0"/>
              <a:t>13</a:t>
            </a:fld>
            <a:endParaRPr lang="en-US"/>
          </a:p>
        </p:txBody>
      </p:sp>
    </p:spTree>
    <p:extLst>
      <p:ext uri="{BB962C8B-B14F-4D97-AF65-F5344CB8AC3E}">
        <p14:creationId xmlns:p14="http://schemas.microsoft.com/office/powerpoint/2010/main" val="2008526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184DA70-C731-4C70-880D-CCD4705E623C}" type="datetime1">
              <a:rPr lang="en-US" smtClean="0"/>
              <a:t>9/27/19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2452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324219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495146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2612038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032278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9/27/19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750808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9/27/19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26925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948401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297480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28402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677708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6554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9/27/19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06616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9/27/19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787678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9/27/19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798362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462103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711941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9/27/19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73507209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4.png"/><Relationship Id="rId5" Type="http://schemas.openxmlformats.org/officeDocument/2006/relationships/slide" Target="slide101.xml"/><Relationship Id="rId4" Type="http://schemas.openxmlformats.org/officeDocument/2006/relationships/notesSlide" Target="../notesSlides/notesSlide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3.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technologyineducationklh.wordpress.com/" TargetMode="External"/><Relationship Id="rId5" Type="http://schemas.openxmlformats.org/officeDocument/2006/relationships/image" Target="../media/image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lu1WUe35QEs?feature=oembed"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Kbj_r1C1LgE?feature=oembed"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jpeg"/><Relationship Id="rId7" Type="http://schemas.openxmlformats.org/officeDocument/2006/relationships/diagramColors" Target="../diagrams/colors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kevan.org/johar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ideo" Target="https://www.youtube.com/embed/Nl2Y_Fu-6zE?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png"/><Relationship Id="rId7" Type="http://schemas.openxmlformats.org/officeDocument/2006/relationships/diagramColors" Target="../diagrams/colors3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2.png"/><Relationship Id="rId7" Type="http://schemas.openxmlformats.org/officeDocument/2006/relationships/diagramColors" Target="../diagrams/colors3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3.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2.png"/><Relationship Id="rId7" Type="http://schemas.openxmlformats.org/officeDocument/2006/relationships/diagramColors" Target="../diagrams/colors3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slide" Target="slide71.xml"/><Relationship Id="rId13" Type="http://schemas.openxmlformats.org/officeDocument/2006/relationships/slide" Target="slide73.xml"/><Relationship Id="rId18" Type="http://schemas.openxmlformats.org/officeDocument/2006/relationships/slide" Target="slide67.xml"/><Relationship Id="rId3" Type="http://schemas.openxmlformats.org/officeDocument/2006/relationships/slide" Target="slide69.xml"/><Relationship Id="rId21" Type="http://schemas.openxmlformats.org/officeDocument/2006/relationships/slide" Target="slide89.xml"/><Relationship Id="rId7" Type="http://schemas.openxmlformats.org/officeDocument/2006/relationships/slide" Target="slide61.xml"/><Relationship Id="rId12" Type="http://schemas.openxmlformats.org/officeDocument/2006/relationships/slide" Target="slide63.xml"/><Relationship Id="rId17" Type="http://schemas.openxmlformats.org/officeDocument/2006/relationships/slide" Target="slide65.xml"/><Relationship Id="rId2" Type="http://schemas.openxmlformats.org/officeDocument/2006/relationships/slide" Target="slide59.xml"/><Relationship Id="rId16" Type="http://schemas.openxmlformats.org/officeDocument/2006/relationships/slide" Target="slide87.xml"/><Relationship Id="rId20"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slide" Target="slide77.xml"/><Relationship Id="rId11" Type="http://schemas.openxmlformats.org/officeDocument/2006/relationships/slide" Target="slide75.xml"/><Relationship Id="rId5" Type="http://schemas.openxmlformats.org/officeDocument/2006/relationships/slide" Target="slide91.xml"/><Relationship Id="rId15" Type="http://schemas.openxmlformats.org/officeDocument/2006/relationships/slide" Target="slide93.xml"/><Relationship Id="rId10" Type="http://schemas.openxmlformats.org/officeDocument/2006/relationships/slide" Target="slide95.xml"/><Relationship Id="rId19" Type="http://schemas.openxmlformats.org/officeDocument/2006/relationships/slide" Target="slide85.xml"/><Relationship Id="rId4" Type="http://schemas.openxmlformats.org/officeDocument/2006/relationships/slide" Target="slide79.xml"/><Relationship Id="rId9" Type="http://schemas.openxmlformats.org/officeDocument/2006/relationships/slide" Target="slide81.xml"/><Relationship Id="rId14" Type="http://schemas.openxmlformats.org/officeDocument/2006/relationships/slide" Target="slide83.xml"/><Relationship Id="rId22" Type="http://schemas.openxmlformats.org/officeDocument/2006/relationships/slide" Target="slide99.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0.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0.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8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slide" Target="slide9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029EF-423F-428E-9AE2-47242E6DAEFC}"/>
              </a:ext>
            </a:extLst>
          </p:cNvPr>
          <p:cNvPicPr>
            <a:picLocks noChangeAspect="1"/>
          </p:cNvPicPr>
          <p:nvPr/>
        </p:nvPicPr>
        <p:blipFill rotWithShape="1">
          <a:blip r:embed="rId3"/>
          <a:srcRect l="13945" r="12778"/>
          <a:stretch/>
        </p:blipFill>
        <p:spPr>
          <a:xfrm>
            <a:off x="16" y="10"/>
            <a:ext cx="7556889" cy="6857990"/>
          </a:xfrm>
          <a:prstGeom prst="rect">
            <a:avLst/>
          </a:prstGeom>
        </p:spPr>
      </p:pic>
      <p:sp>
        <p:nvSpPr>
          <p:cNvPr id="2" name="Title 1">
            <a:extLst>
              <a:ext uri="{FF2B5EF4-FFF2-40B4-BE49-F238E27FC236}">
                <a16:creationId xmlns:a16="http://schemas.microsoft.com/office/drawing/2014/main" id="{75AC6DA6-9556-1F46-AB7B-096A4783DF8C}"/>
              </a:ext>
            </a:extLst>
          </p:cNvPr>
          <p:cNvSpPr>
            <a:spLocks noGrp="1"/>
          </p:cNvSpPr>
          <p:nvPr>
            <p:ph type="ctrTitle"/>
          </p:nvPr>
        </p:nvSpPr>
        <p:spPr>
          <a:xfrm>
            <a:off x="7744408" y="640080"/>
            <a:ext cx="3962777" cy="2850320"/>
          </a:xfrm>
        </p:spPr>
        <p:txBody>
          <a:bodyPr>
            <a:normAutofit/>
          </a:bodyPr>
          <a:lstStyle/>
          <a:p>
            <a:r>
              <a:rPr lang="en-US" sz="4600" dirty="0">
                <a:solidFill>
                  <a:srgbClr val="FFFFFF"/>
                </a:solidFill>
              </a:rPr>
              <a:t>Group Development: Beginning</a:t>
            </a:r>
          </a:p>
        </p:txBody>
      </p:sp>
      <p:sp>
        <p:nvSpPr>
          <p:cNvPr id="3" name="Subtitle 2">
            <a:extLst>
              <a:ext uri="{FF2B5EF4-FFF2-40B4-BE49-F238E27FC236}">
                <a16:creationId xmlns:a16="http://schemas.microsoft.com/office/drawing/2014/main" id="{03B8018B-0250-064E-B77D-FC41A41DF262}"/>
              </a:ext>
            </a:extLst>
          </p:cNvPr>
          <p:cNvSpPr>
            <a:spLocks noGrp="1"/>
          </p:cNvSpPr>
          <p:nvPr>
            <p:ph type="subTitle" idx="1"/>
          </p:nvPr>
        </p:nvSpPr>
        <p:spPr>
          <a:xfrm>
            <a:off x="8047939" y="3812135"/>
            <a:ext cx="3659246" cy="1596655"/>
          </a:xfrm>
        </p:spPr>
        <p:txBody>
          <a:bodyPr>
            <a:normAutofit/>
          </a:bodyPr>
          <a:lstStyle/>
          <a:p>
            <a:r>
              <a:rPr lang="en-US" sz="1800" dirty="0">
                <a:solidFill>
                  <a:srgbClr val="FFFFFF"/>
                </a:solidFill>
              </a:rPr>
              <a:t>Angela Waggoner, MA, LPC-S, LCDC-I, NCC</a:t>
            </a:r>
          </a:p>
          <a:p>
            <a:r>
              <a:rPr lang="en-US" sz="1800" dirty="0">
                <a:solidFill>
                  <a:srgbClr val="FFFFFF"/>
                </a:solidFill>
              </a:rPr>
              <a:t>Ph.D. Student at Liberty University</a:t>
            </a:r>
          </a:p>
        </p:txBody>
      </p:sp>
    </p:spTree>
    <p:extLst>
      <p:ext uri="{BB962C8B-B14F-4D97-AF65-F5344CB8AC3E}">
        <p14:creationId xmlns:p14="http://schemas.microsoft.com/office/powerpoint/2010/main" val="34676659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9"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1"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0F5075C-0801-3046-9B89-6ACC45263745}"/>
              </a:ext>
            </a:extLst>
          </p:cNvPr>
          <p:cNvSpPr>
            <a:spLocks noGrp="1"/>
          </p:cNvSpPr>
          <p:nvPr>
            <p:ph type="title"/>
          </p:nvPr>
        </p:nvSpPr>
        <p:spPr>
          <a:xfrm>
            <a:off x="853330" y="1134681"/>
            <a:ext cx="2743310" cy="4255025"/>
          </a:xfrm>
        </p:spPr>
        <p:txBody>
          <a:bodyPr>
            <a:normAutofit/>
          </a:bodyPr>
          <a:lstStyle/>
          <a:p>
            <a:r>
              <a:rPr lang="en-US">
                <a:solidFill>
                  <a:srgbClr val="FFFFFF"/>
                </a:solidFill>
              </a:rPr>
              <a:t>Opening the Group</a:t>
            </a:r>
          </a:p>
        </p:txBody>
      </p:sp>
      <p:graphicFrame>
        <p:nvGraphicFramePr>
          <p:cNvPr id="5" name="Content Placeholder 2">
            <a:extLst>
              <a:ext uri="{FF2B5EF4-FFF2-40B4-BE49-F238E27FC236}">
                <a16:creationId xmlns:a16="http://schemas.microsoft.com/office/drawing/2014/main" id="{1EC2CCBB-4AD0-4A01-9B3F-433A787E11E8}"/>
              </a:ext>
            </a:extLst>
          </p:cNvPr>
          <p:cNvGraphicFramePr>
            <a:graphicFrameLocks noGrp="1"/>
          </p:cNvGraphicFramePr>
          <p:nvPr>
            <p:ph idx="1"/>
            <p:extLst>
              <p:ext uri="{D42A27DB-BD31-4B8C-83A1-F6EECF244321}">
                <p14:modId xmlns:p14="http://schemas.microsoft.com/office/powerpoint/2010/main" val="2426875470"/>
              </p:ext>
            </p:extLst>
          </p:nvPr>
        </p:nvGraphicFramePr>
        <p:xfrm>
          <a:off x="4662189" y="515667"/>
          <a:ext cx="6692748" cy="5694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4277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1BC7476-4803-CD4C-A3A8-6D2B622D5A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5B326B4-DE53-8B40-B93B-BE9A6C236A7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09276F6-7D52-1B48-8D99-51C6A444541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61E69E7-138D-EE4B-8704-C1713A1C301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0165402-F5F4-3346-9048-C4D7B184705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21421953-9276-654A-BA63-D0B738CAF4B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630DFDD-2E34-504B-AC48-8FAFC758F9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45A054BD-049A-F44F-AEDF-75DDC8EFF05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6AD1CAC2-77EF-CB49-8C3E-B90E7276D38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FE8935F7-A382-D749-80E4-B46BCF4D6CB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46D50A33-0524-324F-B9FF-21BE96073B8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180BE001-D26B-9540-8DD7-A34773162F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p:txBody>
          <a:bodyPr>
            <a:normAutofit fontScale="90000"/>
          </a:bodyPr>
          <a:lstStyle/>
          <a:p>
            <a:r>
              <a:rPr lang="en-US" dirty="0"/>
              <a:t>There are stages each group goes through. How many stages are there according to Gladding and what are they?</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normAutofit/>
          </a:bodyPr>
          <a:lstStyle/>
          <a:p>
            <a:pPr algn="ctr"/>
            <a:r>
              <a:rPr lang="en-US" sz="2800" dirty="0">
                <a:hlinkClick r:id="rId5" action="ppaction://hlinksldjump"/>
              </a:rPr>
              <a:t>Answer</a:t>
            </a:r>
            <a:endParaRPr lang="en-US" sz="2800" dirty="0"/>
          </a:p>
        </p:txBody>
      </p:sp>
      <p:pic>
        <p:nvPicPr>
          <p:cNvPr id="6" name="Online Media 5" descr="01 Thinking Theme from Jeopardy">
            <a:hlinkClick r:id="" action="ppaction://media"/>
            <a:extLst>
              <a:ext uri="{FF2B5EF4-FFF2-40B4-BE49-F238E27FC236}">
                <a16:creationId xmlns:a16="http://schemas.microsoft.com/office/drawing/2014/main" id="{264119DF-3C98-5949-972D-95D76CB7E0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90817" y="4296996"/>
            <a:ext cx="812800" cy="812800"/>
          </a:xfrm>
          <a:prstGeom prst="rect">
            <a:avLst/>
          </a:prstGeom>
        </p:spPr>
      </p:pic>
    </p:spTree>
    <p:extLst>
      <p:ext uri="{BB962C8B-B14F-4D97-AF65-F5344CB8AC3E}">
        <p14:creationId xmlns:p14="http://schemas.microsoft.com/office/powerpoint/2010/main" val="18646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a:xfrm>
            <a:off x="2127884" y="2722563"/>
            <a:ext cx="8791575" cy="2387600"/>
          </a:xfrm>
        </p:spPr>
        <p:txBody>
          <a:bodyPr>
            <a:normAutofit fontScale="90000"/>
          </a:bodyPr>
          <a:lstStyle/>
          <a:p>
            <a:r>
              <a:rPr lang="en-US"/>
              <a:t>4 Stages</a:t>
            </a:r>
            <a:br>
              <a:rPr lang="en-US"/>
            </a:br>
            <a:r>
              <a:rPr lang="en-US"/>
              <a:t>	Forming</a:t>
            </a:r>
            <a:br>
              <a:rPr lang="en-US"/>
            </a:br>
            <a:r>
              <a:rPr lang="en-US"/>
              <a:t>	Transition</a:t>
            </a:r>
            <a:br>
              <a:rPr lang="en-US"/>
            </a:br>
            <a:r>
              <a:rPr lang="en-US"/>
              <a:t>	Performing/Working</a:t>
            </a:r>
            <a:br>
              <a:rPr lang="en-US"/>
            </a:br>
            <a:r>
              <a:rPr lang="en-US"/>
              <a:t>	Mourning/Termination</a:t>
            </a:r>
            <a:br>
              <a:rPr lang="en-US"/>
            </a:br>
            <a:endParaRPr lang="en-US"/>
          </a:p>
        </p:txBody>
      </p:sp>
    </p:spTree>
    <p:extLst>
      <p:ext uri="{BB962C8B-B14F-4D97-AF65-F5344CB8AC3E}">
        <p14:creationId xmlns:p14="http://schemas.microsoft.com/office/powerpoint/2010/main" val="197395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416F7DA4-3A8D-F243-883E-0EF64E452E2B}"/>
              </a:ext>
            </a:extLst>
          </p:cNvPr>
          <p:cNvSpPr>
            <a:spLocks noGrp="1"/>
          </p:cNvSpPr>
          <p:nvPr>
            <p:ph type="title"/>
          </p:nvPr>
        </p:nvSpPr>
        <p:spPr>
          <a:xfrm>
            <a:off x="853330" y="1254035"/>
            <a:ext cx="2926190" cy="4002222"/>
          </a:xfrm>
        </p:spPr>
        <p:txBody>
          <a:bodyPr>
            <a:normAutofit/>
          </a:bodyPr>
          <a:lstStyle/>
          <a:p>
            <a:r>
              <a:rPr lang="en-US">
                <a:solidFill>
                  <a:srgbClr val="FFFFFF"/>
                </a:solidFill>
              </a:rPr>
              <a:t>Useful Procedures for The beginning stages of a group</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560EFC49-80E7-4D5F-8A20-EFF6519E2E98}"/>
              </a:ext>
            </a:extLst>
          </p:cNvPr>
          <p:cNvGraphicFramePr>
            <a:graphicFrameLocks noGrp="1"/>
          </p:cNvGraphicFramePr>
          <p:nvPr>
            <p:ph idx="1"/>
            <p:extLst>
              <p:ext uri="{D42A27DB-BD31-4B8C-83A1-F6EECF244321}">
                <p14:modId xmlns:p14="http://schemas.microsoft.com/office/powerpoint/2010/main" val="2118948865"/>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1696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E31CFCE-DA98-2B46-87CE-6EBC9C08110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C9AFE69-10F7-5C4B-8F65-28155328F3C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08DD2D6-8EE7-B948-9300-F331F303B9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74387658-3FEF-9242-996A-46C77904D5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813083E-C981-E744-BD3D-9148F94FC41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4BF8FC5-A730-C74C-8512-30AFBA6871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8EF0-455B-9346-B398-B2760ECE1DB3}"/>
              </a:ext>
            </a:extLst>
          </p:cNvPr>
          <p:cNvSpPr>
            <a:spLocks noGrp="1"/>
          </p:cNvSpPr>
          <p:nvPr>
            <p:ph type="title"/>
          </p:nvPr>
        </p:nvSpPr>
        <p:spPr>
          <a:xfrm>
            <a:off x="1141413" y="618518"/>
            <a:ext cx="9905998" cy="1478570"/>
          </a:xfrm>
        </p:spPr>
        <p:txBody>
          <a:bodyPr>
            <a:normAutofit/>
          </a:bodyPr>
          <a:lstStyle/>
          <a:p>
            <a:r>
              <a:rPr lang="en-US"/>
              <a:t>Closing Thoughts/Questions</a:t>
            </a:r>
          </a:p>
        </p:txBody>
      </p:sp>
      <p:graphicFrame>
        <p:nvGraphicFramePr>
          <p:cNvPr id="5" name="Content Placeholder 2">
            <a:extLst>
              <a:ext uri="{FF2B5EF4-FFF2-40B4-BE49-F238E27FC236}">
                <a16:creationId xmlns:a16="http://schemas.microsoft.com/office/drawing/2014/main" id="{0994D701-41F2-4E01-9CB6-3AD44CF50342}"/>
              </a:ext>
            </a:extLst>
          </p:cNvPr>
          <p:cNvGraphicFramePr>
            <a:graphicFrameLocks noGrp="1"/>
          </p:cNvGraphicFramePr>
          <p:nvPr>
            <p:ph idx="1"/>
            <p:extLst>
              <p:ext uri="{D42A27DB-BD31-4B8C-83A1-F6EECF244321}">
                <p14:modId xmlns:p14="http://schemas.microsoft.com/office/powerpoint/2010/main" val="403353969"/>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2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ECB77A3-210A-CE47-8200-628EFEA62DF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FEEFB78-2911-2E46-BA22-DD1E6B52F0C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5E2C17AA-A4E7-5D46-8EEF-8182EF578DF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A6EBAF6-E124-D74E-B81B-4D5789145E1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CE52ACEC-DC48-114E-83C8-2D311942225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5688CD6C-7718-3545-9FB2-E5641ED556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45" name="Group 85">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7" name="Rectangle 86">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4" name="Title 3">
            <a:extLst>
              <a:ext uri="{FF2B5EF4-FFF2-40B4-BE49-F238E27FC236}">
                <a16:creationId xmlns:a16="http://schemas.microsoft.com/office/drawing/2014/main" id="{02EFEE25-C61C-7B4B-9F0D-F01BCB8BFD3F}"/>
              </a:ext>
            </a:extLst>
          </p:cNvPr>
          <p:cNvSpPr>
            <a:spLocks noGrp="1"/>
          </p:cNvSpPr>
          <p:nvPr>
            <p:ph type="ctrTitle"/>
          </p:nvPr>
        </p:nvSpPr>
        <p:spPr>
          <a:xfrm>
            <a:off x="6615112" y="1122363"/>
            <a:ext cx="4052887" cy="2387600"/>
          </a:xfrm>
        </p:spPr>
        <p:txBody>
          <a:bodyPr>
            <a:normAutofit/>
          </a:bodyPr>
          <a:lstStyle/>
          <a:p>
            <a:r>
              <a:rPr lang="en-US" sz="4100"/>
              <a:t>Transition Period: Storming and Norming</a:t>
            </a:r>
          </a:p>
        </p:txBody>
      </p:sp>
      <p:sp>
        <p:nvSpPr>
          <p:cNvPr id="5" name="Subtitle 4">
            <a:extLst>
              <a:ext uri="{FF2B5EF4-FFF2-40B4-BE49-F238E27FC236}">
                <a16:creationId xmlns:a16="http://schemas.microsoft.com/office/drawing/2014/main" id="{BB3B6038-D383-B84E-AA8F-B2C854EDD37F}"/>
              </a:ext>
            </a:extLst>
          </p:cNvPr>
          <p:cNvSpPr>
            <a:spLocks noGrp="1"/>
          </p:cNvSpPr>
          <p:nvPr>
            <p:ph type="subTitle" idx="1"/>
          </p:nvPr>
        </p:nvSpPr>
        <p:spPr>
          <a:xfrm>
            <a:off x="6585702" y="3602038"/>
            <a:ext cx="4082297" cy="1655762"/>
          </a:xfrm>
        </p:spPr>
        <p:txBody>
          <a:bodyPr>
            <a:normAutofit/>
          </a:bodyPr>
          <a:lstStyle/>
          <a:p>
            <a:pPr>
              <a:lnSpc>
                <a:spcPct val="110000"/>
              </a:lnSpc>
            </a:pPr>
            <a:r>
              <a:rPr lang="en-US"/>
              <a:t>Angela Waggoner, MA, LPC-S, LCDC-I, NCC</a:t>
            </a:r>
          </a:p>
          <a:p>
            <a:pPr>
              <a:lnSpc>
                <a:spcPct val="110000"/>
              </a:lnSpc>
            </a:pPr>
            <a:r>
              <a:rPr lang="en-US"/>
              <a:t>Ph.D. Student at Liberty University</a:t>
            </a:r>
          </a:p>
          <a:p>
            <a:pPr>
              <a:lnSpc>
                <a:spcPct val="110000"/>
              </a:lnSpc>
            </a:pPr>
            <a:endParaRPr lang="en-US"/>
          </a:p>
        </p:txBody>
      </p:sp>
      <p:pic>
        <p:nvPicPr>
          <p:cNvPr id="7" name="Picture 6" descr="A close up of a logo&#10;&#10;Description automatically generated">
            <a:extLst>
              <a:ext uri="{FF2B5EF4-FFF2-40B4-BE49-F238E27FC236}">
                <a16:creationId xmlns:a16="http://schemas.microsoft.com/office/drawing/2014/main" id="{28723037-2AE3-8740-AA54-8FC1735631D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4093" r="19179"/>
          <a:stretch/>
        </p:blipFill>
        <p:spPr>
          <a:xfrm>
            <a:off x="-5597" y="10"/>
            <a:ext cx="6101597" cy="6857990"/>
          </a:xfrm>
          <a:prstGeom prst="rect">
            <a:avLst/>
          </a:prstGeom>
        </p:spPr>
      </p:pic>
      <p:grpSp>
        <p:nvGrpSpPr>
          <p:cNvPr id="157" name="Group 89">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91"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2"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5"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20"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32"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7"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8"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9"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0"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1"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2"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46" name="Group 145">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7"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8"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9"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0"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1"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2"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3"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4"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5"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6"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
        <p:nvSpPr>
          <p:cNvPr id="8" name="TextBox 7">
            <a:extLst>
              <a:ext uri="{FF2B5EF4-FFF2-40B4-BE49-F238E27FC236}">
                <a16:creationId xmlns:a16="http://schemas.microsoft.com/office/drawing/2014/main" id="{00EB2AE0-3C2C-7941-812C-9AF1A1E393A5}"/>
              </a:ext>
            </a:extLst>
          </p:cNvPr>
          <p:cNvSpPr txBox="1"/>
          <p:nvPr/>
        </p:nvSpPr>
        <p:spPr>
          <a:xfrm>
            <a:off x="3976510" y="6657945"/>
            <a:ext cx="21194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technologyineducationklh.wordpress.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33861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99BC-055B-0F46-87E3-3DB231E88EF7}"/>
              </a:ext>
            </a:extLst>
          </p:cNvPr>
          <p:cNvSpPr>
            <a:spLocks noGrp="1"/>
          </p:cNvSpPr>
          <p:nvPr>
            <p:ph type="title"/>
          </p:nvPr>
        </p:nvSpPr>
        <p:spPr>
          <a:xfrm>
            <a:off x="1143001" y="244722"/>
            <a:ext cx="9905998" cy="1249970"/>
          </a:xfrm>
        </p:spPr>
        <p:txBody>
          <a:bodyPr/>
          <a:lstStyle/>
          <a:p>
            <a:r>
              <a:rPr lang="en-US" dirty="0"/>
              <a:t>Remember the Titans: An Example of Group Development</a:t>
            </a:r>
          </a:p>
        </p:txBody>
      </p:sp>
      <p:pic>
        <p:nvPicPr>
          <p:cNvPr id="4" name="Online Media 3" descr="Stages of Group Development - Remember The Titans">
            <a:hlinkClick r:id="" action="ppaction://media"/>
            <a:extLst>
              <a:ext uri="{FF2B5EF4-FFF2-40B4-BE49-F238E27FC236}">
                <a16:creationId xmlns:a16="http://schemas.microsoft.com/office/drawing/2014/main" id="{1F40940F-22FB-FC48-A3F3-5544D96D33D4}"/>
              </a:ext>
            </a:extLst>
          </p:cNvPr>
          <p:cNvPicPr>
            <a:picLocks noGrp="1" noRot="1" noChangeAspect="1"/>
          </p:cNvPicPr>
          <p:nvPr>
            <p:ph idx="1"/>
            <a:videoFile r:link="rId1"/>
          </p:nvPr>
        </p:nvPicPr>
        <p:blipFill>
          <a:blip r:embed="rId3"/>
          <a:stretch>
            <a:fillRect/>
          </a:stretch>
        </p:blipFill>
        <p:spPr>
          <a:xfrm>
            <a:off x="386862" y="1283677"/>
            <a:ext cx="11482753" cy="5574323"/>
          </a:xfrm>
          <a:prstGeom prst="rect">
            <a:avLst/>
          </a:prstGeom>
        </p:spPr>
      </p:pic>
    </p:spTree>
    <p:extLst>
      <p:ext uri="{BB962C8B-B14F-4D97-AF65-F5344CB8AC3E}">
        <p14:creationId xmlns:p14="http://schemas.microsoft.com/office/powerpoint/2010/main" val="133371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23E490-E4C5-7F44-AE9A-C3DD8788885E}"/>
              </a:ext>
            </a:extLst>
          </p:cNvPr>
          <p:cNvSpPr>
            <a:spLocks noGrp="1"/>
          </p:cNvSpPr>
          <p:nvPr>
            <p:ph type="title"/>
          </p:nvPr>
        </p:nvSpPr>
        <p:spPr>
          <a:xfrm>
            <a:off x="853330" y="1134681"/>
            <a:ext cx="2743310" cy="4255025"/>
          </a:xfrm>
        </p:spPr>
        <p:txBody>
          <a:bodyPr>
            <a:normAutofit/>
          </a:bodyPr>
          <a:lstStyle/>
          <a:p>
            <a:r>
              <a:rPr lang="en-US">
                <a:solidFill>
                  <a:srgbClr val="FFFFFF"/>
                </a:solidFill>
              </a:rPr>
              <a:t>Group Activity</a:t>
            </a:r>
          </a:p>
        </p:txBody>
      </p:sp>
      <p:graphicFrame>
        <p:nvGraphicFramePr>
          <p:cNvPr id="5" name="Content Placeholder 2">
            <a:extLst>
              <a:ext uri="{FF2B5EF4-FFF2-40B4-BE49-F238E27FC236}">
                <a16:creationId xmlns:a16="http://schemas.microsoft.com/office/drawing/2014/main" id="{70738BEB-D57F-4789-A6F6-2EDA4045D886}"/>
              </a:ext>
            </a:extLst>
          </p:cNvPr>
          <p:cNvGraphicFramePr>
            <a:graphicFrameLocks noGrp="1"/>
          </p:cNvGraphicFramePr>
          <p:nvPr>
            <p:ph idx="1"/>
            <p:extLst>
              <p:ext uri="{D42A27DB-BD31-4B8C-83A1-F6EECF244321}">
                <p14:modId xmlns:p14="http://schemas.microsoft.com/office/powerpoint/2010/main" val="573933231"/>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9852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A42387C-187A-7048-A63C-D24FAD39649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A47ACF0-F67C-E845-A0CE-B082EBE60F6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5C158AB-4F68-834E-9952-E06AFC82D11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38E648C-C4A6-9541-90E5-75CD2DB5FB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5E979A50-74DC-9547-A513-C217267982C1}"/>
              </a:ext>
            </a:extLst>
          </p:cNvPr>
          <p:cNvSpPr>
            <a:spLocks noGrp="1"/>
          </p:cNvSpPr>
          <p:nvPr>
            <p:ph type="title"/>
          </p:nvPr>
        </p:nvSpPr>
        <p:spPr>
          <a:xfrm>
            <a:off x="1019015" y="1093787"/>
            <a:ext cx="3059969" cy="4697413"/>
          </a:xfrm>
        </p:spPr>
        <p:txBody>
          <a:bodyPr>
            <a:normAutofit/>
          </a:bodyPr>
          <a:lstStyle/>
          <a:p>
            <a:r>
              <a:rPr lang="en-US"/>
              <a:t>Storming</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84476D-0E97-194D-93C2-9A57FC6E803E}"/>
              </a:ext>
            </a:extLst>
          </p:cNvPr>
          <p:cNvSpPr>
            <a:spLocks noGrp="1"/>
          </p:cNvSpPr>
          <p:nvPr>
            <p:ph idx="1"/>
          </p:nvPr>
        </p:nvSpPr>
        <p:spPr>
          <a:xfrm>
            <a:off x="5215467" y="1093788"/>
            <a:ext cx="5831944" cy="4697413"/>
          </a:xfrm>
        </p:spPr>
        <p:txBody>
          <a:bodyPr>
            <a:normAutofit/>
          </a:bodyPr>
          <a:lstStyle/>
          <a:p>
            <a:pPr>
              <a:lnSpc>
                <a:spcPct val="110000"/>
              </a:lnSpc>
            </a:pPr>
            <a:r>
              <a:rPr lang="en-US"/>
              <a:t>Primary Tension – awkwardness about being in a strange situation</a:t>
            </a:r>
          </a:p>
          <a:p>
            <a:pPr>
              <a:lnSpc>
                <a:spcPct val="110000"/>
              </a:lnSpc>
            </a:pPr>
            <a:r>
              <a:rPr lang="en-US"/>
              <a:t>Secondary Tension – intragroup conflict</a:t>
            </a:r>
          </a:p>
          <a:p>
            <a:pPr>
              <a:lnSpc>
                <a:spcPct val="110000"/>
              </a:lnSpc>
            </a:pPr>
            <a:r>
              <a:rPr lang="en-US"/>
              <a:t>Quiet Storming – Avoidance</a:t>
            </a:r>
          </a:p>
          <a:p>
            <a:pPr>
              <a:lnSpc>
                <a:spcPct val="110000"/>
              </a:lnSpc>
            </a:pPr>
            <a:r>
              <a:rPr lang="en-US"/>
              <a:t>Conflict Resolution – Primary focus is on ending the conflict (conflict is seen as negative)</a:t>
            </a:r>
          </a:p>
          <a:p>
            <a:pPr>
              <a:lnSpc>
                <a:spcPct val="110000"/>
              </a:lnSpc>
            </a:pPr>
            <a:r>
              <a:rPr lang="en-US"/>
              <a:t>Conflict Management – Directing conflict toward constructive dialogue (conflict is seen as positive)</a:t>
            </a:r>
          </a:p>
        </p:txBody>
      </p:sp>
    </p:spTree>
    <p:extLst>
      <p:ext uri="{BB962C8B-B14F-4D97-AF65-F5344CB8AC3E}">
        <p14:creationId xmlns:p14="http://schemas.microsoft.com/office/powerpoint/2010/main" val="107227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2"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7A2BE-6567-EA45-AAF5-499BE8AA1920}"/>
              </a:ext>
            </a:extLst>
          </p:cNvPr>
          <p:cNvSpPr>
            <a:spLocks noGrp="1"/>
          </p:cNvSpPr>
          <p:nvPr>
            <p:ph type="title"/>
          </p:nvPr>
        </p:nvSpPr>
        <p:spPr>
          <a:xfrm>
            <a:off x="1141413" y="618518"/>
            <a:ext cx="9905998" cy="1478570"/>
          </a:xfrm>
        </p:spPr>
        <p:txBody>
          <a:bodyPr>
            <a:normAutofit/>
          </a:bodyPr>
          <a:lstStyle/>
          <a:p>
            <a:r>
              <a:rPr lang="en-US"/>
              <a:t>Storming: Peer Relationships</a:t>
            </a:r>
          </a:p>
        </p:txBody>
      </p:sp>
      <p:graphicFrame>
        <p:nvGraphicFramePr>
          <p:cNvPr id="83" name="Content Placeholder 2">
            <a:extLst>
              <a:ext uri="{FF2B5EF4-FFF2-40B4-BE49-F238E27FC236}">
                <a16:creationId xmlns:a16="http://schemas.microsoft.com/office/drawing/2014/main" id="{575BB7DF-1008-4448-B28B-C14810514CDC}"/>
              </a:ext>
            </a:extLst>
          </p:cNvPr>
          <p:cNvGraphicFramePr>
            <a:graphicFrameLocks noGrp="1"/>
          </p:cNvGraphicFramePr>
          <p:nvPr>
            <p:ph idx="1"/>
            <p:extLst>
              <p:ext uri="{D42A27DB-BD31-4B8C-83A1-F6EECF244321}">
                <p14:modId xmlns:p14="http://schemas.microsoft.com/office/powerpoint/2010/main" val="3126978113"/>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73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graphicEl>
                                              <a:dgm id="{777F35BB-6E8C-1E42-9C70-1811C2311C3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graphicEl>
                                              <a:dgm id="{80208C3B-A053-CF47-9F1C-BC4076DE8D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graphicEl>
                                              <a:dgm id="{7EA8CC3D-B03D-AA4A-9DCE-4BE04F9544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graphicEl>
                                              <a:dgm id="{CB755562-C9E4-ED43-9455-17BA4BA1C5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3"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6"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B9DFF-7D35-C846-B08A-7D0FE50ED0AC}"/>
              </a:ext>
            </a:extLst>
          </p:cNvPr>
          <p:cNvSpPr>
            <a:spLocks noGrp="1"/>
          </p:cNvSpPr>
          <p:nvPr>
            <p:ph type="title"/>
          </p:nvPr>
        </p:nvSpPr>
        <p:spPr>
          <a:xfrm>
            <a:off x="1141413" y="618518"/>
            <a:ext cx="9905998" cy="1478570"/>
          </a:xfrm>
        </p:spPr>
        <p:txBody>
          <a:bodyPr>
            <a:normAutofit/>
          </a:bodyPr>
          <a:lstStyle/>
          <a:p>
            <a:r>
              <a:rPr lang="en-US"/>
              <a:t>Other Storming Characteristics</a:t>
            </a:r>
          </a:p>
        </p:txBody>
      </p:sp>
      <p:graphicFrame>
        <p:nvGraphicFramePr>
          <p:cNvPr id="77" name="Content Placeholder 2">
            <a:extLst>
              <a:ext uri="{FF2B5EF4-FFF2-40B4-BE49-F238E27FC236}">
                <a16:creationId xmlns:a16="http://schemas.microsoft.com/office/drawing/2014/main" id="{7FB61DE5-ECE9-4860-A84F-6D2A9EE86E14}"/>
              </a:ext>
            </a:extLst>
          </p:cNvPr>
          <p:cNvGraphicFramePr>
            <a:graphicFrameLocks noGrp="1"/>
          </p:cNvGraphicFramePr>
          <p:nvPr>
            <p:ph idx="1"/>
            <p:extLst>
              <p:ext uri="{D42A27DB-BD31-4B8C-83A1-F6EECF244321}">
                <p14:modId xmlns:p14="http://schemas.microsoft.com/office/powerpoint/2010/main" val="1587256827"/>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12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graphicEl>
                                              <a:dgm id="{AE055320-F66F-624F-BE94-232B9B52BC9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graphicEl>
                                              <a:dgm id="{7BA936BC-8D6F-7B45-A8DF-87D0E3EB99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graphicEl>
                                              <a:dgm id="{4FB30783-7975-6A42-92BC-5ECC9EBD8C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graphicEl>
                                              <a:dgm id="{61E851B9-DAB1-4242-956E-87F51D542E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graphicEl>
                                              <a:dgm id="{38348DEE-76CF-1C45-ABBF-F16407EBCBF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graphicEl>
                                              <a:dgm id="{EE90FEA6-D424-5246-9BE5-D2CA054D2F8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graphicEl>
                                              <a:dgm id="{8EEFFFE7-7E70-BA49-AE05-5703FA6955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57FC-AA40-DE40-98F1-176483992B9C}"/>
              </a:ext>
            </a:extLst>
          </p:cNvPr>
          <p:cNvSpPr>
            <a:spLocks noGrp="1"/>
          </p:cNvSpPr>
          <p:nvPr>
            <p:ph type="title"/>
          </p:nvPr>
        </p:nvSpPr>
        <p:spPr>
          <a:xfrm>
            <a:off x="1141413" y="618518"/>
            <a:ext cx="9905998" cy="1478570"/>
          </a:xfrm>
        </p:spPr>
        <p:txBody>
          <a:bodyPr>
            <a:normAutofit/>
          </a:bodyPr>
          <a:lstStyle/>
          <a:p>
            <a:r>
              <a:rPr lang="en-US"/>
              <a:t>How to Work through storming</a:t>
            </a:r>
          </a:p>
        </p:txBody>
      </p:sp>
      <p:graphicFrame>
        <p:nvGraphicFramePr>
          <p:cNvPr id="5" name="Content Placeholder 2">
            <a:extLst>
              <a:ext uri="{FF2B5EF4-FFF2-40B4-BE49-F238E27FC236}">
                <a16:creationId xmlns:a16="http://schemas.microsoft.com/office/drawing/2014/main" id="{97EEC0F0-6B92-4DF7-BEE0-342DE0723E3D}"/>
              </a:ext>
            </a:extLst>
          </p:cNvPr>
          <p:cNvGraphicFramePr>
            <a:graphicFrameLocks noGrp="1"/>
          </p:cNvGraphicFramePr>
          <p:nvPr>
            <p:ph idx="1"/>
            <p:extLst>
              <p:ext uri="{D42A27DB-BD31-4B8C-83A1-F6EECF244321}">
                <p14:modId xmlns:p14="http://schemas.microsoft.com/office/powerpoint/2010/main" val="3496239387"/>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1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8774B0F-0C73-D748-BA9F-6CE876A95D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DAAE2A6-F2BE-1C48-BD43-0B6C940645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1121984-8053-3043-B98E-117FCC8374B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8AA5DAA-1D4F-8F4F-A173-E2EE1DAB1F7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69C4A80-3BC5-6E43-97FE-DF6BD01A32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4DD-5650-CA4C-BA74-8011AA7BECD4}"/>
              </a:ext>
            </a:extLst>
          </p:cNvPr>
          <p:cNvSpPr>
            <a:spLocks noGrp="1"/>
          </p:cNvSpPr>
          <p:nvPr>
            <p:ph type="title"/>
          </p:nvPr>
        </p:nvSpPr>
        <p:spPr/>
        <p:txBody>
          <a:bodyPr/>
          <a:lstStyle/>
          <a:p>
            <a:endParaRPr lang="en-US" dirty="0"/>
          </a:p>
        </p:txBody>
      </p:sp>
      <p:pic>
        <p:nvPicPr>
          <p:cNvPr id="4" name="Online Media 3" descr="BMGT-466 4 Stages of Team Development as told by Timon and Pumbaa">
            <a:hlinkClick r:id="" action="ppaction://media"/>
            <a:extLst>
              <a:ext uri="{FF2B5EF4-FFF2-40B4-BE49-F238E27FC236}">
                <a16:creationId xmlns:a16="http://schemas.microsoft.com/office/drawing/2014/main" id="{82E949F4-28B4-CD45-B7AE-3CDCA1ADDAE5}"/>
              </a:ext>
            </a:extLst>
          </p:cNvPr>
          <p:cNvPicPr>
            <a:picLocks noGrp="1" noRot="1" noChangeAspect="1"/>
          </p:cNvPicPr>
          <p:nvPr>
            <p:ph idx="1"/>
            <a:videoFile r:link="rId1"/>
          </p:nvPr>
        </p:nvPicPr>
        <p:blipFill>
          <a:blip r:embed="rId4"/>
          <a:stretch>
            <a:fillRect/>
          </a:stretch>
        </p:blipFill>
        <p:spPr>
          <a:xfrm>
            <a:off x="1141413" y="618518"/>
            <a:ext cx="9905998" cy="5819604"/>
          </a:xfrm>
          <a:prstGeom prst="rect">
            <a:avLst/>
          </a:prstGeom>
        </p:spPr>
      </p:pic>
    </p:spTree>
    <p:extLst>
      <p:ext uri="{BB962C8B-B14F-4D97-AF65-F5344CB8AC3E}">
        <p14:creationId xmlns:p14="http://schemas.microsoft.com/office/powerpoint/2010/main" val="673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6662-3666-5D4F-B71F-59BC401E4191}"/>
              </a:ext>
            </a:extLst>
          </p:cNvPr>
          <p:cNvSpPr>
            <a:spLocks noGrp="1"/>
          </p:cNvSpPr>
          <p:nvPr>
            <p:ph type="title"/>
          </p:nvPr>
        </p:nvSpPr>
        <p:spPr>
          <a:xfrm>
            <a:off x="1141413" y="618518"/>
            <a:ext cx="9905998" cy="1478570"/>
          </a:xfrm>
        </p:spPr>
        <p:txBody>
          <a:bodyPr>
            <a:normAutofit/>
          </a:bodyPr>
          <a:lstStyle/>
          <a:p>
            <a:r>
              <a:rPr lang="en-US"/>
              <a:t>Successfully working through storming</a:t>
            </a:r>
          </a:p>
        </p:txBody>
      </p:sp>
      <p:graphicFrame>
        <p:nvGraphicFramePr>
          <p:cNvPr id="5" name="Content Placeholder 2">
            <a:extLst>
              <a:ext uri="{FF2B5EF4-FFF2-40B4-BE49-F238E27FC236}">
                <a16:creationId xmlns:a16="http://schemas.microsoft.com/office/drawing/2014/main" id="{EFF1778E-4C94-4B16-9FC1-C6F486084104}"/>
              </a:ext>
            </a:extLst>
          </p:cNvPr>
          <p:cNvGraphicFramePr>
            <a:graphicFrameLocks noGrp="1"/>
          </p:cNvGraphicFramePr>
          <p:nvPr>
            <p:ph idx="1"/>
            <p:extLst>
              <p:ext uri="{D42A27DB-BD31-4B8C-83A1-F6EECF244321}">
                <p14:modId xmlns:p14="http://schemas.microsoft.com/office/powerpoint/2010/main" val="2511764351"/>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11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DF5EEA6-01C7-A643-AB54-4208AA5D581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A6014A9-97FF-164B-9D62-BD36D10598C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AD9C5F1-BC79-8640-9210-450AABD5023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264B4B5-BE78-414D-A3E2-965D1ED2AB2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81B3FE6-31F4-4945-A6FF-24C82659A26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C37B4AE-C1B0-5141-93C8-DF51A7EC70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EFCE-104B-A84E-A1AA-C362BA7790F8}"/>
              </a:ext>
            </a:extLst>
          </p:cNvPr>
          <p:cNvSpPr>
            <a:spLocks noGrp="1"/>
          </p:cNvSpPr>
          <p:nvPr>
            <p:ph type="title"/>
          </p:nvPr>
        </p:nvSpPr>
        <p:spPr>
          <a:xfrm>
            <a:off x="1141413" y="618518"/>
            <a:ext cx="9905998" cy="1478570"/>
          </a:xfrm>
        </p:spPr>
        <p:txBody>
          <a:bodyPr>
            <a:normAutofit/>
          </a:bodyPr>
          <a:lstStyle/>
          <a:p>
            <a:r>
              <a:rPr lang="en-US"/>
              <a:t>Norms and Norming</a:t>
            </a:r>
          </a:p>
        </p:txBody>
      </p:sp>
      <p:graphicFrame>
        <p:nvGraphicFramePr>
          <p:cNvPr id="5" name="Content Placeholder 2">
            <a:extLst>
              <a:ext uri="{FF2B5EF4-FFF2-40B4-BE49-F238E27FC236}">
                <a16:creationId xmlns:a16="http://schemas.microsoft.com/office/drawing/2014/main" id="{A462AD2B-D91E-4843-AF87-12B8C3BA6DB8}"/>
              </a:ext>
            </a:extLst>
          </p:cNvPr>
          <p:cNvGraphicFramePr>
            <a:graphicFrameLocks noGrp="1"/>
          </p:cNvGraphicFramePr>
          <p:nvPr>
            <p:ph idx="1"/>
            <p:extLst>
              <p:ext uri="{D42A27DB-BD31-4B8C-83A1-F6EECF244321}">
                <p14:modId xmlns:p14="http://schemas.microsoft.com/office/powerpoint/2010/main" val="231278542"/>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5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E0E151D-4B81-2848-A698-FC36F0E6B2D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3A47F9B-D123-3946-B856-387017F0E57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1A78049C-B015-3F4A-9FE5-FAE8D12A40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A001A04-8ED4-B543-8031-A134D2E93B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F960A84-D3CE-9A48-B2E1-ADA0530C916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117B6463-B552-DB49-8112-ACA242311AB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4CA4A774-F271-5645-8A33-B8195FDABC4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A6950741-7066-8141-9A24-5ADDC64023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14">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6">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9"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5"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2"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3"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4"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87"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88" name="Rectangle 47">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89" name="Group 49">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1"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52"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3"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8"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3"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5"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90"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6DE711-9E35-0447-950C-9062C1410F31}"/>
              </a:ext>
            </a:extLst>
          </p:cNvPr>
          <p:cNvSpPr>
            <a:spLocks noGrp="1"/>
          </p:cNvSpPr>
          <p:nvPr>
            <p:ph type="title"/>
          </p:nvPr>
        </p:nvSpPr>
        <p:spPr>
          <a:xfrm>
            <a:off x="853330" y="1134681"/>
            <a:ext cx="2743310" cy="4255025"/>
          </a:xfrm>
        </p:spPr>
        <p:txBody>
          <a:bodyPr>
            <a:normAutofit/>
          </a:bodyPr>
          <a:lstStyle/>
          <a:p>
            <a:r>
              <a:rPr lang="en-US">
                <a:solidFill>
                  <a:srgbClr val="FFFFFF"/>
                </a:solidFill>
              </a:rPr>
              <a:t>Here and Now Experiences in the Norming process</a:t>
            </a:r>
          </a:p>
        </p:txBody>
      </p:sp>
      <p:graphicFrame>
        <p:nvGraphicFramePr>
          <p:cNvPr id="5" name="Content Placeholder 2">
            <a:extLst>
              <a:ext uri="{FF2B5EF4-FFF2-40B4-BE49-F238E27FC236}">
                <a16:creationId xmlns:a16="http://schemas.microsoft.com/office/drawing/2014/main" id="{00730432-E05C-4ACF-BC6E-DFC68B1FCDA7}"/>
              </a:ext>
            </a:extLst>
          </p:cNvPr>
          <p:cNvGraphicFramePr>
            <a:graphicFrameLocks noGrp="1"/>
          </p:cNvGraphicFramePr>
          <p:nvPr>
            <p:ph idx="1"/>
            <p:extLst>
              <p:ext uri="{D42A27DB-BD31-4B8C-83A1-F6EECF244321}">
                <p14:modId xmlns:p14="http://schemas.microsoft.com/office/powerpoint/2010/main" val="3529725744"/>
              </p:ext>
            </p:extLst>
          </p:nvPr>
        </p:nvGraphicFramePr>
        <p:xfrm>
          <a:off x="4662189" y="477567"/>
          <a:ext cx="6692748" cy="573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33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047F433-CFCD-054B-8AA7-8C39D51580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9D5CAB3-22CA-B34E-9655-4B65CFDB34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32BFDE2-542E-2241-A4D3-9ABBC4CEE96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034D7DA1-D575-A442-9866-D0A0C5295A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E429E33-4773-DF45-ADC7-45915BBB6E8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96F2DB7-A0D0-3E41-8D5F-3A876F6F98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2C6C-A0E9-BA4D-9082-85EE94FBB8E8}"/>
              </a:ext>
            </a:extLst>
          </p:cNvPr>
          <p:cNvSpPr>
            <a:spLocks noGrp="1"/>
          </p:cNvSpPr>
          <p:nvPr>
            <p:ph type="title"/>
          </p:nvPr>
        </p:nvSpPr>
        <p:spPr>
          <a:xfrm>
            <a:off x="1141413" y="618518"/>
            <a:ext cx="9905998" cy="1478570"/>
          </a:xfrm>
        </p:spPr>
        <p:txBody>
          <a:bodyPr>
            <a:normAutofit/>
          </a:bodyPr>
          <a:lstStyle/>
          <a:p>
            <a:r>
              <a:rPr lang="en-US"/>
              <a:t>Task Process during Norms</a:t>
            </a:r>
          </a:p>
        </p:txBody>
      </p:sp>
      <p:graphicFrame>
        <p:nvGraphicFramePr>
          <p:cNvPr id="5" name="Content Placeholder 2">
            <a:extLst>
              <a:ext uri="{FF2B5EF4-FFF2-40B4-BE49-F238E27FC236}">
                <a16:creationId xmlns:a16="http://schemas.microsoft.com/office/drawing/2014/main" id="{588F90B3-629B-4E99-8C51-932648287BF8}"/>
              </a:ext>
            </a:extLst>
          </p:cNvPr>
          <p:cNvGraphicFramePr>
            <a:graphicFrameLocks noGrp="1"/>
          </p:cNvGraphicFramePr>
          <p:nvPr>
            <p:ph idx="1"/>
            <p:extLst>
              <p:ext uri="{D42A27DB-BD31-4B8C-83A1-F6EECF244321}">
                <p14:modId xmlns:p14="http://schemas.microsoft.com/office/powerpoint/2010/main" val="3850669262"/>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081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4236DD7-AC52-704E-8DEE-0C1BF119CF6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F437CEF-48DE-CD46-A395-DE74AB7FA0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8511287-AAB1-B441-973D-B9E6126778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C47E6305-84E7-5E44-B1C2-EA6D14C51A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8"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064265-9A99-0A42-ADF1-7B42F33B8F01}"/>
              </a:ext>
            </a:extLst>
          </p:cNvPr>
          <p:cNvSpPr>
            <a:spLocks noGrp="1"/>
          </p:cNvSpPr>
          <p:nvPr>
            <p:ph type="title"/>
          </p:nvPr>
        </p:nvSpPr>
        <p:spPr>
          <a:xfrm>
            <a:off x="1141413" y="618518"/>
            <a:ext cx="4459286" cy="1478570"/>
          </a:xfrm>
        </p:spPr>
        <p:txBody>
          <a:bodyPr>
            <a:normAutofit/>
          </a:bodyPr>
          <a:lstStyle/>
          <a:p>
            <a:r>
              <a:rPr lang="en-US" sz="3200"/>
              <a:t>Promoting norming</a:t>
            </a:r>
          </a:p>
        </p:txBody>
      </p:sp>
      <p:sp>
        <p:nvSpPr>
          <p:cNvPr id="3" name="Content Placeholder 2">
            <a:extLst>
              <a:ext uri="{FF2B5EF4-FFF2-40B4-BE49-F238E27FC236}">
                <a16:creationId xmlns:a16="http://schemas.microsoft.com/office/drawing/2014/main" id="{85313B3F-B875-BD40-A952-7B60A042EC4F}"/>
              </a:ext>
            </a:extLst>
          </p:cNvPr>
          <p:cNvSpPr>
            <a:spLocks noGrp="1"/>
          </p:cNvSpPr>
          <p:nvPr>
            <p:ph idx="1"/>
          </p:nvPr>
        </p:nvSpPr>
        <p:spPr>
          <a:xfrm>
            <a:off x="1141412" y="1801812"/>
            <a:ext cx="4459287" cy="4567237"/>
          </a:xfrm>
        </p:spPr>
        <p:txBody>
          <a:bodyPr>
            <a:normAutofit/>
          </a:bodyPr>
          <a:lstStyle/>
          <a:p>
            <a:r>
              <a:rPr lang="en-US" sz="2800"/>
              <a:t>Actions by the group leader and members can promote norming</a:t>
            </a:r>
          </a:p>
          <a:p>
            <a:pPr lvl="1"/>
            <a:r>
              <a:rPr lang="en-US" sz="2800"/>
              <a:t>Supporting</a:t>
            </a:r>
          </a:p>
          <a:p>
            <a:pPr lvl="1"/>
            <a:r>
              <a:rPr lang="en-US" sz="2800"/>
              <a:t>Empathizing</a:t>
            </a:r>
          </a:p>
          <a:p>
            <a:pPr lvl="1"/>
            <a:r>
              <a:rPr lang="en-US" sz="2800"/>
              <a:t>Facilitating</a:t>
            </a:r>
          </a:p>
          <a:p>
            <a:pPr lvl="1"/>
            <a:r>
              <a:rPr lang="en-US" sz="2800"/>
              <a:t>Self-disclosure</a:t>
            </a:r>
          </a:p>
          <a:p>
            <a:endParaRPr lang="en-US" sz="2000"/>
          </a:p>
        </p:txBody>
      </p:sp>
      <p:pic>
        <p:nvPicPr>
          <p:cNvPr id="43" name="Graphic 42" descr="Connections">
            <a:extLst>
              <a:ext uri="{FF2B5EF4-FFF2-40B4-BE49-F238E27FC236}">
                <a16:creationId xmlns:a16="http://schemas.microsoft.com/office/drawing/2014/main" id="{6F640847-78CD-457F-89BB-77AC0C9BAE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0" name="Group 49">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1"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3"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8"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35071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14"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7"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4" name="Title 3">
            <a:extLst>
              <a:ext uri="{FF2B5EF4-FFF2-40B4-BE49-F238E27FC236}">
                <a16:creationId xmlns:a16="http://schemas.microsoft.com/office/drawing/2014/main" id="{7C39487D-EBD6-D545-9442-D57D29E2A079}"/>
              </a:ext>
            </a:extLst>
          </p:cNvPr>
          <p:cNvSpPr>
            <a:spLocks noGrp="1"/>
          </p:cNvSpPr>
          <p:nvPr>
            <p:ph type="ctrTitle"/>
          </p:nvPr>
        </p:nvSpPr>
        <p:spPr>
          <a:xfrm>
            <a:off x="2667000" y="2328334"/>
            <a:ext cx="6858000" cy="1367896"/>
          </a:xfrm>
        </p:spPr>
        <p:txBody>
          <a:bodyPr>
            <a:normAutofit/>
          </a:bodyPr>
          <a:lstStyle/>
          <a:p>
            <a:pPr algn="ctr"/>
            <a:r>
              <a:rPr lang="en-US">
                <a:solidFill>
                  <a:srgbClr val="FFFFFF"/>
                </a:solidFill>
              </a:rPr>
              <a:t>The Working Stage </a:t>
            </a:r>
          </a:p>
        </p:txBody>
      </p:sp>
      <p:sp>
        <p:nvSpPr>
          <p:cNvPr id="5" name="Subtitle 4">
            <a:extLst>
              <a:ext uri="{FF2B5EF4-FFF2-40B4-BE49-F238E27FC236}">
                <a16:creationId xmlns:a16="http://schemas.microsoft.com/office/drawing/2014/main" id="{9E65D75A-CD27-FD48-8EA1-4E52D76EF706}"/>
              </a:ext>
            </a:extLst>
          </p:cNvPr>
          <p:cNvSpPr>
            <a:spLocks noGrp="1"/>
          </p:cNvSpPr>
          <p:nvPr>
            <p:ph type="subTitle" idx="1"/>
          </p:nvPr>
        </p:nvSpPr>
        <p:spPr>
          <a:xfrm>
            <a:off x="2667001" y="3602038"/>
            <a:ext cx="6857999" cy="953029"/>
          </a:xfrm>
        </p:spPr>
        <p:txBody>
          <a:bodyPr>
            <a:normAutofit/>
          </a:bodyPr>
          <a:lstStyle/>
          <a:p>
            <a:pPr algn="ctr"/>
            <a:r>
              <a:rPr lang="en-US">
                <a:solidFill>
                  <a:schemeClr val="bg2"/>
                </a:solidFill>
              </a:rPr>
              <a:t>Angela Waggoner, MA, LPC-S, LCDC-I, NCC</a:t>
            </a:r>
          </a:p>
          <a:p>
            <a:pPr algn="ctr"/>
            <a:r>
              <a:rPr lang="en-US">
                <a:solidFill>
                  <a:schemeClr val="bg2"/>
                </a:solidFill>
              </a:rPr>
              <a:t>Ph.D. Student at Liberty University</a:t>
            </a:r>
          </a:p>
          <a:p>
            <a:pPr algn="ctr"/>
            <a:endParaRPr lang="en-US">
              <a:solidFill>
                <a:schemeClr val="bg2"/>
              </a:solidFill>
            </a:endParaRPr>
          </a:p>
        </p:txBody>
      </p:sp>
    </p:spTree>
    <p:extLst>
      <p:ext uri="{BB962C8B-B14F-4D97-AF65-F5344CB8AC3E}">
        <p14:creationId xmlns:p14="http://schemas.microsoft.com/office/powerpoint/2010/main" val="251102192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9919-C6F3-004F-9B63-56E4953D8FC3}"/>
              </a:ext>
            </a:extLst>
          </p:cNvPr>
          <p:cNvSpPr>
            <a:spLocks noGrp="1"/>
          </p:cNvSpPr>
          <p:nvPr>
            <p:ph type="title"/>
          </p:nvPr>
        </p:nvSpPr>
        <p:spPr/>
        <p:txBody>
          <a:bodyPr/>
          <a:lstStyle/>
          <a:p>
            <a:r>
              <a:rPr lang="en-US"/>
              <a:t>Johari Window</a:t>
            </a:r>
          </a:p>
        </p:txBody>
      </p:sp>
      <p:pic>
        <p:nvPicPr>
          <p:cNvPr id="5" name="Content Placeholder 4" descr="A close up of a sign&#10;&#10;Description automatically generated">
            <a:extLst>
              <a:ext uri="{FF2B5EF4-FFF2-40B4-BE49-F238E27FC236}">
                <a16:creationId xmlns:a16="http://schemas.microsoft.com/office/drawing/2014/main" id="{2CFEDF37-3971-AB49-9770-2171BC7FA9EF}"/>
              </a:ext>
            </a:extLst>
          </p:cNvPr>
          <p:cNvPicPr>
            <a:picLocks noGrp="1" noChangeAspect="1"/>
          </p:cNvPicPr>
          <p:nvPr>
            <p:ph idx="1"/>
          </p:nvPr>
        </p:nvPicPr>
        <p:blipFill>
          <a:blip r:embed="rId3"/>
          <a:stretch>
            <a:fillRect/>
          </a:stretch>
        </p:blipFill>
        <p:spPr>
          <a:xfrm>
            <a:off x="951722" y="1586205"/>
            <a:ext cx="10543592" cy="5271796"/>
          </a:xfrm>
        </p:spPr>
      </p:pic>
    </p:spTree>
    <p:extLst>
      <p:ext uri="{BB962C8B-B14F-4D97-AF65-F5344CB8AC3E}">
        <p14:creationId xmlns:p14="http://schemas.microsoft.com/office/powerpoint/2010/main" val="387316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CA9AF1-370A-4AF8-9B82-4D11601AA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9CFF9D-9107-400A-8C5A-09CA2BA7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4295" cy="68580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C3F5AE7-B34F-4BEF-96D0-74CA215E81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rgbClr val="000000">
              <a:alpha val="25000"/>
            </a:srgbClr>
          </a:solidFill>
        </p:grpSpPr>
        <p:sp>
          <p:nvSpPr>
            <p:cNvPr id="13" name="Rectangle 5">
              <a:extLst>
                <a:ext uri="{FF2B5EF4-FFF2-40B4-BE49-F238E27FC236}">
                  <a16:creationId xmlns:a16="http://schemas.microsoft.com/office/drawing/2014/main" id="{BCC99937-0E7D-42EF-A5DB-86FAF32C00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FE097643-AAC6-4390-A109-6965053C1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B6ADC944-08FF-42C1-8D55-B4EA06CD26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17023431-F2E0-4D75-8C2C-98E00D89C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E34C0BEB-550B-421E-A0BB-0901C0E89C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29FFB337-3695-41C1-B104-55125202E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9BF53A3A-34D4-405C-B140-0AE52806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84EE2242-1F65-43B3-861E-4085AEC5AD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E5B8229F-9313-4FC2-8A4A-49211C4E1F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B28AAEC8-A731-419D-A078-0FCFEAE4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2741D6DA-0F0D-4D55-883E-24A374A79F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78F62958-A05D-478B-B23C-75AE8542581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87057A7E-9CF9-405A-8A33-0CA1AC51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AE876AFB-8370-4923-8278-E5FE62DE2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5477A94C-373F-42ED-9257-0DAB03B20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5012B077-1FC3-4D22-ACB6-ED86831EAD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D07A07B0-4407-49F7-9B26-61FF0CCE5F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DEABD0F-FFCE-4FC2-950E-6334D1727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434BB427-BC30-4BAB-82E9-BDE1F0B154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1F7A956E-DCF3-4544-AF1D-442CB5275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AF9D24E3-E510-495A-9DE8-7DAA3FA5B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0753727A-395C-4B1C-A63B-45DFA5278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B75C5A82-D9C8-414D-B324-403DC32B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5DDAFA2F-C6E2-4656-B490-5683762B7F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EB3485F-B9A8-4C89-836E-67249D5ABD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F14F069E-B2BC-4B84-ACBC-9E3343A34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03BE3291-5AE0-49F5-9C60-84CF6AFBA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0EC24BF1-5839-764E-9FEB-A7AE7EC1C1EB}"/>
              </a:ext>
            </a:extLst>
          </p:cNvPr>
          <p:cNvSpPr>
            <a:spLocks noGrp="1"/>
          </p:cNvSpPr>
          <p:nvPr>
            <p:ph type="title"/>
          </p:nvPr>
        </p:nvSpPr>
        <p:spPr>
          <a:xfrm>
            <a:off x="1144992" y="1082673"/>
            <a:ext cx="2865837" cy="4708528"/>
          </a:xfrm>
        </p:spPr>
        <p:txBody>
          <a:bodyPr>
            <a:normAutofit/>
          </a:bodyPr>
          <a:lstStyle/>
          <a:p>
            <a:pPr algn="ctr"/>
            <a:r>
              <a:rPr lang="en-US" sz="4000">
                <a:solidFill>
                  <a:srgbClr val="FFFFFF"/>
                </a:solidFill>
              </a:rPr>
              <a:t>Activity</a:t>
            </a:r>
          </a:p>
        </p:txBody>
      </p:sp>
      <p:sp>
        <p:nvSpPr>
          <p:cNvPr id="3" name="Content Placeholder 2">
            <a:extLst>
              <a:ext uri="{FF2B5EF4-FFF2-40B4-BE49-F238E27FC236}">
                <a16:creationId xmlns:a16="http://schemas.microsoft.com/office/drawing/2014/main" id="{2EF1D35B-6CD9-5140-812C-8172219DC1FC}"/>
              </a:ext>
            </a:extLst>
          </p:cNvPr>
          <p:cNvSpPr>
            <a:spLocks noGrp="1"/>
          </p:cNvSpPr>
          <p:nvPr>
            <p:ph idx="1"/>
          </p:nvPr>
        </p:nvSpPr>
        <p:spPr>
          <a:xfrm>
            <a:off x="5303836" y="1066799"/>
            <a:ext cx="5743575" cy="4724402"/>
          </a:xfrm>
        </p:spPr>
        <p:txBody>
          <a:bodyPr anchor="ctr">
            <a:normAutofit/>
          </a:bodyPr>
          <a:lstStyle/>
          <a:p>
            <a:r>
              <a:rPr lang="en-US" sz="3600">
                <a:hlinkClick r:id="rId2"/>
              </a:rPr>
              <a:t>Complete the Johari Window</a:t>
            </a:r>
            <a:endParaRPr lang="en-US" sz="3600"/>
          </a:p>
          <a:p>
            <a:endParaRPr lang="en-US" sz="2000"/>
          </a:p>
        </p:txBody>
      </p:sp>
    </p:spTree>
    <p:extLst>
      <p:ext uri="{BB962C8B-B14F-4D97-AF65-F5344CB8AC3E}">
        <p14:creationId xmlns:p14="http://schemas.microsoft.com/office/powerpoint/2010/main" val="1949755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FD8387-BD98-4A41-BCED-AB445DBF4222}"/>
              </a:ext>
            </a:extLst>
          </p:cNvPr>
          <p:cNvSpPr>
            <a:spLocks noGrp="1"/>
          </p:cNvSpPr>
          <p:nvPr>
            <p:ph type="title"/>
          </p:nvPr>
        </p:nvSpPr>
        <p:spPr>
          <a:xfrm>
            <a:off x="853330" y="1134681"/>
            <a:ext cx="2743310" cy="4255025"/>
          </a:xfrm>
        </p:spPr>
        <p:txBody>
          <a:bodyPr>
            <a:normAutofit/>
          </a:bodyPr>
          <a:lstStyle/>
          <a:p>
            <a:r>
              <a:rPr lang="en-US">
                <a:solidFill>
                  <a:srgbClr val="FFFFFF"/>
                </a:solidFill>
              </a:rPr>
              <a:t>Task Processes During the Working Stage</a:t>
            </a:r>
          </a:p>
        </p:txBody>
      </p:sp>
      <p:graphicFrame>
        <p:nvGraphicFramePr>
          <p:cNvPr id="5" name="Content Placeholder 2">
            <a:extLst>
              <a:ext uri="{FF2B5EF4-FFF2-40B4-BE49-F238E27FC236}">
                <a16:creationId xmlns:a16="http://schemas.microsoft.com/office/drawing/2014/main" id="{9E08ECBC-E3FB-4919-8C1D-E2F39AADA44C}"/>
              </a:ext>
            </a:extLst>
          </p:cNvPr>
          <p:cNvGraphicFramePr>
            <a:graphicFrameLocks noGrp="1"/>
          </p:cNvGraphicFramePr>
          <p:nvPr>
            <p:ph idx="1"/>
            <p:extLst>
              <p:ext uri="{D42A27DB-BD31-4B8C-83A1-F6EECF244321}">
                <p14:modId xmlns:p14="http://schemas.microsoft.com/office/powerpoint/2010/main" val="1609200604"/>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125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82196EC-5195-4719-A0E8-F66A6FCDC1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6B9C53B-C7AD-4462-9642-C10504844D7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34F886E-EC53-4C8E-A2BC-7D18BF3C788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2204DD8-855F-4F40-9B3A-CE5E12A6C07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31F2123-65B5-41E3-878A-F633E89877B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B308252B-B699-4B41-B382-F6995FC8215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6D8204B0-1EFE-4C9D-AEEE-2C201366A5F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1B1340A-5448-417A-BACC-0C9F930F916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95CB233F-977C-44D1-92BA-C86F3CE19D0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B60AE8FB-25DD-4401-90FC-EA46A92163C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8F4238AC-AC06-4D93-ABA6-AC47E596FF7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577744A0-92D4-4D5E-AE7D-F2B2D7F2B8CF}"/>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D9BCE03D-E0F2-46F4-8CE6-ABF18F98746E}"/>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4C595A99-2032-41CD-9E48-EEB921BAFFF2}"/>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C146A637-2B33-434D-8E0D-8DE13D70E4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0A8CFBB-EAB4-7740-8A95-E0400337FC45}"/>
              </a:ext>
            </a:extLst>
          </p:cNvPr>
          <p:cNvSpPr>
            <a:spLocks noGrp="1"/>
          </p:cNvSpPr>
          <p:nvPr>
            <p:ph type="title"/>
          </p:nvPr>
        </p:nvSpPr>
        <p:spPr>
          <a:xfrm>
            <a:off x="1141411" y="748240"/>
            <a:ext cx="9906000" cy="1117073"/>
          </a:xfrm>
        </p:spPr>
        <p:txBody>
          <a:bodyPr>
            <a:normAutofit/>
          </a:bodyPr>
          <a:lstStyle/>
          <a:p>
            <a:pPr algn="ctr"/>
            <a:r>
              <a:rPr lang="en-US" sz="4000"/>
              <a:t>Case Study</a:t>
            </a:r>
          </a:p>
        </p:txBody>
      </p:sp>
      <p:sp>
        <p:nvSpPr>
          <p:cNvPr id="3" name="Content Placeholder 2">
            <a:extLst>
              <a:ext uri="{FF2B5EF4-FFF2-40B4-BE49-F238E27FC236}">
                <a16:creationId xmlns:a16="http://schemas.microsoft.com/office/drawing/2014/main" id="{6B662DC5-6436-4D46-B582-FA443236D6CF}"/>
              </a:ext>
            </a:extLst>
          </p:cNvPr>
          <p:cNvSpPr>
            <a:spLocks noGrp="1"/>
          </p:cNvSpPr>
          <p:nvPr>
            <p:ph idx="1"/>
          </p:nvPr>
        </p:nvSpPr>
        <p:spPr>
          <a:xfrm>
            <a:off x="882650" y="1549401"/>
            <a:ext cx="10648948" cy="4867274"/>
          </a:xfrm>
        </p:spPr>
        <p:txBody>
          <a:bodyPr anchor="t">
            <a:normAutofit fontScale="70000" lnSpcReduction="20000"/>
          </a:bodyPr>
          <a:lstStyle/>
          <a:p>
            <a:pPr>
              <a:lnSpc>
                <a:spcPct val="110000"/>
              </a:lnSpc>
            </a:pPr>
            <a:r>
              <a:rPr lang="en-US" sz="3600" dirty="0"/>
              <a:t>﻿Nanette is an overweight, unkempt, and lethargic  sixth grader. She is teased a lot in school. The counseling group she is in is working with her on controlling her temper. She is asked to play the role of being nonchalant when others poke fun at her. She  pretends the words are like raindrops bouncing off a finely waxed car. She is in the driver’s seat and can remain cool instead of revving up. Nanette finds her ﻿role refreshing and she is surprised that she can control her temper.</a:t>
            </a:r>
            <a:r>
              <a:rPr lang="en-US" sz="2600" dirty="0"/>
              <a:t>  </a:t>
            </a:r>
          </a:p>
          <a:p>
            <a:pPr marL="0" indent="0">
              <a:lnSpc>
                <a:spcPct val="110000"/>
              </a:lnSpc>
              <a:buNone/>
            </a:pPr>
            <a:r>
              <a:rPr lang="en-US" sz="2600" dirty="0"/>
              <a:t>How do you think the car metaphor helps Nanette?  </a:t>
            </a:r>
          </a:p>
          <a:p>
            <a:pPr marL="0" indent="0">
              <a:lnSpc>
                <a:spcPct val="110000"/>
              </a:lnSpc>
              <a:buNone/>
            </a:pPr>
            <a:r>
              <a:rPr lang="en-US" sz="2600" dirty="0"/>
              <a:t>What other roles might Nanette play that would  help her? How might she transfer what she does in  a role-play to real life? </a:t>
            </a:r>
          </a:p>
          <a:p>
            <a:pPr marL="0" indent="0">
              <a:lnSpc>
                <a:spcPct val="110000"/>
              </a:lnSpc>
              <a:buNone/>
            </a:pPr>
            <a:endParaRPr lang="en-US" sz="2600" dirty="0"/>
          </a:p>
          <a:p>
            <a:pPr marL="0" indent="0">
              <a:lnSpc>
                <a:spcPct val="110000"/>
              </a:lnSpc>
              <a:buNone/>
            </a:pPr>
            <a:endParaRPr lang="en-US" sz="900" dirty="0"/>
          </a:p>
          <a:p>
            <a:pPr marL="0" indent="0">
              <a:lnSpc>
                <a:spcPct val="110000"/>
              </a:lnSpc>
              <a:buNone/>
            </a:pPr>
            <a:endParaRPr lang="en-US" sz="900" dirty="0"/>
          </a:p>
          <a:p>
            <a:pPr marL="0" indent="0">
              <a:lnSpc>
                <a:spcPct val="110000"/>
              </a:lnSpc>
              <a:buNone/>
            </a:pPr>
            <a:endParaRPr lang="en-US" sz="900" dirty="0"/>
          </a:p>
          <a:p>
            <a:pPr marL="0" indent="0">
              <a:lnSpc>
                <a:spcPct val="110000"/>
              </a:lnSpc>
              <a:buNone/>
            </a:pPr>
            <a:endParaRPr lang="en-US" sz="900" dirty="0"/>
          </a:p>
          <a:p>
            <a:pPr marL="0" indent="0">
              <a:lnSpc>
                <a:spcPct val="110000"/>
              </a:lnSpc>
              <a:buNone/>
            </a:pPr>
            <a:endParaRPr lang="en-US" sz="900" dirty="0"/>
          </a:p>
          <a:p>
            <a:pPr marL="0" indent="0">
              <a:lnSpc>
                <a:spcPct val="110000"/>
              </a:lnSpc>
              <a:buNone/>
            </a:pPr>
            <a:r>
              <a:rPr lang="en-US" sz="900" dirty="0"/>
              <a:t>Gladding, Samuel T.. Groups (p. 125). Pearson Education. Kindle Edition. </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114205495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C2F7-FF35-FD42-A537-1FD6F40F9E7D}"/>
              </a:ext>
            </a:extLst>
          </p:cNvPr>
          <p:cNvSpPr>
            <a:spLocks noGrp="1"/>
          </p:cNvSpPr>
          <p:nvPr>
            <p:ph type="title"/>
          </p:nvPr>
        </p:nvSpPr>
        <p:spPr>
          <a:xfrm>
            <a:off x="1141413" y="618518"/>
            <a:ext cx="9905998" cy="1478570"/>
          </a:xfrm>
        </p:spPr>
        <p:txBody>
          <a:bodyPr>
            <a:normAutofit/>
          </a:bodyPr>
          <a:lstStyle/>
          <a:p>
            <a:r>
              <a:rPr lang="en-US" dirty="0"/>
              <a:t>Gladding’s Four Stage Process</a:t>
            </a:r>
          </a:p>
        </p:txBody>
      </p:sp>
      <p:graphicFrame>
        <p:nvGraphicFramePr>
          <p:cNvPr id="5" name="Content Placeholder 2">
            <a:extLst>
              <a:ext uri="{FF2B5EF4-FFF2-40B4-BE49-F238E27FC236}">
                <a16:creationId xmlns:a16="http://schemas.microsoft.com/office/drawing/2014/main" id="{15348EE1-C48F-48CF-8599-05B76E9706D2}"/>
              </a:ext>
            </a:extLst>
          </p:cNvPr>
          <p:cNvGraphicFramePr>
            <a:graphicFrameLocks noGrp="1"/>
          </p:cNvGraphicFramePr>
          <p:nvPr>
            <p:ph idx="1"/>
            <p:extLst>
              <p:ext uri="{D42A27DB-BD31-4B8C-83A1-F6EECF244321}">
                <p14:modId xmlns:p14="http://schemas.microsoft.com/office/powerpoint/2010/main" val="1466664761"/>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244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DE61BA0-F21A-E244-A6F0-F95F8318C89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15B932-9708-EF4B-A8DB-EE5A12B811F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969B561E-6EB7-2049-A859-1D7441D9A91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D124B18-C589-A141-93AF-76F265DD45F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03D0051-41BD-9E44-90BB-60E888638C7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138FA144-93D8-1F46-A409-4E1801271A4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475A4BFD-FAF2-D14B-8B96-97CA5D51155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FDE6934-CDD8-C744-AE86-03B11E310BF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34E829E-6B92-B94D-A4DD-8A0720A5356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4584E03A-6227-7540-977B-1880700065BA}"/>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391252F1-D4DA-654B-873D-5F6ABCD9323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391EEC7C-025E-A84A-891F-71DA99285595}"/>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2DFF3183-2E3A-8F40-AD46-0F814FD2F51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FF7D4B17-B028-F148-B0B3-CB490BF0EC07}"/>
                                            </p:graphic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A3E438-0C37-B54E-8F51-3AE83F8A61EA}"/>
              </a:ext>
            </a:extLst>
          </p:cNvPr>
          <p:cNvSpPr>
            <a:spLocks noGrp="1"/>
          </p:cNvSpPr>
          <p:nvPr>
            <p:ph type="title"/>
          </p:nvPr>
        </p:nvSpPr>
        <p:spPr>
          <a:xfrm>
            <a:off x="853330" y="1134681"/>
            <a:ext cx="2743310" cy="4255025"/>
          </a:xfrm>
        </p:spPr>
        <p:txBody>
          <a:bodyPr>
            <a:normAutofit/>
          </a:bodyPr>
          <a:lstStyle/>
          <a:p>
            <a:r>
              <a:rPr lang="en-US">
                <a:solidFill>
                  <a:srgbClr val="FFFFFF"/>
                </a:solidFill>
              </a:rPr>
              <a:t>Team Building At the Working Stage</a:t>
            </a:r>
          </a:p>
        </p:txBody>
      </p:sp>
      <p:graphicFrame>
        <p:nvGraphicFramePr>
          <p:cNvPr id="5" name="Content Placeholder 2">
            <a:extLst>
              <a:ext uri="{FF2B5EF4-FFF2-40B4-BE49-F238E27FC236}">
                <a16:creationId xmlns:a16="http://schemas.microsoft.com/office/drawing/2014/main" id="{986E7A7E-23B7-45BA-BACC-ED00FE412A48}"/>
              </a:ext>
            </a:extLst>
          </p:cNvPr>
          <p:cNvGraphicFramePr>
            <a:graphicFrameLocks noGrp="1"/>
          </p:cNvGraphicFramePr>
          <p:nvPr>
            <p:ph idx="1"/>
            <p:extLst>
              <p:ext uri="{D42A27DB-BD31-4B8C-83A1-F6EECF244321}">
                <p14:modId xmlns:p14="http://schemas.microsoft.com/office/powerpoint/2010/main" val="2883388220"/>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901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C0DE1C8-24E0-46DA-8EBD-50B58F0BA2D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20EFA13-A9CD-456B-8A0E-3CA446FEBE5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ADC6802-3365-4957-844D-1F4C8B047B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CDB42D3F-34B5-43FC-A2F3-A8C34B0C399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0260FD8-B1E7-4747-8381-E320CDDBFA6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7FAC489-DC93-4562-B0BB-B9641A62B55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A750102C-C18A-4FFA-8355-EDB278144B0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C7ED5BD1-453D-435B-B89B-3E8C6B51DE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28D43747-6C86-4F70-ADD8-3C49F185F0D2}"/>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F64EF132-5199-4FA3-932B-D43D12F065B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DA799781-957E-4204-B13F-D65817AFA8E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5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6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8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28"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29" name="Rectangle 9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30" name="Group 9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9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1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31"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70B007-1340-3943-8D79-6A61154567AA}"/>
              </a:ext>
            </a:extLst>
          </p:cNvPr>
          <p:cNvSpPr>
            <a:spLocks noGrp="1"/>
          </p:cNvSpPr>
          <p:nvPr>
            <p:ph type="title"/>
          </p:nvPr>
        </p:nvSpPr>
        <p:spPr>
          <a:xfrm>
            <a:off x="853330" y="1134681"/>
            <a:ext cx="2743310" cy="4255025"/>
          </a:xfrm>
        </p:spPr>
        <p:txBody>
          <a:bodyPr>
            <a:normAutofit/>
          </a:bodyPr>
          <a:lstStyle/>
          <a:p>
            <a:r>
              <a:rPr lang="en-US" sz="3300">
                <a:solidFill>
                  <a:srgbClr val="FFFFFF"/>
                </a:solidFill>
              </a:rPr>
              <a:t>Problems in the development of Teams</a:t>
            </a:r>
          </a:p>
        </p:txBody>
      </p:sp>
      <p:graphicFrame>
        <p:nvGraphicFramePr>
          <p:cNvPr id="5" name="Content Placeholder 2">
            <a:extLst>
              <a:ext uri="{FF2B5EF4-FFF2-40B4-BE49-F238E27FC236}">
                <a16:creationId xmlns:a16="http://schemas.microsoft.com/office/drawing/2014/main" id="{D80B7C2E-F2E0-4C10-8520-FA9E13663041}"/>
              </a:ext>
            </a:extLst>
          </p:cNvPr>
          <p:cNvGraphicFramePr>
            <a:graphicFrameLocks noGrp="1"/>
          </p:cNvGraphicFramePr>
          <p:nvPr>
            <p:ph idx="1"/>
            <p:extLst>
              <p:ext uri="{D42A27DB-BD31-4B8C-83A1-F6EECF244321}">
                <p14:modId xmlns:p14="http://schemas.microsoft.com/office/powerpoint/2010/main" val="4144304118"/>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5609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99D2DD7-4C52-4070-B42C-87DACEEDA6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36C98FD-C18F-4DCD-9EF2-55C9A734563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56C448E-77FD-447B-840F-9F3F33134B9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B2A3746-9142-4223-AE6F-30A03567C99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0EB6764-2F8A-43BB-98B0-4EEB0EEF2B8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AD72304-B5A9-48AD-87DE-6A9987E5E17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66ED0FF6-3C67-4506-895C-98D14A6BB36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A35E6C4F-0E1D-4C7B-9A18-3F329218FEA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493CC748-267D-48CB-8E65-C026A533D31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370975C3-37F8-4532-B2B1-AF064DE98DE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CC8682D8-1C8D-46C3-A48A-E1204831403A}"/>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1AEDBE4A-47A2-4DFC-BEEC-1C1F08C30DC4}"/>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EECC0B11-B649-4D29-A8FE-33A836908CD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0EDCCEAE-7657-4D3B-9B68-874BDA65FD81}"/>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458B67C7-7B3C-4079-9BFF-1A41729DA18E}"/>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graphicEl>
                                              <a:dgm id="{4A07BB63-F236-47E0-93BB-A3BD43144A7B}"/>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graphicEl>
                                              <a:dgm id="{0261E73E-6121-48BF-97A1-C2F4A5033623}"/>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graphicEl>
                                              <a:dgm id="{0F88DFDE-AD94-4A84-B4B5-E00FFF22F5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AF782F2-BDBA-3A40-B26E-7E4599FE84D6}"/>
              </a:ext>
            </a:extLst>
          </p:cNvPr>
          <p:cNvSpPr>
            <a:spLocks noGrp="1"/>
          </p:cNvSpPr>
          <p:nvPr>
            <p:ph type="title"/>
          </p:nvPr>
        </p:nvSpPr>
        <p:spPr>
          <a:xfrm>
            <a:off x="1141413" y="1082673"/>
            <a:ext cx="2869416" cy="4708528"/>
          </a:xfrm>
        </p:spPr>
        <p:txBody>
          <a:bodyPr>
            <a:normAutofit/>
          </a:bodyPr>
          <a:lstStyle/>
          <a:p>
            <a:pPr algn="r"/>
            <a:r>
              <a:rPr lang="en-US" sz="4000"/>
              <a:t>Team Building Activities</a:t>
            </a:r>
          </a:p>
        </p:txBody>
      </p:sp>
      <p:cxnSp>
        <p:nvCxnSpPr>
          <p:cNvPr id="54"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1D06CC-84E6-1C46-9ACB-68F23EF73B18}"/>
              </a:ext>
            </a:extLst>
          </p:cNvPr>
          <p:cNvSpPr>
            <a:spLocks noGrp="1"/>
          </p:cNvSpPr>
          <p:nvPr>
            <p:ph idx="1"/>
          </p:nvPr>
        </p:nvSpPr>
        <p:spPr>
          <a:xfrm>
            <a:off x="5297763" y="1082673"/>
            <a:ext cx="5751237" cy="4708528"/>
          </a:xfrm>
        </p:spPr>
        <p:txBody>
          <a:bodyPr anchor="ctr">
            <a:normAutofit/>
          </a:bodyPr>
          <a:lstStyle/>
          <a:p>
            <a:r>
              <a:rPr lang="en-US" sz="2800" dirty="0"/>
              <a:t>Return to your groups </a:t>
            </a:r>
          </a:p>
          <a:p>
            <a:pPr lvl="1"/>
            <a:r>
              <a:rPr lang="en-US" sz="2800" dirty="0"/>
              <a:t>Share your biggest accomplishment before you </a:t>
            </a:r>
            <a:r>
              <a:rPr lang="en-US" sz="2800"/>
              <a:t>were 25</a:t>
            </a:r>
            <a:endParaRPr lang="en-US" sz="2800" dirty="0"/>
          </a:p>
          <a:p>
            <a:pPr lvl="1"/>
            <a:r>
              <a:rPr lang="en-US" sz="2800" dirty="0"/>
              <a:t>Share your biggest regret before you were 25</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4366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801B6AB-B166-B34B-8ACD-30199A1997B7}"/>
              </a:ext>
            </a:extLst>
          </p:cNvPr>
          <p:cNvSpPr>
            <a:spLocks noGrp="1"/>
          </p:cNvSpPr>
          <p:nvPr>
            <p:ph type="title"/>
          </p:nvPr>
        </p:nvSpPr>
        <p:spPr>
          <a:xfrm>
            <a:off x="853330" y="1254035"/>
            <a:ext cx="2926190" cy="4002222"/>
          </a:xfrm>
        </p:spPr>
        <p:txBody>
          <a:bodyPr>
            <a:normAutofit/>
          </a:bodyPr>
          <a:lstStyle/>
          <a:p>
            <a:r>
              <a:rPr lang="en-US">
                <a:solidFill>
                  <a:srgbClr val="FFFFFF"/>
                </a:solidFill>
              </a:rPr>
              <a:t>Problems in the Working Stage</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58B41E74-090B-4E8E-9927-99E97C5535B7}"/>
              </a:ext>
            </a:extLst>
          </p:cNvPr>
          <p:cNvGraphicFramePr>
            <a:graphicFrameLocks noGrp="1"/>
          </p:cNvGraphicFramePr>
          <p:nvPr>
            <p:ph idx="1"/>
            <p:extLst>
              <p:ext uri="{D42A27DB-BD31-4B8C-83A1-F6EECF244321}">
                <p14:modId xmlns:p14="http://schemas.microsoft.com/office/powerpoint/2010/main" val="2569143805"/>
              </p:ext>
            </p:extLst>
          </p:nvPr>
        </p:nvGraphicFramePr>
        <p:xfrm>
          <a:off x="4423954" y="495752"/>
          <a:ext cx="6296297" cy="572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80551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F6DC306-7190-4648-B3D8-C153F30C71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8F24220-B6C4-2243-85A8-6308FD73D35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4B11859-5474-0D4E-BD48-C506AE088C6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809FCB9-B4AE-8747-B2AF-97ACF481BE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1837E-8600-6340-AAA3-B3EBE2D2B8E3}"/>
              </a:ext>
            </a:extLst>
          </p:cNvPr>
          <p:cNvSpPr>
            <a:spLocks noGrp="1"/>
          </p:cNvSpPr>
          <p:nvPr>
            <p:ph type="title"/>
          </p:nvPr>
        </p:nvSpPr>
        <p:spPr>
          <a:xfrm>
            <a:off x="1141413" y="618518"/>
            <a:ext cx="9905998" cy="1478570"/>
          </a:xfrm>
        </p:spPr>
        <p:txBody>
          <a:bodyPr>
            <a:normAutofit/>
          </a:bodyPr>
          <a:lstStyle/>
          <a:p>
            <a:r>
              <a:rPr lang="en-US"/>
              <a:t>How to Assist a group not working well</a:t>
            </a:r>
          </a:p>
        </p:txBody>
      </p:sp>
      <p:graphicFrame>
        <p:nvGraphicFramePr>
          <p:cNvPr id="5" name="Content Placeholder 2">
            <a:extLst>
              <a:ext uri="{FF2B5EF4-FFF2-40B4-BE49-F238E27FC236}">
                <a16:creationId xmlns:a16="http://schemas.microsoft.com/office/drawing/2014/main" id="{571FE67A-8150-42FD-BB2C-8250D24F17EE}"/>
              </a:ext>
            </a:extLst>
          </p:cNvPr>
          <p:cNvGraphicFramePr>
            <a:graphicFrameLocks noGrp="1"/>
          </p:cNvGraphicFramePr>
          <p:nvPr>
            <p:ph idx="1"/>
            <p:extLst>
              <p:ext uri="{D42A27DB-BD31-4B8C-83A1-F6EECF244321}">
                <p14:modId xmlns:p14="http://schemas.microsoft.com/office/powerpoint/2010/main" val="3218960860"/>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150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DA75032-4820-904C-A4FC-DD72BE5D955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3060D43-0CD6-7C47-A2DB-2BCFFD304B2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B3B5864-D331-DF49-94A0-626EB6C166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4D18341-257A-3743-943E-0BDF9A46386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38395F7-AB4F-0843-BA7E-F3B5E85C3FD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6282B97-0DBB-5346-B292-B30B786538F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32AFCF7-E689-4441-84E7-040383C5214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D9A4F506-3C50-204C-A3FE-42C8CD51872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16EF8A5D-FAAC-6B4B-836F-5B5EE8C791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70BFE4-8DCB-154B-9AD4-7068EC00DDD1}"/>
              </a:ext>
            </a:extLst>
          </p:cNvPr>
          <p:cNvSpPr>
            <a:spLocks noGrp="1"/>
          </p:cNvSpPr>
          <p:nvPr>
            <p:ph type="title"/>
          </p:nvPr>
        </p:nvSpPr>
        <p:spPr>
          <a:xfrm>
            <a:off x="853330" y="1134681"/>
            <a:ext cx="2743310" cy="4255025"/>
          </a:xfrm>
        </p:spPr>
        <p:txBody>
          <a:bodyPr>
            <a:normAutofit/>
          </a:bodyPr>
          <a:lstStyle/>
          <a:p>
            <a:r>
              <a:rPr lang="en-US">
                <a:solidFill>
                  <a:srgbClr val="FFFFFF"/>
                </a:solidFill>
              </a:rPr>
              <a:t>Working Stage Outcomes</a:t>
            </a:r>
          </a:p>
        </p:txBody>
      </p:sp>
      <p:graphicFrame>
        <p:nvGraphicFramePr>
          <p:cNvPr id="5" name="Content Placeholder 2">
            <a:extLst>
              <a:ext uri="{FF2B5EF4-FFF2-40B4-BE49-F238E27FC236}">
                <a16:creationId xmlns:a16="http://schemas.microsoft.com/office/drawing/2014/main" id="{6F93334A-5F47-4277-8E1D-7F957368A722}"/>
              </a:ext>
            </a:extLst>
          </p:cNvPr>
          <p:cNvGraphicFramePr>
            <a:graphicFrameLocks noGrp="1"/>
          </p:cNvGraphicFramePr>
          <p:nvPr>
            <p:ph idx="1"/>
            <p:extLst>
              <p:ext uri="{D42A27DB-BD31-4B8C-83A1-F6EECF244321}">
                <p14:modId xmlns:p14="http://schemas.microsoft.com/office/powerpoint/2010/main" val="3969050504"/>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1198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4BC1A46-1CD3-D44D-8A47-3FC9781D10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5F33C1D-1ECC-EA49-A12B-A565286EA91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478A361-DF71-DA44-828C-0D186AC0F2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0EACBB-AB1D-4D11-AE26-0A672B872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DEE0B57-C901-4422-9C96-B0E1A0D4D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305051" cy="6858001"/>
            <a:chOff x="0" y="0"/>
            <a:chExt cx="2305051" cy="6858001"/>
          </a:xfrm>
          <a:solidFill>
            <a:schemeClr val="tx1">
              <a:alpha val="15000"/>
            </a:schemeClr>
          </a:solidFill>
          <a:effectLst/>
        </p:grpSpPr>
        <p:sp>
          <p:nvSpPr>
            <p:cNvPr id="13" name="Rectangle 5">
              <a:extLst>
                <a:ext uri="{FF2B5EF4-FFF2-40B4-BE49-F238E27FC236}">
                  <a16:creationId xmlns:a16="http://schemas.microsoft.com/office/drawing/2014/main" id="{DFB7752C-355B-405A-9E36-8A24B1C8097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443A052-8BBA-4E89-8E02-7C0E579320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D84E76D0-F1AA-43A3-AF16-FC0C11A8B6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9734AB48-FF75-47D2-A2D4-813E3668D2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1368D216-2271-414F-8E2F-BBD7BAE5B8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78B8D732-8D97-4C44-AD9D-A701837D8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EC4E30E9-8EDF-4BD6-8B3D-62A3CBE9D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EF6A7406-59C6-46D9-99E9-438B2A9D32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D1DD83FF-178D-48F7-B949-BEA201D49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A5A29AD-C101-4CE2-979A-6DCB4A7A4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7E64DC01-A372-4A6D-9F23-2A5CBF9980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0E0D1E88-1947-4726-BC4B-0B8C3ECCFD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EA9ECCEF-2E16-4CA2-85D4-9EB37FE66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1C6C3FA0-B2D3-4D4D-8628-B14A3FA77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3A753C5E-01E1-4D65-A6EB-E5930DCF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E46804AC-3189-4DC2-9BC5-384EC685C4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010BEEA6-B9B9-4D2F-AD3E-8EC9E0C99C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B3932E83-9873-4D25-86A5-6EE3B14DA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1A310838-FF82-41D6-9EF9-A5F113EB83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CDBAD0C9-1C9F-40DA-BA69-27A23103AB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17596AA-5D74-406E-A51A-16BEDC312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DDDC92CF-60F7-4965-B1F2-F81903BB62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23107427-2EC2-41B7-B146-DBA62F941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7E2FAD21-CCF3-4EC4-8DFC-7DB86329BE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E3D718C-F3A6-400C-AC0A-722BDF50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2CC9F20E-57E9-4CAB-94E6-3036968D22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3AB3EB8C-4DD3-4AB3-B928-8D63333EB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78EC0F3C-B7A5-4751-B558-C559831EB2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CB4A11DF-A9A4-4BF8-8C77-67CEF8BC32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D06C7FB4-5DD3-4914-AC07-BEEBD5BF79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DCB7F6AD-2DBD-4EB2-8C64-694124B4B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9E5550B6-5605-4E54-A195-B4BF775F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E304A2E6-18F7-46E4-9E04-3BC7CB760A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9C72B715-DEA5-4B4E-B501-AB464DED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2437C95C-AE26-46C4-B31F-8AB902D46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BBA27273-38F8-4A36-B028-A32478B6C5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E51A07CA-2C97-4B89-8C8F-FDA4C9CD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EE5FA2D7-5F6C-4D04-9AC4-F3396C9560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520D88A1-74EF-4BEF-AA1E-F326A663D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1EA8D0F6-A8B5-4DA9-BE93-BF469E1DD1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901DDDC8-E72F-42BE-AA19-1EF49F7C3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B7F08799-84CC-4FEA-BA09-9433D6F8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79BFE384-A6F5-453B-9EF3-5AED3651E3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0DFA5601-E0AD-4408-88DA-E4EC88C3E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56D418E4-5A45-4E6E-933E-FB1CE91ADA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5C69D665-56A6-4A37-AD1F-99694ECE6A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63233125-FD9D-4C9E-A6BE-A980F6D0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306D92BE-D0C9-4E40-A670-395526119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EAEF90F1-3367-4F79-9D5A-6C553F260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D6A83746-02ED-4DC5-AEFC-893A1D1FC7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870B08E6-DF62-467D-939C-3F1F98E6E1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E62C43E8-6EED-4775-A812-B307C3BB6D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DCA412B6-54EC-4444-8B8A-9D572B08B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7322FB00-608C-46A7-868E-01A55C600A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4" name="Title 3">
            <a:extLst>
              <a:ext uri="{FF2B5EF4-FFF2-40B4-BE49-F238E27FC236}">
                <a16:creationId xmlns:a16="http://schemas.microsoft.com/office/drawing/2014/main" id="{51A03A22-FFDD-2843-811F-8864B5802A4D}"/>
              </a:ext>
            </a:extLst>
          </p:cNvPr>
          <p:cNvSpPr>
            <a:spLocks noGrp="1"/>
          </p:cNvSpPr>
          <p:nvPr>
            <p:ph type="ctrTitle"/>
          </p:nvPr>
        </p:nvSpPr>
        <p:spPr>
          <a:xfrm>
            <a:off x="1700212" y="1122363"/>
            <a:ext cx="8791575" cy="2387600"/>
          </a:xfrm>
        </p:spPr>
        <p:txBody>
          <a:bodyPr>
            <a:normAutofit/>
          </a:bodyPr>
          <a:lstStyle/>
          <a:p>
            <a:r>
              <a:rPr lang="en-US" sz="5400"/>
              <a:t>Closing a Group</a:t>
            </a:r>
          </a:p>
        </p:txBody>
      </p:sp>
      <p:sp>
        <p:nvSpPr>
          <p:cNvPr id="5" name="Subtitle 4">
            <a:extLst>
              <a:ext uri="{FF2B5EF4-FFF2-40B4-BE49-F238E27FC236}">
                <a16:creationId xmlns:a16="http://schemas.microsoft.com/office/drawing/2014/main" id="{3B675902-8E7C-6E40-ACA5-609556C608F0}"/>
              </a:ext>
            </a:extLst>
          </p:cNvPr>
          <p:cNvSpPr>
            <a:spLocks noGrp="1"/>
          </p:cNvSpPr>
          <p:nvPr>
            <p:ph type="subTitle" idx="1"/>
          </p:nvPr>
        </p:nvSpPr>
        <p:spPr>
          <a:xfrm>
            <a:off x="1700212" y="3602038"/>
            <a:ext cx="8791575" cy="1655762"/>
          </a:xfrm>
        </p:spPr>
        <p:txBody>
          <a:bodyPr>
            <a:normAutofit/>
          </a:bodyPr>
          <a:lstStyle/>
          <a:p>
            <a:r>
              <a:rPr lang="en-US" sz="2400"/>
              <a:t>Angela Waggoner, MA, LPC-S, LCDC-I, NCC</a:t>
            </a:r>
          </a:p>
          <a:p>
            <a:r>
              <a:rPr lang="en-US" sz="2400"/>
              <a:t>Ph.D. Student at Liberty University</a:t>
            </a:r>
          </a:p>
          <a:p>
            <a:endParaRPr lang="en-US" sz="2400"/>
          </a:p>
        </p:txBody>
      </p:sp>
      <p:grpSp>
        <p:nvGrpSpPr>
          <p:cNvPr id="68" name="Group 67">
            <a:extLst>
              <a:ext uri="{FF2B5EF4-FFF2-40B4-BE49-F238E27FC236}">
                <a16:creationId xmlns:a16="http://schemas.microsoft.com/office/drawing/2014/main" id="{B8DE5EA2-C86F-45CC-A9F1-5100DE1D19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rgbClr val="FFFFFF">
              <a:alpha val="10000"/>
            </a:srgbClr>
          </a:solidFill>
        </p:grpSpPr>
        <p:sp>
          <p:nvSpPr>
            <p:cNvPr id="69" name="Freeform 32">
              <a:extLst>
                <a:ext uri="{FF2B5EF4-FFF2-40B4-BE49-F238E27FC236}">
                  <a16:creationId xmlns:a16="http://schemas.microsoft.com/office/drawing/2014/main" id="{9AA01EC3-108D-4DFC-A750-19ACE71FB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33">
              <a:extLst>
                <a:ext uri="{FF2B5EF4-FFF2-40B4-BE49-F238E27FC236}">
                  <a16:creationId xmlns:a16="http://schemas.microsoft.com/office/drawing/2014/main" id="{A9FCB53A-15A0-47CE-BF67-ADA8B12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34">
              <a:extLst>
                <a:ext uri="{FF2B5EF4-FFF2-40B4-BE49-F238E27FC236}">
                  <a16:creationId xmlns:a16="http://schemas.microsoft.com/office/drawing/2014/main" id="{013DEB80-2F33-454E-ADF4-E250AC4C55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35">
              <a:extLst>
                <a:ext uri="{FF2B5EF4-FFF2-40B4-BE49-F238E27FC236}">
                  <a16:creationId xmlns:a16="http://schemas.microsoft.com/office/drawing/2014/main" id="{7C0608D2-DD43-44FB-9427-8D47F35F9A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36">
              <a:extLst>
                <a:ext uri="{FF2B5EF4-FFF2-40B4-BE49-F238E27FC236}">
                  <a16:creationId xmlns:a16="http://schemas.microsoft.com/office/drawing/2014/main" id="{F55DAF32-BF45-427E-8640-FF28881DE1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37">
              <a:extLst>
                <a:ext uri="{FF2B5EF4-FFF2-40B4-BE49-F238E27FC236}">
                  <a16:creationId xmlns:a16="http://schemas.microsoft.com/office/drawing/2014/main" id="{B45620ED-F9C5-455B-A9CC-B55AA19B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38">
              <a:extLst>
                <a:ext uri="{FF2B5EF4-FFF2-40B4-BE49-F238E27FC236}">
                  <a16:creationId xmlns:a16="http://schemas.microsoft.com/office/drawing/2014/main" id="{541EBFC0-CD4B-4ED6-91D7-907517148D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39">
              <a:extLst>
                <a:ext uri="{FF2B5EF4-FFF2-40B4-BE49-F238E27FC236}">
                  <a16:creationId xmlns:a16="http://schemas.microsoft.com/office/drawing/2014/main" id="{340715CE-35AB-48B6-9AEA-55C593A93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40">
              <a:extLst>
                <a:ext uri="{FF2B5EF4-FFF2-40B4-BE49-F238E27FC236}">
                  <a16:creationId xmlns:a16="http://schemas.microsoft.com/office/drawing/2014/main" id="{D7D01A1B-E910-4A37-82C3-2E0FC595E8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Rectangle 41">
              <a:extLst>
                <a:ext uri="{FF2B5EF4-FFF2-40B4-BE49-F238E27FC236}">
                  <a16:creationId xmlns:a16="http://schemas.microsoft.com/office/drawing/2014/main" id="{8663205C-5E32-4C7F-920B-270F738A15C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1246549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1242-8DC4-A845-A4B5-BB2556BEAFE0}"/>
              </a:ext>
            </a:extLst>
          </p:cNvPr>
          <p:cNvSpPr>
            <a:spLocks noGrp="1"/>
          </p:cNvSpPr>
          <p:nvPr>
            <p:ph type="title"/>
          </p:nvPr>
        </p:nvSpPr>
        <p:spPr>
          <a:xfrm>
            <a:off x="1143001" y="0"/>
            <a:ext cx="9905998" cy="1055077"/>
          </a:xfrm>
        </p:spPr>
        <p:txBody>
          <a:bodyPr/>
          <a:lstStyle/>
          <a:p>
            <a:r>
              <a:rPr lang="en-US" dirty="0"/>
              <a:t>Finding  your Sound</a:t>
            </a:r>
          </a:p>
        </p:txBody>
      </p:sp>
      <p:pic>
        <p:nvPicPr>
          <p:cNvPr id="4" name="Online Media 3" descr="Pitch Perfect 2: Cup Song (When I'm Gone) Group Bonfire [Scene]">
            <a:hlinkClick r:id="" action="ppaction://media"/>
            <a:extLst>
              <a:ext uri="{FF2B5EF4-FFF2-40B4-BE49-F238E27FC236}">
                <a16:creationId xmlns:a16="http://schemas.microsoft.com/office/drawing/2014/main" id="{A99A7385-064C-834C-89DA-704A2C1801C9}"/>
              </a:ext>
            </a:extLst>
          </p:cNvPr>
          <p:cNvPicPr>
            <a:picLocks noGrp="1" noRot="1" noChangeAspect="1"/>
          </p:cNvPicPr>
          <p:nvPr>
            <p:ph idx="1"/>
            <a:videoFile r:link="rId1"/>
          </p:nvPr>
        </p:nvPicPr>
        <p:blipFill>
          <a:blip r:embed="rId3"/>
          <a:stretch>
            <a:fillRect/>
          </a:stretch>
        </p:blipFill>
        <p:spPr>
          <a:xfrm>
            <a:off x="0" y="808892"/>
            <a:ext cx="12192000" cy="5926016"/>
          </a:xfrm>
          <a:prstGeom prst="rect">
            <a:avLst/>
          </a:prstGeom>
        </p:spPr>
      </p:pic>
    </p:spTree>
    <p:extLst>
      <p:ext uri="{BB962C8B-B14F-4D97-AF65-F5344CB8AC3E}">
        <p14:creationId xmlns:p14="http://schemas.microsoft.com/office/powerpoint/2010/main" val="25093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FA15DAD9-8078-2F4C-A90E-2EF9FAD47976}"/>
              </a:ext>
            </a:extLst>
          </p:cNvPr>
          <p:cNvSpPr>
            <a:spLocks noGrp="1"/>
          </p:cNvSpPr>
          <p:nvPr>
            <p:ph type="title"/>
          </p:nvPr>
        </p:nvSpPr>
        <p:spPr>
          <a:xfrm>
            <a:off x="1141411" y="748240"/>
            <a:ext cx="9906000" cy="1117073"/>
          </a:xfrm>
        </p:spPr>
        <p:txBody>
          <a:bodyPr>
            <a:normAutofit/>
          </a:bodyPr>
          <a:lstStyle/>
          <a:p>
            <a:pPr algn="ctr"/>
            <a:r>
              <a:rPr lang="en-US" sz="3700"/>
              <a:t>When a Group closes, how does it effect the members or the leader(s)?</a:t>
            </a:r>
          </a:p>
        </p:txBody>
      </p:sp>
      <p:sp>
        <p:nvSpPr>
          <p:cNvPr id="3" name="Content Placeholder 2">
            <a:extLst>
              <a:ext uri="{FF2B5EF4-FFF2-40B4-BE49-F238E27FC236}">
                <a16:creationId xmlns:a16="http://schemas.microsoft.com/office/drawing/2014/main" id="{8CC7E898-199F-E042-A2A8-DA40470D1A1F}"/>
              </a:ext>
            </a:extLst>
          </p:cNvPr>
          <p:cNvSpPr>
            <a:spLocks noGrp="1"/>
          </p:cNvSpPr>
          <p:nvPr>
            <p:ph idx="1"/>
          </p:nvPr>
        </p:nvSpPr>
        <p:spPr>
          <a:xfrm>
            <a:off x="1206500" y="2249487"/>
            <a:ext cx="9840911" cy="3541714"/>
          </a:xfrm>
        </p:spPr>
        <p:txBody>
          <a:bodyPr anchor="t">
            <a:normAutofit/>
          </a:bodyPr>
          <a:lstStyle/>
          <a:p>
            <a:r>
              <a:rPr lang="en-US" sz="2200"/>
              <a:t>﻿I travel back to the land of my genesis  as a different man in a changing world,  like Joseph, after his stay in Egypt.  At the end of night, I will begin,  by exploring the light and hope of dawn,  recalling the length of just past days,  and feeling the warmth of lasting friendships.  Amid the abundance of still fresh memories  I will journey on a path of transition  into the unknown and ever evolving  as I experience the fullness of time  that leads to closure and permanent growth.* </a:t>
            </a:r>
          </a:p>
          <a:p>
            <a:endParaRPr lang="en-US" sz="2200"/>
          </a:p>
          <a:p>
            <a:pPr marL="0" indent="0">
              <a:buNone/>
            </a:pPr>
            <a:r>
              <a:rPr lang="en-US" sz="2200"/>
              <a:t>Gladding, Samuel T.. Groups (p. 140). Pearson Education. Kindle Edition. </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69162534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E396-7E4C-7F4E-BC16-CC3F5ED9F475}"/>
              </a:ext>
            </a:extLst>
          </p:cNvPr>
          <p:cNvSpPr>
            <a:spLocks noGrp="1"/>
          </p:cNvSpPr>
          <p:nvPr>
            <p:ph type="title"/>
          </p:nvPr>
        </p:nvSpPr>
        <p:spPr>
          <a:xfrm>
            <a:off x="1141413" y="618518"/>
            <a:ext cx="9905998" cy="1478570"/>
          </a:xfrm>
        </p:spPr>
        <p:txBody>
          <a:bodyPr>
            <a:normAutofit/>
          </a:bodyPr>
          <a:lstStyle/>
          <a:p>
            <a:r>
              <a:rPr lang="en-US"/>
              <a:t>Closing activities for Group members</a:t>
            </a:r>
          </a:p>
        </p:txBody>
      </p:sp>
      <p:graphicFrame>
        <p:nvGraphicFramePr>
          <p:cNvPr id="5" name="Content Placeholder 2">
            <a:extLst>
              <a:ext uri="{FF2B5EF4-FFF2-40B4-BE49-F238E27FC236}">
                <a16:creationId xmlns:a16="http://schemas.microsoft.com/office/drawing/2014/main" id="{A82BEE75-A0C5-4224-B5D3-017D8A2489DC}"/>
              </a:ext>
            </a:extLst>
          </p:cNvPr>
          <p:cNvGraphicFramePr>
            <a:graphicFrameLocks noGrp="1"/>
          </p:cNvGraphicFramePr>
          <p:nvPr>
            <p:ph idx="1"/>
            <p:extLst>
              <p:ext uri="{D42A27DB-BD31-4B8C-83A1-F6EECF244321}">
                <p14:modId xmlns:p14="http://schemas.microsoft.com/office/powerpoint/2010/main" val="3010233551"/>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1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0FA2F6C-23DF-1143-ABA6-DCE610E87EF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22BEF88-196A-9043-9ABE-D6CB628DCD8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5A12841-B24F-6445-A37A-AF203EE591C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6DDBFF3-74CD-3C40-8201-85AABB2BEA9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4051BBC-7E69-4B4E-8566-2F9F3E60702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717647F-982F-404B-82C7-7835763FD2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8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9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93" name="Rectangle 9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9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1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12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E910D89F-4A55-B346-AF3F-548D25BB5661}"/>
              </a:ext>
            </a:extLst>
          </p:cNvPr>
          <p:cNvSpPr>
            <a:spLocks noGrp="1"/>
          </p:cNvSpPr>
          <p:nvPr>
            <p:ph type="title"/>
          </p:nvPr>
        </p:nvSpPr>
        <p:spPr>
          <a:xfrm>
            <a:off x="853330" y="1134681"/>
            <a:ext cx="2743310" cy="4255025"/>
          </a:xfrm>
        </p:spPr>
        <p:txBody>
          <a:bodyPr>
            <a:normAutofit/>
          </a:bodyPr>
          <a:lstStyle/>
          <a:p>
            <a:r>
              <a:rPr lang="en-US" dirty="0">
                <a:solidFill>
                  <a:srgbClr val="FFFFFF"/>
                </a:solidFill>
              </a:rPr>
              <a:t>Forming Stage</a:t>
            </a:r>
          </a:p>
        </p:txBody>
      </p:sp>
      <p:graphicFrame>
        <p:nvGraphicFramePr>
          <p:cNvPr id="5" name="Content Placeholder 2">
            <a:extLst>
              <a:ext uri="{FF2B5EF4-FFF2-40B4-BE49-F238E27FC236}">
                <a16:creationId xmlns:a16="http://schemas.microsoft.com/office/drawing/2014/main" id="{FFEED78B-9F93-4BFA-B2D1-3B8652AD5310}"/>
              </a:ext>
            </a:extLst>
          </p:cNvPr>
          <p:cNvGraphicFramePr>
            <a:graphicFrameLocks noGrp="1"/>
          </p:cNvGraphicFramePr>
          <p:nvPr>
            <p:ph idx="1"/>
            <p:extLst>
              <p:ext uri="{D42A27DB-BD31-4B8C-83A1-F6EECF244321}">
                <p14:modId xmlns:p14="http://schemas.microsoft.com/office/powerpoint/2010/main" val="3395621941"/>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6977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DA05D75-8F77-1144-A647-AAF747F6B8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2CF823C-88C6-1844-AE7F-A05B55D56C2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73E1820-34D6-5245-B1FE-460C371C64C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7DF1B19C-F3E3-B545-A254-5FB2002CAE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4586F86-86CE-B14E-88BD-5902A614200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59136F2-EFE5-0F4B-9E1F-66276D2BCB4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46703784-8DF6-0C4E-BBCA-EDC5979A3B5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B1C268-6F7E-3B44-B82C-5F42E01BBC03}"/>
              </a:ext>
            </a:extLst>
          </p:cNvPr>
          <p:cNvSpPr>
            <a:spLocks noGrp="1"/>
          </p:cNvSpPr>
          <p:nvPr>
            <p:ph type="title"/>
          </p:nvPr>
        </p:nvSpPr>
        <p:spPr>
          <a:xfrm>
            <a:off x="1141413" y="618518"/>
            <a:ext cx="9905998" cy="1478570"/>
          </a:xfrm>
        </p:spPr>
        <p:txBody>
          <a:bodyPr>
            <a:normAutofit/>
          </a:bodyPr>
          <a:lstStyle/>
          <a:p>
            <a:r>
              <a:rPr lang="en-US"/>
              <a:t>Potential issues </a:t>
            </a:r>
          </a:p>
        </p:txBody>
      </p:sp>
      <p:graphicFrame>
        <p:nvGraphicFramePr>
          <p:cNvPr id="5" name="Content Placeholder 2">
            <a:extLst>
              <a:ext uri="{FF2B5EF4-FFF2-40B4-BE49-F238E27FC236}">
                <a16:creationId xmlns:a16="http://schemas.microsoft.com/office/drawing/2014/main" id="{6DEBA92A-BC51-449F-A1BA-40A14F186DBA}"/>
              </a:ext>
            </a:extLst>
          </p:cNvPr>
          <p:cNvGraphicFramePr>
            <a:graphicFrameLocks noGrp="1"/>
          </p:cNvGraphicFramePr>
          <p:nvPr>
            <p:ph idx="1"/>
            <p:extLst>
              <p:ext uri="{D42A27DB-BD31-4B8C-83A1-F6EECF244321}">
                <p14:modId xmlns:p14="http://schemas.microsoft.com/office/powerpoint/2010/main" val="4170243610"/>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81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A6B415E-7B7D-4447-9AF6-995E556D14F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516B831-86DC-0540-97CC-F7EC48C0D78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DEC2DC5-61A8-8646-9760-187702D4EBB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8896301-B036-B747-9B30-E43A610CCA7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7AC2419-7F6D-3949-A346-3DD6620EA04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8389D72-8B0B-784B-9DD9-DE523A4B6B0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D393EC-C544-634B-9220-09D1F9AFA146}"/>
              </a:ext>
            </a:extLst>
          </p:cNvPr>
          <p:cNvSpPr>
            <a:spLocks noGrp="1"/>
          </p:cNvSpPr>
          <p:nvPr>
            <p:ph type="title"/>
          </p:nvPr>
        </p:nvSpPr>
        <p:spPr>
          <a:xfrm>
            <a:off x="853330" y="1134681"/>
            <a:ext cx="2743310" cy="4255025"/>
          </a:xfrm>
        </p:spPr>
        <p:txBody>
          <a:bodyPr>
            <a:normAutofit/>
          </a:bodyPr>
          <a:lstStyle/>
          <a:p>
            <a:r>
              <a:rPr lang="en-US" sz="3100">
                <a:solidFill>
                  <a:srgbClr val="FFFFFF"/>
                </a:solidFill>
              </a:rPr>
              <a:t>Closing group Preparations</a:t>
            </a:r>
          </a:p>
        </p:txBody>
      </p:sp>
      <p:graphicFrame>
        <p:nvGraphicFramePr>
          <p:cNvPr id="5" name="Content Placeholder 2">
            <a:extLst>
              <a:ext uri="{FF2B5EF4-FFF2-40B4-BE49-F238E27FC236}">
                <a16:creationId xmlns:a16="http://schemas.microsoft.com/office/drawing/2014/main" id="{CDEED1E7-4A1F-4485-96B7-4DFBD7DAD392}"/>
              </a:ext>
            </a:extLst>
          </p:cNvPr>
          <p:cNvGraphicFramePr>
            <a:graphicFrameLocks noGrp="1"/>
          </p:cNvGraphicFramePr>
          <p:nvPr>
            <p:ph idx="1"/>
            <p:extLst>
              <p:ext uri="{D42A27DB-BD31-4B8C-83A1-F6EECF244321}">
                <p14:modId xmlns:p14="http://schemas.microsoft.com/office/powerpoint/2010/main" val="2495287342"/>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603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5F1069B-2215-EB4A-A02D-05513C7E5F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880640D-1D8F-F849-8C1C-35B98B671D8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E12B418-F690-F34E-BDB2-57187F76600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9A6BDDD-19C7-3045-8D55-A183694301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1D4BC80-C2A4-8843-BC93-854C1A55EED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DFA5D94-6822-1741-8369-F258285613B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6820FABF-C0C5-AA42-ABF9-CC2B01963D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EADDDD0C-B5CE-B448-8D68-B0DA58050FB7}"/>
              </a:ext>
            </a:extLst>
          </p:cNvPr>
          <p:cNvSpPr>
            <a:spLocks noGrp="1"/>
          </p:cNvSpPr>
          <p:nvPr>
            <p:ph type="title"/>
          </p:nvPr>
        </p:nvSpPr>
        <p:spPr>
          <a:xfrm>
            <a:off x="853330" y="1254035"/>
            <a:ext cx="2926190" cy="4002222"/>
          </a:xfrm>
        </p:spPr>
        <p:txBody>
          <a:bodyPr>
            <a:normAutofit/>
          </a:bodyPr>
          <a:lstStyle/>
          <a:p>
            <a:r>
              <a:rPr lang="en-US">
                <a:solidFill>
                  <a:srgbClr val="FFFFFF"/>
                </a:solidFill>
              </a:rPr>
              <a:t>Closing using a family therapy session model</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548E3973-EB54-4293-A7CD-B07EFC1F13CB}"/>
              </a:ext>
            </a:extLst>
          </p:cNvPr>
          <p:cNvGraphicFramePr>
            <a:graphicFrameLocks noGrp="1"/>
          </p:cNvGraphicFramePr>
          <p:nvPr>
            <p:ph idx="1"/>
            <p:extLst>
              <p:ext uri="{D42A27DB-BD31-4B8C-83A1-F6EECF244321}">
                <p14:modId xmlns:p14="http://schemas.microsoft.com/office/powerpoint/2010/main" val="3941174591"/>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728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6F94830-6352-874E-B225-087EE885AD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C41C32D-47E7-9D4B-98A0-645BC31DD08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9478E22-E27D-1241-BDED-6F6353FB96B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DCBA547-0A43-5A4C-A81B-61D79CD38D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7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77"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8"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F6FB2D-39E1-A34F-B360-5BFBF66472CA}"/>
              </a:ext>
            </a:extLst>
          </p:cNvPr>
          <p:cNvSpPr>
            <a:spLocks noGrp="1"/>
          </p:cNvSpPr>
          <p:nvPr>
            <p:ph type="title"/>
          </p:nvPr>
        </p:nvSpPr>
        <p:spPr>
          <a:xfrm>
            <a:off x="853330" y="1134681"/>
            <a:ext cx="2743310" cy="4255025"/>
          </a:xfrm>
        </p:spPr>
        <p:txBody>
          <a:bodyPr>
            <a:normAutofit/>
          </a:bodyPr>
          <a:lstStyle/>
          <a:p>
            <a:r>
              <a:rPr lang="en-US">
                <a:solidFill>
                  <a:srgbClr val="FFFFFF"/>
                </a:solidFill>
              </a:rPr>
              <a:t>Closing	 a group</a:t>
            </a:r>
          </a:p>
        </p:txBody>
      </p:sp>
      <p:graphicFrame>
        <p:nvGraphicFramePr>
          <p:cNvPr id="79" name="Content Placeholder 2">
            <a:extLst>
              <a:ext uri="{FF2B5EF4-FFF2-40B4-BE49-F238E27FC236}">
                <a16:creationId xmlns:a16="http://schemas.microsoft.com/office/drawing/2014/main" id="{94507E94-C6BC-4479-B16D-15E973116991}"/>
              </a:ext>
            </a:extLst>
          </p:cNvPr>
          <p:cNvGraphicFramePr>
            <a:graphicFrameLocks noGrp="1"/>
          </p:cNvGraphicFramePr>
          <p:nvPr>
            <p:ph idx="1"/>
            <p:extLst>
              <p:ext uri="{D42A27DB-BD31-4B8C-83A1-F6EECF244321}">
                <p14:modId xmlns:p14="http://schemas.microsoft.com/office/powerpoint/2010/main" val="4143153177"/>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856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graphicEl>
                                              <a:dgm id="{E559F077-7D0B-9145-9A3C-3F06EAF3DB7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graphicEl>
                                              <a:dgm id="{0F8FE5AB-5934-D545-8010-20F45B22DC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graphicEl>
                                              <a:dgm id="{15D4AA1A-5B45-3746-B894-9D09B4891FC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graphicEl>
                                              <a:dgm id="{7553D916-8CD9-774E-803F-31D6BC0471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graphicEl>
                                              <a:dgm id="{CF62711D-8908-1D4C-BA9D-B9C4E7BF487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graphicEl>
                                              <a:dgm id="{65D5A2CA-096B-0F46-BE7E-F69849D097A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graphicEl>
                                              <a:dgm id="{EF5E944D-39E8-FB41-AA7B-7B7FAB6671E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
                                            <p:graphicEl>
                                              <a:dgm id="{3C63F69E-A276-7442-8B9B-EFDFA07266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9"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ECA9AF1-370A-4AF8-9B82-4D11601AA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E9CFF9D-9107-400A-8C5A-09CA2BA7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4295" cy="68580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5C3F5AE7-B34F-4BEF-96D0-74CA215E81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rgbClr val="000000">
              <a:alpha val="25000"/>
            </a:srgbClr>
          </a:solidFill>
        </p:grpSpPr>
        <p:sp>
          <p:nvSpPr>
            <p:cNvPr id="61" name="Rectangle 5">
              <a:extLst>
                <a:ext uri="{FF2B5EF4-FFF2-40B4-BE49-F238E27FC236}">
                  <a16:creationId xmlns:a16="http://schemas.microsoft.com/office/drawing/2014/main" id="{BCC99937-0E7D-42EF-A5DB-86FAF32C00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FE097643-AAC6-4390-A109-6965053C1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7">
              <a:extLst>
                <a:ext uri="{FF2B5EF4-FFF2-40B4-BE49-F238E27FC236}">
                  <a16:creationId xmlns:a16="http://schemas.microsoft.com/office/drawing/2014/main" id="{B6ADC944-08FF-42C1-8D55-B4EA06CD26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8">
              <a:extLst>
                <a:ext uri="{FF2B5EF4-FFF2-40B4-BE49-F238E27FC236}">
                  <a16:creationId xmlns:a16="http://schemas.microsoft.com/office/drawing/2014/main" id="{17023431-F2E0-4D75-8C2C-98E00D89C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9">
              <a:extLst>
                <a:ext uri="{FF2B5EF4-FFF2-40B4-BE49-F238E27FC236}">
                  <a16:creationId xmlns:a16="http://schemas.microsoft.com/office/drawing/2014/main" id="{E34C0BEB-550B-421E-A0BB-0901C0E89C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0">
              <a:extLst>
                <a:ext uri="{FF2B5EF4-FFF2-40B4-BE49-F238E27FC236}">
                  <a16:creationId xmlns:a16="http://schemas.microsoft.com/office/drawing/2014/main" id="{29FFB337-3695-41C1-B104-55125202E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1">
              <a:extLst>
                <a:ext uri="{FF2B5EF4-FFF2-40B4-BE49-F238E27FC236}">
                  <a16:creationId xmlns:a16="http://schemas.microsoft.com/office/drawing/2014/main" id="{9BF53A3A-34D4-405C-B140-0AE52806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2">
              <a:extLst>
                <a:ext uri="{FF2B5EF4-FFF2-40B4-BE49-F238E27FC236}">
                  <a16:creationId xmlns:a16="http://schemas.microsoft.com/office/drawing/2014/main" id="{84EE2242-1F65-43B3-861E-4085AEC5AD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3">
              <a:extLst>
                <a:ext uri="{FF2B5EF4-FFF2-40B4-BE49-F238E27FC236}">
                  <a16:creationId xmlns:a16="http://schemas.microsoft.com/office/drawing/2014/main" id="{E5B8229F-9313-4FC2-8A4A-49211C4E1F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4">
              <a:extLst>
                <a:ext uri="{FF2B5EF4-FFF2-40B4-BE49-F238E27FC236}">
                  <a16:creationId xmlns:a16="http://schemas.microsoft.com/office/drawing/2014/main" id="{B28AAEC8-A731-419D-A078-0FCFEAE4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5">
              <a:extLst>
                <a:ext uri="{FF2B5EF4-FFF2-40B4-BE49-F238E27FC236}">
                  <a16:creationId xmlns:a16="http://schemas.microsoft.com/office/drawing/2014/main" id="{2741D6DA-0F0D-4D55-883E-24A374A79F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Line 16">
              <a:extLst>
                <a:ext uri="{FF2B5EF4-FFF2-40B4-BE49-F238E27FC236}">
                  <a16:creationId xmlns:a16="http://schemas.microsoft.com/office/drawing/2014/main" id="{78F62958-A05D-478B-B23C-75AE8542581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3" name="Freeform 17">
              <a:extLst>
                <a:ext uri="{FF2B5EF4-FFF2-40B4-BE49-F238E27FC236}">
                  <a16:creationId xmlns:a16="http://schemas.microsoft.com/office/drawing/2014/main" id="{87057A7E-9CF9-405A-8A33-0CA1AC51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8">
              <a:extLst>
                <a:ext uri="{FF2B5EF4-FFF2-40B4-BE49-F238E27FC236}">
                  <a16:creationId xmlns:a16="http://schemas.microsoft.com/office/drawing/2014/main" id="{AE876AFB-8370-4923-8278-E5FE62DE2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9">
              <a:extLst>
                <a:ext uri="{FF2B5EF4-FFF2-40B4-BE49-F238E27FC236}">
                  <a16:creationId xmlns:a16="http://schemas.microsoft.com/office/drawing/2014/main" id="{5477A94C-373F-42ED-9257-0DAB03B20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0">
              <a:extLst>
                <a:ext uri="{FF2B5EF4-FFF2-40B4-BE49-F238E27FC236}">
                  <a16:creationId xmlns:a16="http://schemas.microsoft.com/office/drawing/2014/main" id="{5012B077-1FC3-4D22-ACB6-ED86831EAD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Rectangle 21">
              <a:extLst>
                <a:ext uri="{FF2B5EF4-FFF2-40B4-BE49-F238E27FC236}">
                  <a16:creationId xmlns:a16="http://schemas.microsoft.com/office/drawing/2014/main" id="{D07A07B0-4407-49F7-9B26-61FF0CCE5F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8" name="Freeform 22">
              <a:extLst>
                <a:ext uri="{FF2B5EF4-FFF2-40B4-BE49-F238E27FC236}">
                  <a16:creationId xmlns:a16="http://schemas.microsoft.com/office/drawing/2014/main" id="{BDEABD0F-FFCE-4FC2-950E-6334D1727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3">
              <a:extLst>
                <a:ext uri="{FF2B5EF4-FFF2-40B4-BE49-F238E27FC236}">
                  <a16:creationId xmlns:a16="http://schemas.microsoft.com/office/drawing/2014/main" id="{434BB427-BC30-4BAB-82E9-BDE1F0B154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4">
              <a:extLst>
                <a:ext uri="{FF2B5EF4-FFF2-40B4-BE49-F238E27FC236}">
                  <a16:creationId xmlns:a16="http://schemas.microsoft.com/office/drawing/2014/main" id="{1F7A956E-DCF3-4544-AF1D-442CB5275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5">
              <a:extLst>
                <a:ext uri="{FF2B5EF4-FFF2-40B4-BE49-F238E27FC236}">
                  <a16:creationId xmlns:a16="http://schemas.microsoft.com/office/drawing/2014/main" id="{AF9D24E3-E510-495A-9DE8-7DAA3FA5B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6">
              <a:extLst>
                <a:ext uri="{FF2B5EF4-FFF2-40B4-BE49-F238E27FC236}">
                  <a16:creationId xmlns:a16="http://schemas.microsoft.com/office/drawing/2014/main" id="{0753727A-395C-4B1C-A63B-45DFA5278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7">
              <a:extLst>
                <a:ext uri="{FF2B5EF4-FFF2-40B4-BE49-F238E27FC236}">
                  <a16:creationId xmlns:a16="http://schemas.microsoft.com/office/drawing/2014/main" id="{B75C5A82-D9C8-414D-B324-403DC32B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8">
              <a:extLst>
                <a:ext uri="{FF2B5EF4-FFF2-40B4-BE49-F238E27FC236}">
                  <a16:creationId xmlns:a16="http://schemas.microsoft.com/office/drawing/2014/main" id="{5DDAFA2F-C6E2-4656-B490-5683762B7F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9">
              <a:extLst>
                <a:ext uri="{FF2B5EF4-FFF2-40B4-BE49-F238E27FC236}">
                  <a16:creationId xmlns:a16="http://schemas.microsoft.com/office/drawing/2014/main" id="{EEB3485F-B9A8-4C89-836E-67249D5ABD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0">
              <a:extLst>
                <a:ext uri="{FF2B5EF4-FFF2-40B4-BE49-F238E27FC236}">
                  <a16:creationId xmlns:a16="http://schemas.microsoft.com/office/drawing/2014/main" id="{F14F069E-B2BC-4B84-ACBC-9E3343A34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31">
              <a:extLst>
                <a:ext uri="{FF2B5EF4-FFF2-40B4-BE49-F238E27FC236}">
                  <a16:creationId xmlns:a16="http://schemas.microsoft.com/office/drawing/2014/main" id="{03BE3291-5AE0-49F5-9C60-84CF6AFBA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D2FAE5A-1E0E-EB4E-879D-3E9505E98845}"/>
              </a:ext>
            </a:extLst>
          </p:cNvPr>
          <p:cNvSpPr>
            <a:spLocks noGrp="1"/>
          </p:cNvSpPr>
          <p:nvPr>
            <p:ph type="title"/>
          </p:nvPr>
        </p:nvSpPr>
        <p:spPr>
          <a:xfrm>
            <a:off x="1144992" y="1082673"/>
            <a:ext cx="2865837" cy="4708528"/>
          </a:xfrm>
        </p:spPr>
        <p:txBody>
          <a:bodyPr>
            <a:normAutofit/>
          </a:bodyPr>
          <a:lstStyle/>
          <a:p>
            <a:pPr algn="ctr"/>
            <a:r>
              <a:rPr lang="en-US" sz="4000">
                <a:solidFill>
                  <a:srgbClr val="FFFFFF"/>
                </a:solidFill>
              </a:rPr>
              <a:t>Effects on Group Members when Closing a group</a:t>
            </a:r>
          </a:p>
        </p:txBody>
      </p:sp>
      <p:sp>
        <p:nvSpPr>
          <p:cNvPr id="3" name="Content Placeholder 2">
            <a:extLst>
              <a:ext uri="{FF2B5EF4-FFF2-40B4-BE49-F238E27FC236}">
                <a16:creationId xmlns:a16="http://schemas.microsoft.com/office/drawing/2014/main" id="{8AE7D646-EF98-AC4C-AE2A-1032DE29E4C5}"/>
              </a:ext>
            </a:extLst>
          </p:cNvPr>
          <p:cNvSpPr>
            <a:spLocks noGrp="1"/>
          </p:cNvSpPr>
          <p:nvPr>
            <p:ph idx="1"/>
          </p:nvPr>
        </p:nvSpPr>
        <p:spPr>
          <a:xfrm>
            <a:off x="5303836" y="1066799"/>
            <a:ext cx="5743575" cy="4724402"/>
          </a:xfrm>
        </p:spPr>
        <p:txBody>
          <a:bodyPr anchor="ctr">
            <a:normAutofit/>
          </a:bodyPr>
          <a:lstStyle/>
          <a:p>
            <a:r>
              <a:rPr lang="en-US" sz="2000"/>
              <a:t>Some group members may need further assistance, referrals to:</a:t>
            </a:r>
          </a:p>
          <a:p>
            <a:pPr lvl="1"/>
            <a:r>
              <a:rPr lang="en-US"/>
              <a:t>Individual counseling</a:t>
            </a:r>
          </a:p>
          <a:p>
            <a:pPr lvl="1"/>
            <a:r>
              <a:rPr lang="en-US"/>
              <a:t>Another group or organization</a:t>
            </a:r>
          </a:p>
          <a:p>
            <a:pPr lvl="1"/>
            <a:r>
              <a:rPr lang="en-US"/>
              <a:t>Recycling – returning to the group or a similar group experience again to learn lessons missed the first time or at a deeper level.</a:t>
            </a:r>
          </a:p>
          <a:p>
            <a:pPr marL="0" indent="0">
              <a:buNone/>
            </a:pPr>
            <a:endParaRPr lang="en-US" sz="2000"/>
          </a:p>
        </p:txBody>
      </p:sp>
    </p:spTree>
    <p:extLst>
      <p:ext uri="{BB962C8B-B14F-4D97-AF65-F5344CB8AC3E}">
        <p14:creationId xmlns:p14="http://schemas.microsoft.com/office/powerpoint/2010/main" val="42453765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6"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97C7223-E1B1-7549-90A5-32056E617957}"/>
              </a:ext>
            </a:extLst>
          </p:cNvPr>
          <p:cNvSpPr>
            <a:spLocks noGrp="1"/>
          </p:cNvSpPr>
          <p:nvPr>
            <p:ph type="title"/>
          </p:nvPr>
        </p:nvSpPr>
        <p:spPr>
          <a:xfrm>
            <a:off x="1141411" y="748240"/>
            <a:ext cx="9906000" cy="1117073"/>
          </a:xfrm>
        </p:spPr>
        <p:txBody>
          <a:bodyPr>
            <a:normAutofit/>
          </a:bodyPr>
          <a:lstStyle/>
          <a:p>
            <a:pPr algn="ctr"/>
            <a:r>
              <a:rPr lang="en-US" sz="4000"/>
              <a:t>Group Activity</a:t>
            </a:r>
          </a:p>
        </p:txBody>
      </p:sp>
      <p:sp>
        <p:nvSpPr>
          <p:cNvPr id="3" name="Content Placeholder 2">
            <a:extLst>
              <a:ext uri="{FF2B5EF4-FFF2-40B4-BE49-F238E27FC236}">
                <a16:creationId xmlns:a16="http://schemas.microsoft.com/office/drawing/2014/main" id="{11FD5E3F-A116-C44D-9E67-F890B93FE35F}"/>
              </a:ext>
            </a:extLst>
          </p:cNvPr>
          <p:cNvSpPr>
            <a:spLocks noGrp="1"/>
          </p:cNvSpPr>
          <p:nvPr>
            <p:ph idx="1"/>
          </p:nvPr>
        </p:nvSpPr>
        <p:spPr>
          <a:xfrm>
            <a:off x="1206500" y="2249487"/>
            <a:ext cx="9840911" cy="3541714"/>
          </a:xfrm>
        </p:spPr>
        <p:txBody>
          <a:bodyPr anchor="t">
            <a:normAutofit/>
          </a:bodyPr>
          <a:lstStyle/>
          <a:p>
            <a:r>
              <a:rPr lang="en-US"/>
              <a:t>Return to your group preparation groups and discuss what you feel like are some reasons for “recycling” a group member. Be prepared to have one of your group members share with the class.</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1506629161"/>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E4DCCE-3AF4-B841-BA96-C00A98D075B4}"/>
              </a:ext>
            </a:extLst>
          </p:cNvPr>
          <p:cNvSpPr>
            <a:spLocks noGrp="1"/>
          </p:cNvSpPr>
          <p:nvPr>
            <p:ph type="title"/>
          </p:nvPr>
        </p:nvSpPr>
        <p:spPr>
          <a:xfrm>
            <a:off x="853330" y="1134681"/>
            <a:ext cx="2743310" cy="4255025"/>
          </a:xfrm>
        </p:spPr>
        <p:txBody>
          <a:bodyPr>
            <a:normAutofit/>
          </a:bodyPr>
          <a:lstStyle/>
          <a:p>
            <a:r>
              <a:rPr lang="en-US">
                <a:solidFill>
                  <a:srgbClr val="FFFFFF"/>
                </a:solidFill>
              </a:rPr>
              <a:t>Premature closing of a group</a:t>
            </a:r>
          </a:p>
        </p:txBody>
      </p:sp>
      <p:graphicFrame>
        <p:nvGraphicFramePr>
          <p:cNvPr id="5" name="Content Placeholder 2">
            <a:extLst>
              <a:ext uri="{FF2B5EF4-FFF2-40B4-BE49-F238E27FC236}">
                <a16:creationId xmlns:a16="http://schemas.microsoft.com/office/drawing/2014/main" id="{FBED712D-F6E0-45EC-A570-F91B7234BE58}"/>
              </a:ext>
            </a:extLst>
          </p:cNvPr>
          <p:cNvGraphicFramePr>
            <a:graphicFrameLocks noGrp="1"/>
          </p:cNvGraphicFramePr>
          <p:nvPr>
            <p:ph idx="1"/>
            <p:extLst>
              <p:ext uri="{D42A27DB-BD31-4B8C-83A1-F6EECF244321}">
                <p14:modId xmlns:p14="http://schemas.microsoft.com/office/powerpoint/2010/main" val="2427333339"/>
              </p:ext>
            </p:extLst>
          </p:nvPr>
        </p:nvGraphicFramePr>
        <p:xfrm>
          <a:off x="4662189" y="625203"/>
          <a:ext cx="6692748" cy="558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139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0BB866A-4904-8B48-B83A-D6A2A3A4271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4651506-9942-DD4E-A7FA-0B589B3589B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AC65D5B-5526-A840-BDFE-74786A1114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9"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5"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2"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3"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4"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6"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1"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52"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3"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8"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3"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5"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9"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49A654-BFF0-C742-8FDA-6EFC3ABA1566}"/>
              </a:ext>
            </a:extLst>
          </p:cNvPr>
          <p:cNvSpPr>
            <a:spLocks noGrp="1"/>
          </p:cNvSpPr>
          <p:nvPr>
            <p:ph type="title"/>
          </p:nvPr>
        </p:nvSpPr>
        <p:spPr>
          <a:xfrm>
            <a:off x="853330" y="1134681"/>
            <a:ext cx="2743310" cy="4255025"/>
          </a:xfrm>
        </p:spPr>
        <p:txBody>
          <a:bodyPr>
            <a:normAutofit/>
          </a:bodyPr>
          <a:lstStyle/>
          <a:p>
            <a:r>
              <a:rPr lang="en-US">
                <a:solidFill>
                  <a:srgbClr val="FFFFFF"/>
                </a:solidFill>
              </a:rPr>
              <a:t>Premature closure by group members</a:t>
            </a:r>
          </a:p>
        </p:txBody>
      </p:sp>
      <p:graphicFrame>
        <p:nvGraphicFramePr>
          <p:cNvPr id="11" name="Content Placeholder 2">
            <a:extLst>
              <a:ext uri="{FF2B5EF4-FFF2-40B4-BE49-F238E27FC236}">
                <a16:creationId xmlns:a16="http://schemas.microsoft.com/office/drawing/2014/main" id="{3FA5912A-B73A-49D5-8EF1-6D3EEC5E7071}"/>
              </a:ext>
            </a:extLst>
          </p:cNvPr>
          <p:cNvGraphicFramePr>
            <a:graphicFrameLocks noGrp="1"/>
          </p:cNvGraphicFramePr>
          <p:nvPr>
            <p:ph idx="1"/>
            <p:extLst>
              <p:ext uri="{D42A27DB-BD31-4B8C-83A1-F6EECF244321}">
                <p14:modId xmlns:p14="http://schemas.microsoft.com/office/powerpoint/2010/main" val="1647202317"/>
              </p:ext>
            </p:extLst>
          </p:nvPr>
        </p:nvGraphicFramePr>
        <p:xfrm>
          <a:off x="4662189" y="167951"/>
          <a:ext cx="6692748" cy="6531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9717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45E0224F-370B-104D-8798-F8D1935CBD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142E7638-FB34-4E41-8BDF-B65A486DD3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0AA8F16C-6697-364C-8D95-DC596C322F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7B74DC4E-6DB2-0E4F-80D5-30CD260E7B2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A706905E-15E4-C24B-A2E9-9DC409E3D67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D76409EA-9A3A-344B-92BD-81EBDB83DBA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ED5DCCB4-4B38-6C4C-B030-C383A6185BC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0D19457D-3DCB-9F47-B3D6-BFC23265B1D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graphicEl>
                                              <a:dgm id="{9B426941-0E08-6D4C-9398-7963DFDFDC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C38070D2-159F-C641-9172-2665957C8F40}"/>
              </a:ext>
            </a:extLst>
          </p:cNvPr>
          <p:cNvSpPr>
            <a:spLocks noGrp="1"/>
          </p:cNvSpPr>
          <p:nvPr>
            <p:ph type="title"/>
          </p:nvPr>
        </p:nvSpPr>
        <p:spPr>
          <a:xfrm>
            <a:off x="1141411" y="748240"/>
            <a:ext cx="9906000" cy="1117073"/>
          </a:xfrm>
        </p:spPr>
        <p:txBody>
          <a:bodyPr>
            <a:normAutofit/>
          </a:bodyPr>
          <a:lstStyle/>
          <a:p>
            <a:pPr algn="ctr"/>
            <a:r>
              <a:rPr lang="en-US" sz="4000"/>
              <a:t>Group Activity</a:t>
            </a:r>
          </a:p>
        </p:txBody>
      </p:sp>
      <p:sp>
        <p:nvSpPr>
          <p:cNvPr id="3" name="Content Placeholder 2">
            <a:extLst>
              <a:ext uri="{FF2B5EF4-FFF2-40B4-BE49-F238E27FC236}">
                <a16:creationId xmlns:a16="http://schemas.microsoft.com/office/drawing/2014/main" id="{6C46415C-68C3-C947-8345-5FF7BBB6869B}"/>
              </a:ext>
            </a:extLst>
          </p:cNvPr>
          <p:cNvSpPr>
            <a:spLocks noGrp="1"/>
          </p:cNvSpPr>
          <p:nvPr>
            <p:ph idx="1"/>
          </p:nvPr>
        </p:nvSpPr>
        <p:spPr>
          <a:xfrm>
            <a:off x="1206500" y="2249487"/>
            <a:ext cx="9840911" cy="3541714"/>
          </a:xfrm>
        </p:spPr>
        <p:txBody>
          <a:bodyPr anchor="t">
            <a:normAutofit/>
          </a:bodyPr>
          <a:lstStyle/>
          <a:p>
            <a:r>
              <a:rPr lang="en-US"/>
              <a:t>Work in your groups and decide how your group will plan to prevent your group from closing prematurely by its group members. Be prepared to share your ideas with the class. </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134084121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55A5FA-57E4-794E-8741-358C7215A3D6}"/>
              </a:ext>
            </a:extLst>
          </p:cNvPr>
          <p:cNvSpPr>
            <a:spLocks noGrp="1"/>
          </p:cNvSpPr>
          <p:nvPr>
            <p:ph type="title"/>
          </p:nvPr>
        </p:nvSpPr>
        <p:spPr>
          <a:xfrm>
            <a:off x="853330" y="1134681"/>
            <a:ext cx="2743310" cy="4255025"/>
          </a:xfrm>
        </p:spPr>
        <p:txBody>
          <a:bodyPr>
            <a:normAutofit/>
          </a:bodyPr>
          <a:lstStyle/>
          <a:p>
            <a:r>
              <a:rPr lang="en-US">
                <a:solidFill>
                  <a:srgbClr val="FFFFFF"/>
                </a:solidFill>
              </a:rPr>
              <a:t>Preventing Premature Closing Groups</a:t>
            </a:r>
          </a:p>
        </p:txBody>
      </p:sp>
      <p:graphicFrame>
        <p:nvGraphicFramePr>
          <p:cNvPr id="5" name="Content Placeholder 2">
            <a:extLst>
              <a:ext uri="{FF2B5EF4-FFF2-40B4-BE49-F238E27FC236}">
                <a16:creationId xmlns:a16="http://schemas.microsoft.com/office/drawing/2014/main" id="{1EA0260C-2266-4848-9C02-BB08D03720CE}"/>
              </a:ext>
            </a:extLst>
          </p:cNvPr>
          <p:cNvGraphicFramePr>
            <a:graphicFrameLocks noGrp="1"/>
          </p:cNvGraphicFramePr>
          <p:nvPr>
            <p:ph idx="1"/>
            <p:extLst>
              <p:ext uri="{D42A27DB-BD31-4B8C-83A1-F6EECF244321}">
                <p14:modId xmlns:p14="http://schemas.microsoft.com/office/powerpoint/2010/main" val="4175496227"/>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5448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6D3F7DC-477A-504B-8F1C-F288619696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60C9484-8FAF-0D4D-98D4-EB3E0565457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CAA7C2B-3C23-2743-A47B-20BC37C67A0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8A5BB1A-A77F-664F-B5EC-9ED50F70133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1652AC7-593B-7A4F-B2E1-F69D98CF87D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34DB086-A5AF-CF41-8588-CF0E770371E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9F035436-380C-BF4E-8B32-07306A36FA5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5D9FB850-1A6D-3643-A94B-471E9008D57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D637AC8E-5E9C-F843-AA3C-F583F526C89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06952894-B3BB-EA48-A1A1-7FD15A68B21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FD819E1D-2F60-BC41-971F-DC7E55C4094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13009A0D-C279-BD4D-B03F-F053FFC128B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0"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A94222F-7486-C04C-B1B9-21CC5396B22A}"/>
              </a:ext>
            </a:extLst>
          </p:cNvPr>
          <p:cNvSpPr>
            <a:spLocks noGrp="1"/>
          </p:cNvSpPr>
          <p:nvPr>
            <p:ph type="title"/>
          </p:nvPr>
        </p:nvSpPr>
        <p:spPr>
          <a:xfrm>
            <a:off x="855266" y="618518"/>
            <a:ext cx="2851417" cy="1478570"/>
          </a:xfrm>
        </p:spPr>
        <p:txBody>
          <a:bodyPr>
            <a:normAutofit/>
          </a:bodyPr>
          <a:lstStyle/>
          <a:p>
            <a:endParaRPr lang="en-US" sz="3200">
              <a:solidFill>
                <a:srgbClr val="FFFFFF"/>
              </a:solidFill>
            </a:endParaRPr>
          </a:p>
        </p:txBody>
      </p:sp>
      <p:sp>
        <p:nvSpPr>
          <p:cNvPr id="51" name="Content Placeholder 8">
            <a:extLst>
              <a:ext uri="{FF2B5EF4-FFF2-40B4-BE49-F238E27FC236}">
                <a16:creationId xmlns:a16="http://schemas.microsoft.com/office/drawing/2014/main" id="{C2E0ACD7-0187-4BC6-9EB0-53E6D44F14FC}"/>
              </a:ext>
            </a:extLst>
          </p:cNvPr>
          <p:cNvSpPr>
            <a:spLocks noGrp="1"/>
          </p:cNvSpPr>
          <p:nvPr>
            <p:ph idx="1"/>
          </p:nvPr>
        </p:nvSpPr>
        <p:spPr>
          <a:xfrm>
            <a:off x="844620" y="2249487"/>
            <a:ext cx="2862444" cy="3957302"/>
          </a:xfrm>
        </p:spPr>
        <p:txBody>
          <a:bodyPr>
            <a:normAutofit/>
          </a:bodyPr>
          <a:lstStyle/>
          <a:p>
            <a:pPr marL="0" indent="0">
              <a:buNone/>
            </a:pPr>
            <a:endParaRPr lang="en-US" sz="1400">
              <a:solidFill>
                <a:srgbClr val="FFFFFF"/>
              </a:solidFill>
            </a:endParaRP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5" name="Content Placeholder 4" descr="A screenshot of a cell phone&#10;&#10;Description automatically generated">
            <a:extLst>
              <a:ext uri="{FF2B5EF4-FFF2-40B4-BE49-F238E27FC236}">
                <a16:creationId xmlns:a16="http://schemas.microsoft.com/office/drawing/2014/main" id="{3F406B40-3177-1A41-8574-F47845CDA964}"/>
              </a:ext>
            </a:extLst>
          </p:cNvPr>
          <p:cNvPicPr>
            <a:picLocks noChangeAspect="1"/>
          </p:cNvPicPr>
          <p:nvPr/>
        </p:nvPicPr>
        <p:blipFill>
          <a:blip r:embed="rId4"/>
          <a:stretch>
            <a:fillRect/>
          </a:stretch>
        </p:blipFill>
        <p:spPr>
          <a:xfrm>
            <a:off x="782864" y="21429"/>
            <a:ext cx="10782230" cy="6878375"/>
          </a:xfrm>
          <a:prstGeom prst="rect">
            <a:avLst/>
          </a:prstGeom>
        </p:spPr>
      </p:pic>
    </p:spTree>
    <p:extLst>
      <p:ext uri="{BB962C8B-B14F-4D97-AF65-F5344CB8AC3E}">
        <p14:creationId xmlns:p14="http://schemas.microsoft.com/office/powerpoint/2010/main" val="164402334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0"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71"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3"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5"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6"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7"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8"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9"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0"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1"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2"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3"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4"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5"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6"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87"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8"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9"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0"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1"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2"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3"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4"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5"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6"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98"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3"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04"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6"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8"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9"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0"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1"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2"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3"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4"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5"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6"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7"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8"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19"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20"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1"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2"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3"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4"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5"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6"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7"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8"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29"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31"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D78CE6-70BA-534B-9908-EEB70EBCEB88}"/>
              </a:ext>
            </a:extLst>
          </p:cNvPr>
          <p:cNvSpPr>
            <a:spLocks noGrp="1"/>
          </p:cNvSpPr>
          <p:nvPr>
            <p:ph type="title"/>
          </p:nvPr>
        </p:nvSpPr>
        <p:spPr>
          <a:xfrm>
            <a:off x="853330" y="1134681"/>
            <a:ext cx="2743310" cy="4255025"/>
          </a:xfrm>
        </p:spPr>
        <p:txBody>
          <a:bodyPr>
            <a:normAutofit/>
          </a:bodyPr>
          <a:lstStyle/>
          <a:p>
            <a:r>
              <a:rPr lang="en-US">
                <a:solidFill>
                  <a:srgbClr val="FFFFFF"/>
                </a:solidFill>
              </a:rPr>
              <a:t>Closing Group sessions</a:t>
            </a:r>
          </a:p>
        </p:txBody>
      </p:sp>
      <p:graphicFrame>
        <p:nvGraphicFramePr>
          <p:cNvPr id="62" name="Content Placeholder 2">
            <a:extLst>
              <a:ext uri="{FF2B5EF4-FFF2-40B4-BE49-F238E27FC236}">
                <a16:creationId xmlns:a16="http://schemas.microsoft.com/office/drawing/2014/main" id="{A9E5878D-01EE-431F-91BE-BE027C6B145F}"/>
              </a:ext>
            </a:extLst>
          </p:cNvPr>
          <p:cNvGraphicFramePr>
            <a:graphicFrameLocks noGrp="1"/>
          </p:cNvGraphicFramePr>
          <p:nvPr>
            <p:ph idx="1"/>
            <p:extLst>
              <p:ext uri="{D42A27DB-BD31-4B8C-83A1-F6EECF244321}">
                <p14:modId xmlns:p14="http://schemas.microsoft.com/office/powerpoint/2010/main" val="199022156"/>
              </p:ext>
            </p:extLst>
          </p:nvPr>
        </p:nvGraphicFramePr>
        <p:xfrm>
          <a:off x="4662189" y="261257"/>
          <a:ext cx="6692748" cy="6571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2782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graphicEl>
                                              <a:dgm id="{719F3E3D-0563-4F54-A862-5C3CB4B7CC8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graphicEl>
                                              <a:dgm id="{71C6FD79-A77E-41BF-A8A8-3D4043836AB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graphicEl>
                                              <a:dgm id="{C5CC351E-7094-4AE8-B8EE-6CD4B536C1D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graphicEl>
                                              <a:dgm id="{22D94DCC-1944-4EBD-BDD2-E5B5F4D1D6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graphicEl>
                                              <a:dgm id="{E01DE7C9-0199-4EED-82AC-6D513804AF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graphicEl>
                                              <a:dgm id="{9A95FAD4-C494-497B-9760-B514AEDDDBD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graphicEl>
                                              <a:dgm id="{467748BF-B2EA-429B-82FD-AB83B95E27A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graphicEl>
                                              <a:dgm id="{F34B24C6-8D4D-4918-AE43-86ED240CDB4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graphicEl>
                                              <a:dgm id="{1694FABE-B3C8-4769-9EDC-8007D7623CA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graphicEl>
                                              <a:dgm id="{DDA7FE93-5E4F-4C0A-9462-CC767F8C9BD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graphicEl>
                                              <a:dgm id="{BA1C3941-26F2-40D8-993B-5954AC334CC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
                                            <p:graphicEl>
                                              <a:dgm id="{13DB0C99-2F60-4D88-B836-780D6B4FA789}"/>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
                                            <p:graphicEl>
                                              <a:dgm id="{0646EB70-17F5-4842-8429-3E17A6A40AD2}"/>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
                                            <p:graphicEl>
                                              <a:dgm id="{DA3BB3AC-4C4E-4368-89CA-0C79CA9D9AF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graphicEl>
                                              <a:dgm id="{004DFF5F-C8BC-4E92-B1D4-1273928317C1}"/>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graphicEl>
                                              <a:dgm id="{ADF4C297-0472-4D8C-B09D-0679B9BEC94C}"/>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
                                            <p:graphicEl>
                                              <a:dgm id="{D423E2B5-D1BF-4405-A643-34419601C646}"/>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graphicEl>
                                              <a:dgm id="{5BD26ECA-CEBE-4619-B4A7-B5F2F29290BA}"/>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graphicEl>
                                              <a:dgm id="{5E1A7394-3AF6-47AF-B28B-0E80F47634A8}"/>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
                                            <p:graphicEl>
                                              <a:dgm id="{9268F9C9-8B06-4468-B4CC-DB42943919D0}"/>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graphicEl>
                                              <a:dgm id="{69F25364-10BF-4693-91F1-B6B6BF6C6484}"/>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graphicEl>
                                              <a:dgm id="{8B917B31-53A8-4A85-8D33-822FA77FC613}"/>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
                                            <p:graphicEl>
                                              <a:dgm id="{597B59D4-E4B3-461A-BDFC-6DEBC04F2537}"/>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2">
                                            <p:graphicEl>
                                              <a:dgm id="{A5A9CF97-0B1C-4CD6-A416-C73693DDB7E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53"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5C005E1-4498-8044-9A73-578BA4F70953}"/>
              </a:ext>
            </a:extLst>
          </p:cNvPr>
          <p:cNvSpPr>
            <a:spLocks noGrp="1"/>
          </p:cNvSpPr>
          <p:nvPr>
            <p:ph type="title"/>
          </p:nvPr>
        </p:nvSpPr>
        <p:spPr>
          <a:xfrm>
            <a:off x="1141411" y="748240"/>
            <a:ext cx="9906000" cy="1117073"/>
          </a:xfrm>
        </p:spPr>
        <p:txBody>
          <a:bodyPr>
            <a:normAutofit/>
          </a:bodyPr>
          <a:lstStyle/>
          <a:p>
            <a:pPr algn="ctr"/>
            <a:r>
              <a:rPr lang="en-US" sz="4000"/>
              <a:t>Group Activity</a:t>
            </a:r>
          </a:p>
        </p:txBody>
      </p:sp>
      <p:sp>
        <p:nvSpPr>
          <p:cNvPr id="3" name="Content Placeholder 2">
            <a:extLst>
              <a:ext uri="{FF2B5EF4-FFF2-40B4-BE49-F238E27FC236}">
                <a16:creationId xmlns:a16="http://schemas.microsoft.com/office/drawing/2014/main" id="{DE07D5D5-4431-1E45-B7B5-5D6A1FCD98A4}"/>
              </a:ext>
            </a:extLst>
          </p:cNvPr>
          <p:cNvSpPr>
            <a:spLocks noGrp="1"/>
          </p:cNvSpPr>
          <p:nvPr>
            <p:ph idx="1"/>
          </p:nvPr>
        </p:nvSpPr>
        <p:spPr>
          <a:xfrm>
            <a:off x="1206500" y="2249487"/>
            <a:ext cx="9840911" cy="3541714"/>
          </a:xfrm>
        </p:spPr>
        <p:txBody>
          <a:bodyPr anchor="t">
            <a:normAutofit/>
          </a:bodyPr>
          <a:lstStyle/>
          <a:p>
            <a:r>
              <a:rPr lang="en-US"/>
              <a:t>In your groups decide how your group will close. Be prepared to share with the class your closing style and why you chose that style. </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954969171"/>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DB3A2C-C0AB-4A4A-8FED-3ACCCB6DFB97}"/>
              </a:ext>
            </a:extLst>
          </p:cNvPr>
          <p:cNvSpPr>
            <a:spLocks noGrp="1"/>
          </p:cNvSpPr>
          <p:nvPr>
            <p:ph type="title"/>
          </p:nvPr>
        </p:nvSpPr>
        <p:spPr>
          <a:xfrm>
            <a:off x="853330" y="1134681"/>
            <a:ext cx="2743310" cy="4255025"/>
          </a:xfrm>
        </p:spPr>
        <p:txBody>
          <a:bodyPr>
            <a:normAutofit/>
          </a:bodyPr>
          <a:lstStyle/>
          <a:p>
            <a:r>
              <a:rPr lang="en-US">
                <a:solidFill>
                  <a:srgbClr val="FFFFFF"/>
                </a:solidFill>
              </a:rPr>
              <a:t>Final closings of a Group</a:t>
            </a:r>
          </a:p>
        </p:txBody>
      </p:sp>
      <p:graphicFrame>
        <p:nvGraphicFramePr>
          <p:cNvPr id="5" name="Content Placeholder 2">
            <a:extLst>
              <a:ext uri="{FF2B5EF4-FFF2-40B4-BE49-F238E27FC236}">
                <a16:creationId xmlns:a16="http://schemas.microsoft.com/office/drawing/2014/main" id="{D9F31F05-1C1E-4C8A-9236-2D2E92A3B39A}"/>
              </a:ext>
            </a:extLst>
          </p:cNvPr>
          <p:cNvGraphicFramePr>
            <a:graphicFrameLocks noGrp="1"/>
          </p:cNvGraphicFramePr>
          <p:nvPr>
            <p:ph idx="1"/>
            <p:extLst>
              <p:ext uri="{D42A27DB-BD31-4B8C-83A1-F6EECF244321}">
                <p14:modId xmlns:p14="http://schemas.microsoft.com/office/powerpoint/2010/main" val="1453574463"/>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5382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0F76590-E9CB-4ED5-A251-2AA8A7FEB6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19BF14F-8954-457B-95EA-1C3C0ED3E80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4940270-11B3-4C80-A9E4-6A3CEB56C68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91F44C0-856F-470B-8D44-889E6126152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B9BFB43-0401-4A4B-BBD2-9FCEF52F276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E7D5E45-7B10-42FC-9EB5-DF2D7BDD4C3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C43571A-492F-4F69-8FE8-58B8D121C89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57408387-7E76-45F6-900F-8E8FCAE3B1E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6BBEA107-9A68-4F46-A549-D76EBE82AF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79BF7D-282C-0449-A38D-F98D7CC9B139}"/>
              </a:ext>
            </a:extLst>
          </p:cNvPr>
          <p:cNvSpPr>
            <a:spLocks noGrp="1"/>
          </p:cNvSpPr>
          <p:nvPr>
            <p:ph type="title"/>
          </p:nvPr>
        </p:nvSpPr>
        <p:spPr>
          <a:xfrm>
            <a:off x="853330" y="1134681"/>
            <a:ext cx="2743310" cy="4255025"/>
          </a:xfrm>
        </p:spPr>
        <p:txBody>
          <a:bodyPr>
            <a:normAutofit/>
          </a:bodyPr>
          <a:lstStyle/>
          <a:p>
            <a:r>
              <a:rPr lang="en-US">
                <a:solidFill>
                  <a:srgbClr val="FFFFFF"/>
                </a:solidFill>
              </a:rPr>
              <a:t>Capping Skills </a:t>
            </a:r>
          </a:p>
        </p:txBody>
      </p:sp>
      <p:graphicFrame>
        <p:nvGraphicFramePr>
          <p:cNvPr id="5" name="Content Placeholder 2">
            <a:extLst>
              <a:ext uri="{FF2B5EF4-FFF2-40B4-BE49-F238E27FC236}">
                <a16:creationId xmlns:a16="http://schemas.microsoft.com/office/drawing/2014/main" id="{951A2C3B-E248-4ADF-86EB-EBED2C036B47}"/>
              </a:ext>
            </a:extLst>
          </p:cNvPr>
          <p:cNvGraphicFramePr>
            <a:graphicFrameLocks noGrp="1"/>
          </p:cNvGraphicFramePr>
          <p:nvPr>
            <p:ph idx="1"/>
            <p:extLst>
              <p:ext uri="{D42A27DB-BD31-4B8C-83A1-F6EECF244321}">
                <p14:modId xmlns:p14="http://schemas.microsoft.com/office/powerpoint/2010/main" val="1872690201"/>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8618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73705C3-726F-6045-B76E-A5CB90B392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4EF1EE1-1977-9E43-8172-FDAD8041F00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555B5CD-E13C-8B4A-9DF5-81B154D99C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82C2F73F-AEAC-804F-9087-B7BE2405D78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1F98980-DDFA-484D-BD47-CE858F4FBBA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9D248E2-0CB9-944F-8F5A-95B784016AB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F60287FB-DA7B-DB4D-93C9-A62ACAA2F05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C9A6F172-F181-3F43-A1C2-88F1DDB8DEB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8DDC80AE-E002-2D48-B7EF-BD7DEEB94DD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F1B76B01-BE68-884E-A8C7-7571D21C319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7D81A940-597C-994C-86CB-CED4012873CA}"/>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2FA612A9-C974-5847-817D-FE6BE1EFA425}"/>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F9FF9437-456C-6146-8319-2BA11A881F41}"/>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5090D69C-4889-0B4C-B5F8-29E36B862277}"/>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C72BBFA7-3B2C-1C43-BECE-0BC06BD98BCC}"/>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graphicEl>
                                              <a:dgm id="{E2523BB0-AF0F-384B-9B34-951B8BCB71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17D55-E28C-D042-AFF9-D695AC07D5FB}"/>
              </a:ext>
            </a:extLst>
          </p:cNvPr>
          <p:cNvSpPr>
            <a:spLocks noGrp="1"/>
          </p:cNvSpPr>
          <p:nvPr>
            <p:ph type="title"/>
          </p:nvPr>
        </p:nvSpPr>
        <p:spPr>
          <a:xfrm>
            <a:off x="1141413" y="618518"/>
            <a:ext cx="9905998" cy="1478570"/>
          </a:xfrm>
        </p:spPr>
        <p:txBody>
          <a:bodyPr>
            <a:normAutofit/>
          </a:bodyPr>
          <a:lstStyle/>
          <a:p>
            <a:r>
              <a:rPr lang="en-US"/>
              <a:t>Potential Pitfalls in Closing a group</a:t>
            </a:r>
          </a:p>
        </p:txBody>
      </p:sp>
      <p:graphicFrame>
        <p:nvGraphicFramePr>
          <p:cNvPr id="5" name="Content Placeholder 2">
            <a:extLst>
              <a:ext uri="{FF2B5EF4-FFF2-40B4-BE49-F238E27FC236}">
                <a16:creationId xmlns:a16="http://schemas.microsoft.com/office/drawing/2014/main" id="{83A74A7F-2DDD-4FB8-A5E2-E67D38D359EE}"/>
              </a:ext>
            </a:extLst>
          </p:cNvPr>
          <p:cNvGraphicFramePr>
            <a:graphicFrameLocks noGrp="1"/>
          </p:cNvGraphicFramePr>
          <p:nvPr>
            <p:ph idx="1"/>
            <p:extLst>
              <p:ext uri="{D42A27DB-BD31-4B8C-83A1-F6EECF244321}">
                <p14:modId xmlns:p14="http://schemas.microsoft.com/office/powerpoint/2010/main" val="3878947103"/>
              </p:ext>
            </p:extLst>
          </p:nvPr>
        </p:nvGraphicFramePr>
        <p:xfrm>
          <a:off x="597877" y="2440771"/>
          <a:ext cx="10814538"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97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3180484-8FCE-8144-9951-8ED5EAAFD9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53701D5-BE90-CF44-BD44-CB54FCE3B4E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C3ECEDE-E3A6-594E-B04E-E63F3D78D2C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EF3728D-54EC-9544-BAE0-D1B1C766D8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49EEF3E-E725-EE4F-8432-7CA5B2CA71B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AA73FCBC-1435-9141-A116-94700A79569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5F9C1773-90F3-A441-938D-A486C66E72A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1371CA43-B5E9-FD4E-9118-876E3DE7702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87D2A22-F499-2A4D-A404-AFC278569AF7}"/>
              </a:ext>
            </a:extLst>
          </p:cNvPr>
          <p:cNvSpPr>
            <a:spLocks noGrp="1"/>
          </p:cNvSpPr>
          <p:nvPr>
            <p:ph type="title"/>
          </p:nvPr>
        </p:nvSpPr>
        <p:spPr>
          <a:xfrm>
            <a:off x="1141411" y="748240"/>
            <a:ext cx="9906000" cy="1117073"/>
          </a:xfrm>
        </p:spPr>
        <p:txBody>
          <a:bodyPr>
            <a:normAutofit/>
          </a:bodyPr>
          <a:lstStyle/>
          <a:p>
            <a:pPr algn="ctr"/>
            <a:r>
              <a:rPr lang="en-US" sz="4000"/>
              <a:t>Group activity</a:t>
            </a:r>
          </a:p>
        </p:txBody>
      </p:sp>
      <p:sp>
        <p:nvSpPr>
          <p:cNvPr id="3" name="Content Placeholder 2">
            <a:extLst>
              <a:ext uri="{FF2B5EF4-FFF2-40B4-BE49-F238E27FC236}">
                <a16:creationId xmlns:a16="http://schemas.microsoft.com/office/drawing/2014/main" id="{6FAE5D25-132C-FD48-93D2-F7459860C21E}"/>
              </a:ext>
            </a:extLst>
          </p:cNvPr>
          <p:cNvSpPr>
            <a:spLocks noGrp="1"/>
          </p:cNvSpPr>
          <p:nvPr>
            <p:ph idx="1"/>
          </p:nvPr>
        </p:nvSpPr>
        <p:spPr>
          <a:xfrm>
            <a:off x="1206500" y="2249487"/>
            <a:ext cx="9840911" cy="3541714"/>
          </a:xfrm>
        </p:spPr>
        <p:txBody>
          <a:bodyPr anchor="t">
            <a:normAutofit/>
          </a:bodyPr>
          <a:lstStyle/>
          <a:p>
            <a:r>
              <a:rPr lang="en-US"/>
              <a:t>Discuss how you would handling in your groups if the following situations occurred:</a:t>
            </a:r>
          </a:p>
          <a:p>
            <a:pPr lvl="1"/>
            <a:r>
              <a:rPr lang="en-US"/>
              <a:t>One of the members toward the end attack you or your co-lead and claims his/her experience has been worthless. </a:t>
            </a:r>
          </a:p>
          <a:p>
            <a:pPr lvl="1"/>
            <a:r>
              <a:rPr lang="en-US"/>
              <a:t>The majority of the members request to extend the group sessions for at least 6 more sessions. </a:t>
            </a:r>
          </a:p>
          <a:p>
            <a:pPr lvl="1"/>
            <a:r>
              <a:rPr lang="en-US"/>
              <a:t>At the close of the group, a member lingers and decides to discuss with you a situation she chose not to disclose to the entire group. </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591812575"/>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4C93C2A-3EAF-6442-8B89-8F2E4060CBAE}"/>
              </a:ext>
            </a:extLst>
          </p:cNvPr>
          <p:cNvSpPr>
            <a:spLocks noGrp="1"/>
          </p:cNvSpPr>
          <p:nvPr>
            <p:ph type="title"/>
          </p:nvPr>
        </p:nvSpPr>
        <p:spPr>
          <a:xfrm>
            <a:off x="1141411" y="748240"/>
            <a:ext cx="9906000" cy="1117073"/>
          </a:xfrm>
        </p:spPr>
        <p:txBody>
          <a:bodyPr>
            <a:normAutofit/>
          </a:bodyPr>
          <a:lstStyle/>
          <a:p>
            <a:pPr algn="ctr"/>
            <a:r>
              <a:rPr lang="en-US" sz="4000"/>
              <a:t>Group Activity</a:t>
            </a:r>
          </a:p>
        </p:txBody>
      </p:sp>
      <p:sp>
        <p:nvSpPr>
          <p:cNvPr id="3" name="Content Placeholder 2">
            <a:extLst>
              <a:ext uri="{FF2B5EF4-FFF2-40B4-BE49-F238E27FC236}">
                <a16:creationId xmlns:a16="http://schemas.microsoft.com/office/drawing/2014/main" id="{EB2B208B-4D81-6146-9736-50DD23DFB5B5}"/>
              </a:ext>
            </a:extLst>
          </p:cNvPr>
          <p:cNvSpPr>
            <a:spLocks noGrp="1"/>
          </p:cNvSpPr>
          <p:nvPr>
            <p:ph idx="1"/>
          </p:nvPr>
        </p:nvSpPr>
        <p:spPr>
          <a:xfrm>
            <a:off x="1206500" y="2249487"/>
            <a:ext cx="9840911" cy="3541714"/>
          </a:xfrm>
        </p:spPr>
        <p:txBody>
          <a:bodyPr anchor="t">
            <a:normAutofit/>
          </a:bodyPr>
          <a:lstStyle/>
          <a:p>
            <a:r>
              <a:rPr lang="en-US"/>
              <a:t>Each group will come to the front and role-play a group session where one member gets up and leaves the group. The member leaving will decide when he/she will leave but no one else will be aware. </a:t>
            </a:r>
          </a:p>
          <a:p>
            <a:pPr marL="0" indent="0">
              <a:buNone/>
            </a:pPr>
            <a:r>
              <a:rPr lang="en-US"/>
              <a:t>The group will then discuss how they felt when this occurred as members and as leaders.</a:t>
            </a:r>
          </a:p>
          <a:p>
            <a:pPr marL="0" indent="0">
              <a:buNone/>
            </a:pPr>
            <a:r>
              <a:rPr lang="en-US"/>
              <a:t>Those observing will discuss what they may do if they were in that situation.  </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669452259"/>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BF32-3CAE-F946-9C2F-97D6F78E6B72}"/>
              </a:ext>
            </a:extLst>
          </p:cNvPr>
          <p:cNvSpPr>
            <a:spLocks noGrp="1"/>
          </p:cNvSpPr>
          <p:nvPr>
            <p:ph type="title"/>
          </p:nvPr>
        </p:nvSpPr>
        <p:spPr>
          <a:xfrm>
            <a:off x="1141413" y="618518"/>
            <a:ext cx="9905998" cy="1478570"/>
          </a:xfrm>
        </p:spPr>
        <p:txBody>
          <a:bodyPr/>
          <a:lstStyle/>
          <a:p>
            <a:endParaRPr lang="en-US"/>
          </a:p>
        </p:txBody>
      </p:sp>
      <p:pic>
        <p:nvPicPr>
          <p:cNvPr id="5" name="Content Placeholder 4" descr="A close up of a newspaper&#10;&#10;Description automatically generated">
            <a:extLst>
              <a:ext uri="{FF2B5EF4-FFF2-40B4-BE49-F238E27FC236}">
                <a16:creationId xmlns:a16="http://schemas.microsoft.com/office/drawing/2014/main" id="{B2007326-C9EA-C84D-A6C5-710A3C7F1058}"/>
              </a:ext>
            </a:extLst>
          </p:cNvPr>
          <p:cNvPicPr>
            <a:picLocks noGrp="1" noChangeAspect="1"/>
          </p:cNvPicPr>
          <p:nvPr>
            <p:ph idx="1"/>
          </p:nvPr>
        </p:nvPicPr>
        <p:blipFill>
          <a:blip r:embed="rId2"/>
          <a:stretch>
            <a:fillRect/>
          </a:stretch>
        </p:blipFill>
        <p:spPr>
          <a:xfrm>
            <a:off x="0" y="0"/>
            <a:ext cx="11955780" cy="6858000"/>
          </a:xfrm>
        </p:spPr>
      </p:pic>
    </p:spTree>
    <p:extLst>
      <p:ext uri="{BB962C8B-B14F-4D97-AF65-F5344CB8AC3E}">
        <p14:creationId xmlns:p14="http://schemas.microsoft.com/office/powerpoint/2010/main" val="1850403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9FDF-2159-5848-8B4C-ED031965C60F}"/>
              </a:ext>
            </a:extLst>
          </p:cNvPr>
          <p:cNvSpPr>
            <a:spLocks noGrp="1"/>
          </p:cNvSpPr>
          <p:nvPr>
            <p:ph type="title"/>
          </p:nvPr>
        </p:nvSpPr>
        <p:spPr/>
        <p:txBody>
          <a:bodyPr/>
          <a:lstStyle/>
          <a:p>
            <a:r>
              <a:rPr lang="en-US"/>
              <a:t>Group Jeopardy</a:t>
            </a:r>
          </a:p>
        </p:txBody>
      </p:sp>
      <p:graphicFrame>
        <p:nvGraphicFramePr>
          <p:cNvPr id="4" name="Content Placeholder 3">
            <a:extLst>
              <a:ext uri="{FF2B5EF4-FFF2-40B4-BE49-F238E27FC236}">
                <a16:creationId xmlns:a16="http://schemas.microsoft.com/office/drawing/2014/main" id="{7AD7C082-0D18-754E-AF8F-0C7C4CBB402F}"/>
              </a:ext>
            </a:extLst>
          </p:cNvPr>
          <p:cNvGraphicFramePr>
            <a:graphicFrameLocks noGrp="1"/>
          </p:cNvGraphicFramePr>
          <p:nvPr>
            <p:ph idx="1"/>
            <p:extLst>
              <p:ext uri="{D42A27DB-BD31-4B8C-83A1-F6EECF244321}">
                <p14:modId xmlns:p14="http://schemas.microsoft.com/office/powerpoint/2010/main" val="3603395290"/>
              </p:ext>
            </p:extLst>
          </p:nvPr>
        </p:nvGraphicFramePr>
        <p:xfrm>
          <a:off x="1141413" y="1600200"/>
          <a:ext cx="9906000" cy="4960620"/>
        </p:xfrm>
        <a:graphic>
          <a:graphicData uri="http://schemas.openxmlformats.org/drawingml/2006/table">
            <a:tbl>
              <a:tblPr firstRow="1" bandRow="1">
                <a:tableStyleId>{74C1A8A3-306A-4EB7-A6B1-4F7E0EB9C5D6}</a:tableStyleId>
              </a:tblPr>
              <a:tblGrid>
                <a:gridCol w="1981200">
                  <a:extLst>
                    <a:ext uri="{9D8B030D-6E8A-4147-A177-3AD203B41FA5}">
                      <a16:colId xmlns:a16="http://schemas.microsoft.com/office/drawing/2014/main" val="2790794259"/>
                    </a:ext>
                  </a:extLst>
                </a:gridCol>
                <a:gridCol w="1981200">
                  <a:extLst>
                    <a:ext uri="{9D8B030D-6E8A-4147-A177-3AD203B41FA5}">
                      <a16:colId xmlns:a16="http://schemas.microsoft.com/office/drawing/2014/main" val="3175064558"/>
                    </a:ext>
                  </a:extLst>
                </a:gridCol>
                <a:gridCol w="1981200">
                  <a:extLst>
                    <a:ext uri="{9D8B030D-6E8A-4147-A177-3AD203B41FA5}">
                      <a16:colId xmlns:a16="http://schemas.microsoft.com/office/drawing/2014/main" val="1671887011"/>
                    </a:ext>
                  </a:extLst>
                </a:gridCol>
                <a:gridCol w="1981200">
                  <a:extLst>
                    <a:ext uri="{9D8B030D-6E8A-4147-A177-3AD203B41FA5}">
                      <a16:colId xmlns:a16="http://schemas.microsoft.com/office/drawing/2014/main" val="2270836437"/>
                    </a:ext>
                  </a:extLst>
                </a:gridCol>
                <a:gridCol w="1981200">
                  <a:extLst>
                    <a:ext uri="{9D8B030D-6E8A-4147-A177-3AD203B41FA5}">
                      <a16:colId xmlns:a16="http://schemas.microsoft.com/office/drawing/2014/main" val="2692057741"/>
                    </a:ext>
                  </a:extLst>
                </a:gridCol>
              </a:tblGrid>
              <a:tr h="992124">
                <a:tc>
                  <a:txBody>
                    <a:bodyPr/>
                    <a:lstStyle/>
                    <a:p>
                      <a:pPr algn="ctr"/>
                      <a:r>
                        <a:rPr lang="en-US" sz="1800"/>
                        <a:t>Characteristics of the Groups Stages</a:t>
                      </a:r>
                    </a:p>
                  </a:txBody>
                  <a:tcPr anchor="ctr"/>
                </a:tc>
                <a:tc>
                  <a:txBody>
                    <a:bodyPr/>
                    <a:lstStyle/>
                    <a:p>
                      <a:pPr algn="ctr"/>
                      <a:r>
                        <a:rPr lang="en-US" sz="2400"/>
                        <a:t>Peers and Groups</a:t>
                      </a:r>
                    </a:p>
                  </a:txBody>
                  <a:tcPr anchor="ctr"/>
                </a:tc>
                <a:tc>
                  <a:txBody>
                    <a:bodyPr/>
                    <a:lstStyle/>
                    <a:p>
                      <a:pPr algn="ctr"/>
                      <a:r>
                        <a:rPr lang="en-US" sz="2400"/>
                        <a:t>Tasks in the Groups</a:t>
                      </a:r>
                    </a:p>
                  </a:txBody>
                  <a:tcPr anchor="ctr"/>
                </a:tc>
                <a:tc>
                  <a:txBody>
                    <a:bodyPr/>
                    <a:lstStyle/>
                    <a:p>
                      <a:pPr algn="ctr"/>
                      <a:r>
                        <a:rPr lang="en-US" sz="2400"/>
                        <a:t>Useful Procedures</a:t>
                      </a:r>
                    </a:p>
                  </a:txBody>
                  <a:tcPr anchor="ctr"/>
                </a:tc>
                <a:tc>
                  <a:txBody>
                    <a:bodyPr/>
                    <a:lstStyle/>
                    <a:p>
                      <a:pPr algn="ctr"/>
                      <a:r>
                        <a:rPr lang="en-US" sz="2400"/>
                        <a:t>Anything Groups</a:t>
                      </a:r>
                    </a:p>
                  </a:txBody>
                  <a:tcPr anchor="ctr"/>
                </a:tc>
                <a:extLst>
                  <a:ext uri="{0D108BD9-81ED-4DB2-BD59-A6C34878D82A}">
                    <a16:rowId xmlns:a16="http://schemas.microsoft.com/office/drawing/2014/main" val="1913653309"/>
                  </a:ext>
                </a:extLst>
              </a:tr>
              <a:tr h="992124">
                <a:tc>
                  <a:txBody>
                    <a:bodyPr/>
                    <a:lstStyle/>
                    <a:p>
                      <a:pPr algn="ctr"/>
                      <a:r>
                        <a:rPr lang="en-US" sz="2800">
                          <a:hlinkClick r:id="rId2" action="ppaction://hlinksldjump"/>
                        </a:rPr>
                        <a:t>$200</a:t>
                      </a:r>
                      <a:endParaRPr lang="en-US" sz="2800"/>
                    </a:p>
                  </a:txBody>
                  <a:tcPr anchor="ctr"/>
                </a:tc>
                <a:tc>
                  <a:txBody>
                    <a:bodyPr/>
                    <a:lstStyle/>
                    <a:p>
                      <a:pPr algn="ctr"/>
                      <a:r>
                        <a:rPr lang="en-US" sz="2800">
                          <a:hlinkClick r:id="rId3" action="ppaction://hlinksldjump"/>
                        </a:rPr>
                        <a:t>$200</a:t>
                      </a:r>
                      <a:endParaRPr lang="en-US" sz="2800"/>
                    </a:p>
                  </a:txBody>
                  <a:tcPr anchor="ctr"/>
                </a:tc>
                <a:tc>
                  <a:txBody>
                    <a:bodyPr/>
                    <a:lstStyle/>
                    <a:p>
                      <a:pPr algn="ctr"/>
                      <a:r>
                        <a:rPr lang="en-US" sz="2800">
                          <a:hlinkClick r:id="rId4" action="ppaction://hlinksldjump"/>
                        </a:rPr>
                        <a:t>$200</a:t>
                      </a:r>
                      <a:endParaRPr lang="en-US" sz="2800"/>
                    </a:p>
                  </a:txBody>
                  <a:tcPr anchor="ctr"/>
                </a:tc>
                <a:tc>
                  <a:txBody>
                    <a:bodyPr/>
                    <a:lstStyle/>
                    <a:p>
                      <a:pPr algn="ctr"/>
                      <a:r>
                        <a:rPr lang="en-US" sz="2800">
                          <a:hlinkClick r:id="rId5" action="ppaction://hlinksldjump"/>
                        </a:rPr>
                        <a:t>$200</a:t>
                      </a:r>
                      <a:endParaRPr lang="en-US" sz="2800"/>
                    </a:p>
                  </a:txBody>
                  <a:tcPr anchor="ctr"/>
                </a:tc>
                <a:tc>
                  <a:txBody>
                    <a:bodyPr/>
                    <a:lstStyle/>
                    <a:p>
                      <a:pPr algn="ctr"/>
                      <a:r>
                        <a:rPr lang="en-US" sz="2800">
                          <a:hlinkClick r:id="rId6" action="ppaction://hlinksldjump"/>
                        </a:rPr>
                        <a:t>$200</a:t>
                      </a:r>
                      <a:endParaRPr lang="en-US" sz="2800"/>
                    </a:p>
                  </a:txBody>
                  <a:tcPr anchor="ctr"/>
                </a:tc>
                <a:extLst>
                  <a:ext uri="{0D108BD9-81ED-4DB2-BD59-A6C34878D82A}">
                    <a16:rowId xmlns:a16="http://schemas.microsoft.com/office/drawing/2014/main" val="496858091"/>
                  </a:ext>
                </a:extLst>
              </a:tr>
              <a:tr h="992124">
                <a:tc>
                  <a:txBody>
                    <a:bodyPr/>
                    <a:lstStyle/>
                    <a:p>
                      <a:pPr algn="ctr"/>
                      <a:r>
                        <a:rPr lang="en-US" sz="2800">
                          <a:hlinkClick r:id="rId7" action="ppaction://hlinksldjump"/>
                        </a:rPr>
                        <a:t>$400</a:t>
                      </a:r>
                      <a:endParaRPr lang="en-US" sz="2800"/>
                    </a:p>
                  </a:txBody>
                  <a:tcPr anchor="ctr"/>
                </a:tc>
                <a:tc>
                  <a:txBody>
                    <a:bodyPr/>
                    <a:lstStyle/>
                    <a:p>
                      <a:pPr algn="ctr"/>
                      <a:r>
                        <a:rPr lang="en-US" sz="2800">
                          <a:hlinkClick r:id="rId8" action="ppaction://hlinksldjump"/>
                        </a:rPr>
                        <a:t>$400</a:t>
                      </a:r>
                      <a:endParaRPr lang="en-US" sz="2800"/>
                    </a:p>
                  </a:txBody>
                  <a:tcPr anchor="ctr"/>
                </a:tc>
                <a:tc>
                  <a:txBody>
                    <a:bodyPr/>
                    <a:lstStyle/>
                    <a:p>
                      <a:pPr algn="ctr"/>
                      <a:r>
                        <a:rPr lang="en-US" sz="2800">
                          <a:hlinkClick r:id="rId9" action="ppaction://hlinksldjump"/>
                        </a:rPr>
                        <a:t>$400</a:t>
                      </a:r>
                      <a:endParaRPr lang="en-US" sz="2800"/>
                    </a:p>
                  </a:txBody>
                  <a:tcPr anchor="ctr"/>
                </a:tc>
                <a:tc>
                  <a:txBody>
                    <a:bodyPr/>
                    <a:lstStyle/>
                    <a:p>
                      <a:pPr algn="ctr"/>
                      <a:r>
                        <a:rPr lang="en-US" sz="2800">
                          <a:hlinkClick r:id="rId10" action="ppaction://hlinksldjump"/>
                        </a:rPr>
                        <a:t>$400</a:t>
                      </a:r>
                      <a:endParaRPr lang="en-US" sz="2800"/>
                    </a:p>
                  </a:txBody>
                  <a:tcPr anchor="ctr"/>
                </a:tc>
                <a:tc>
                  <a:txBody>
                    <a:bodyPr/>
                    <a:lstStyle/>
                    <a:p>
                      <a:pPr algn="ctr"/>
                      <a:r>
                        <a:rPr lang="en-US" sz="2800">
                          <a:hlinkClick r:id="rId11" action="ppaction://hlinksldjump"/>
                        </a:rPr>
                        <a:t>$400</a:t>
                      </a:r>
                      <a:endParaRPr lang="en-US" sz="2800"/>
                    </a:p>
                  </a:txBody>
                  <a:tcPr anchor="ctr"/>
                </a:tc>
                <a:extLst>
                  <a:ext uri="{0D108BD9-81ED-4DB2-BD59-A6C34878D82A}">
                    <a16:rowId xmlns:a16="http://schemas.microsoft.com/office/drawing/2014/main" val="1536117570"/>
                  </a:ext>
                </a:extLst>
              </a:tr>
              <a:tr h="992124">
                <a:tc>
                  <a:txBody>
                    <a:bodyPr/>
                    <a:lstStyle/>
                    <a:p>
                      <a:pPr algn="ctr"/>
                      <a:r>
                        <a:rPr lang="en-US" sz="2800">
                          <a:hlinkClick r:id="rId12" action="ppaction://hlinksldjump"/>
                        </a:rPr>
                        <a:t>$600</a:t>
                      </a:r>
                      <a:endParaRPr lang="en-US" sz="2800"/>
                    </a:p>
                  </a:txBody>
                  <a:tcPr anchor="ctr"/>
                </a:tc>
                <a:tc>
                  <a:txBody>
                    <a:bodyPr/>
                    <a:lstStyle/>
                    <a:p>
                      <a:pPr algn="ctr"/>
                      <a:r>
                        <a:rPr lang="en-US" sz="2800">
                          <a:hlinkClick r:id="rId13" action="ppaction://hlinksldjump"/>
                        </a:rPr>
                        <a:t>$600</a:t>
                      </a:r>
                      <a:endParaRPr lang="en-US" sz="2800"/>
                    </a:p>
                  </a:txBody>
                  <a:tcPr anchor="ctr"/>
                </a:tc>
                <a:tc>
                  <a:txBody>
                    <a:bodyPr/>
                    <a:lstStyle/>
                    <a:p>
                      <a:pPr algn="ctr"/>
                      <a:r>
                        <a:rPr lang="en-US" sz="2800">
                          <a:hlinkClick r:id="rId14" action="ppaction://hlinksldjump"/>
                        </a:rPr>
                        <a:t>$600</a:t>
                      </a:r>
                      <a:endParaRPr lang="en-US" sz="2800"/>
                    </a:p>
                  </a:txBody>
                  <a:tcPr anchor="ctr"/>
                </a:tc>
                <a:tc>
                  <a:txBody>
                    <a:bodyPr/>
                    <a:lstStyle/>
                    <a:p>
                      <a:pPr algn="ctr"/>
                      <a:r>
                        <a:rPr lang="en-US" sz="2800">
                          <a:hlinkClick r:id="rId15" action="ppaction://hlinksldjump"/>
                        </a:rPr>
                        <a:t>$600</a:t>
                      </a:r>
                      <a:endParaRPr lang="en-US" sz="2800"/>
                    </a:p>
                  </a:txBody>
                  <a:tcPr anchor="ctr"/>
                </a:tc>
                <a:tc>
                  <a:txBody>
                    <a:bodyPr/>
                    <a:lstStyle/>
                    <a:p>
                      <a:pPr algn="ctr"/>
                      <a:r>
                        <a:rPr lang="en-US" sz="2800">
                          <a:hlinkClick r:id="rId16" action="ppaction://hlinksldjump"/>
                        </a:rPr>
                        <a:t>$600</a:t>
                      </a:r>
                      <a:endParaRPr lang="en-US" sz="2800"/>
                    </a:p>
                  </a:txBody>
                  <a:tcPr anchor="ctr"/>
                </a:tc>
                <a:extLst>
                  <a:ext uri="{0D108BD9-81ED-4DB2-BD59-A6C34878D82A}">
                    <a16:rowId xmlns:a16="http://schemas.microsoft.com/office/drawing/2014/main" val="2200484496"/>
                  </a:ext>
                </a:extLst>
              </a:tr>
              <a:tr h="992124">
                <a:tc>
                  <a:txBody>
                    <a:bodyPr/>
                    <a:lstStyle/>
                    <a:p>
                      <a:pPr algn="ctr"/>
                      <a:r>
                        <a:rPr lang="en-US" sz="2800">
                          <a:hlinkClick r:id="rId17" action="ppaction://hlinksldjump"/>
                        </a:rPr>
                        <a:t>$800</a:t>
                      </a:r>
                      <a:endParaRPr lang="en-US" sz="2800"/>
                    </a:p>
                  </a:txBody>
                  <a:tcPr anchor="ctr"/>
                </a:tc>
                <a:tc>
                  <a:txBody>
                    <a:bodyPr/>
                    <a:lstStyle/>
                    <a:p>
                      <a:pPr algn="ctr"/>
                      <a:r>
                        <a:rPr lang="en-US" sz="2800">
                          <a:hlinkClick r:id="rId18" action="ppaction://hlinksldjump"/>
                        </a:rPr>
                        <a:t>$800</a:t>
                      </a:r>
                      <a:endParaRPr lang="en-US" sz="2800"/>
                    </a:p>
                  </a:txBody>
                  <a:tcPr anchor="ctr"/>
                </a:tc>
                <a:tc>
                  <a:txBody>
                    <a:bodyPr/>
                    <a:lstStyle/>
                    <a:p>
                      <a:pPr algn="ctr"/>
                      <a:r>
                        <a:rPr lang="en-US" sz="2800">
                          <a:hlinkClick r:id="rId19" action="ppaction://hlinksldjump"/>
                        </a:rPr>
                        <a:t>$800</a:t>
                      </a:r>
                      <a:endParaRPr lang="en-US" sz="2800"/>
                    </a:p>
                  </a:txBody>
                  <a:tcPr anchor="ctr"/>
                </a:tc>
                <a:tc>
                  <a:txBody>
                    <a:bodyPr/>
                    <a:lstStyle/>
                    <a:p>
                      <a:pPr algn="ctr"/>
                      <a:r>
                        <a:rPr lang="en-US" sz="2800">
                          <a:hlinkClick r:id="rId20" action="ppaction://hlinksldjump"/>
                        </a:rPr>
                        <a:t>$800</a:t>
                      </a:r>
                      <a:endParaRPr lang="en-US" sz="2800"/>
                    </a:p>
                  </a:txBody>
                  <a:tcPr anchor="ctr"/>
                </a:tc>
                <a:tc>
                  <a:txBody>
                    <a:bodyPr/>
                    <a:lstStyle/>
                    <a:p>
                      <a:pPr algn="ctr"/>
                      <a:r>
                        <a:rPr lang="en-US" sz="2800">
                          <a:hlinkClick r:id="rId21" action="ppaction://hlinksldjump"/>
                        </a:rPr>
                        <a:t>$800</a:t>
                      </a:r>
                      <a:endParaRPr lang="en-US" sz="2800"/>
                    </a:p>
                  </a:txBody>
                  <a:tcPr anchor="ctr"/>
                </a:tc>
                <a:extLst>
                  <a:ext uri="{0D108BD9-81ED-4DB2-BD59-A6C34878D82A}">
                    <a16:rowId xmlns:a16="http://schemas.microsoft.com/office/drawing/2014/main" val="4172847665"/>
                  </a:ext>
                </a:extLst>
              </a:tr>
            </a:tbl>
          </a:graphicData>
        </a:graphic>
      </p:graphicFrame>
      <p:sp>
        <p:nvSpPr>
          <p:cNvPr id="6" name="Action Button: Forward or Next 5">
            <a:hlinkClick r:id="rId22" action="ppaction://hlinksldjump" highlightClick="1"/>
            <a:extLst>
              <a:ext uri="{FF2B5EF4-FFF2-40B4-BE49-F238E27FC236}">
                <a16:creationId xmlns:a16="http://schemas.microsoft.com/office/drawing/2014/main" id="{509A945F-B0B9-AB4F-82DB-94CD9C8E9CF8}"/>
              </a:ext>
            </a:extLst>
          </p:cNvPr>
          <p:cNvSpPr/>
          <p:nvPr/>
        </p:nvSpPr>
        <p:spPr>
          <a:xfrm>
            <a:off x="10004996" y="9731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354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2A2DAD-26F5-354B-837D-0534C134868E}"/>
              </a:ext>
            </a:extLst>
          </p:cNvPr>
          <p:cNvSpPr>
            <a:spLocks noGrp="1"/>
          </p:cNvSpPr>
          <p:nvPr>
            <p:ph type="ctrTitle"/>
          </p:nvPr>
        </p:nvSpPr>
        <p:spPr/>
        <p:txBody>
          <a:bodyPr>
            <a:normAutofit fontScale="90000"/>
          </a:bodyPr>
          <a:lstStyle/>
          <a:p>
            <a:r>
              <a:rPr lang="en-US" sz="4600">
                <a:solidFill>
                  <a:srgbClr val="FFFFFF"/>
                </a:solidFill>
              </a:rPr>
              <a:t>It is often characterized by the initial caution associated by any new experience; attempt to avoid being rejected by others</a:t>
            </a:r>
          </a:p>
        </p:txBody>
      </p:sp>
      <p:sp>
        <p:nvSpPr>
          <p:cNvPr id="6" name="Subtitle 5">
            <a:extLst>
              <a:ext uri="{FF2B5EF4-FFF2-40B4-BE49-F238E27FC236}">
                <a16:creationId xmlns:a16="http://schemas.microsoft.com/office/drawing/2014/main" id="{C879A211-8FC8-A347-8C90-CAC1DB2B12DF}"/>
              </a:ext>
            </a:extLst>
          </p:cNvPr>
          <p:cNvSpPr>
            <a:spLocks noGrp="1"/>
          </p:cNvSpPr>
          <p:nvPr>
            <p:ph type="subTitle" idx="1"/>
          </p:nvPr>
        </p:nvSpPr>
        <p:spPr>
          <a:xfrm>
            <a:off x="1876424" y="3977640"/>
            <a:ext cx="8791575" cy="1280160"/>
          </a:xfrm>
        </p:spPr>
        <p:txBody>
          <a:bodyPr>
            <a:normAutofit/>
          </a:bodyPr>
          <a:lstStyle/>
          <a:p>
            <a:pPr algn="ctr"/>
            <a:r>
              <a:rPr lang="en-US" sz="2800">
                <a:hlinkClick r:id="rId3" action="ppaction://hlinksldjump"/>
              </a:rPr>
              <a:t>Answer</a:t>
            </a:r>
            <a:endParaRPr lang="en-US" sz="2800"/>
          </a:p>
        </p:txBody>
      </p:sp>
    </p:spTree>
    <p:extLst>
      <p:ext uri="{BB962C8B-B14F-4D97-AF65-F5344CB8AC3E}">
        <p14:creationId xmlns:p14="http://schemas.microsoft.com/office/powerpoint/2010/main" val="58594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1F6350EF-FEFA-0B41-9A30-EF1A93CEE7BD}"/>
              </a:ext>
            </a:extLst>
          </p:cNvPr>
          <p:cNvSpPr>
            <a:spLocks noGrp="1"/>
          </p:cNvSpPr>
          <p:nvPr>
            <p:ph type="title"/>
          </p:nvPr>
        </p:nvSpPr>
        <p:spPr>
          <a:xfrm>
            <a:off x="853330" y="1254035"/>
            <a:ext cx="2926190" cy="4002222"/>
          </a:xfrm>
        </p:spPr>
        <p:txBody>
          <a:bodyPr>
            <a:normAutofit/>
          </a:bodyPr>
          <a:lstStyle/>
          <a:p>
            <a:r>
              <a:rPr lang="en-US">
                <a:solidFill>
                  <a:srgbClr val="FFFFFF"/>
                </a:solidFill>
              </a:rPr>
              <a:t>Group Activity</a:t>
            </a:r>
          </a:p>
        </p:txBody>
      </p:sp>
      <p:sp useBgFill="1">
        <p:nvSpPr>
          <p:cNvPr id="4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44BF7BF9-C8D6-4192-B796-E37C1D462127}"/>
              </a:ext>
            </a:extLst>
          </p:cNvPr>
          <p:cNvGraphicFramePr>
            <a:graphicFrameLocks noGrp="1"/>
          </p:cNvGraphicFramePr>
          <p:nvPr>
            <p:ph idx="1"/>
            <p:extLst>
              <p:ext uri="{D42A27DB-BD31-4B8C-83A1-F6EECF244321}">
                <p14:modId xmlns:p14="http://schemas.microsoft.com/office/powerpoint/2010/main" val="360185818"/>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3826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CED3BE1-4145-5945-B583-A4904D6892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E97B806-638F-0547-90E7-BEB74791E00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6BF8977-EEF3-A44D-BA41-025B809CC4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4E0A5EA-2C30-DB41-8C25-FBA33D948F6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C284BA1-BB32-9347-A24F-00A0D99A963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2138D01C-8886-1045-B041-27D7DEBE36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52B1-1F92-314D-A871-EF72BBC1EB63}"/>
              </a:ext>
            </a:extLst>
          </p:cNvPr>
          <p:cNvSpPr>
            <a:spLocks noGrp="1"/>
          </p:cNvSpPr>
          <p:nvPr>
            <p:ph type="ctrTitle"/>
          </p:nvPr>
        </p:nvSpPr>
        <p:spPr/>
        <p:txBody>
          <a:bodyPr/>
          <a:lstStyle/>
          <a:p>
            <a:r>
              <a:rPr lang="en-US"/>
              <a:t>What is Forming?</a:t>
            </a:r>
          </a:p>
        </p:txBody>
      </p:sp>
      <p:sp>
        <p:nvSpPr>
          <p:cNvPr id="7" name="Subtitle 6">
            <a:extLst>
              <a:ext uri="{FF2B5EF4-FFF2-40B4-BE49-F238E27FC236}">
                <a16:creationId xmlns:a16="http://schemas.microsoft.com/office/drawing/2014/main" id="{58F94862-C473-C645-ADC8-8121A7D3E216}"/>
              </a:ext>
            </a:extLst>
          </p:cNvPr>
          <p:cNvSpPr>
            <a:spLocks noGrp="1"/>
          </p:cNvSpPr>
          <p:nvPr>
            <p:ph type="subTitle" idx="1"/>
          </p:nvPr>
        </p:nvSpPr>
        <p:spPr/>
        <p:txBody>
          <a:bodyPr/>
          <a:lstStyle/>
          <a:p>
            <a:endParaRPr lang="en-US"/>
          </a:p>
        </p:txBody>
      </p:sp>
      <p:sp>
        <p:nvSpPr>
          <p:cNvPr id="4" name="Action Button: Home 3">
            <a:hlinkClick r:id="rId2" action="ppaction://hlinksldjump" highlightClick="1"/>
            <a:extLst>
              <a:ext uri="{FF2B5EF4-FFF2-40B4-BE49-F238E27FC236}">
                <a16:creationId xmlns:a16="http://schemas.microsoft.com/office/drawing/2014/main" id="{707BF90E-1BF5-CB4D-96AE-F60FFC893AF2}"/>
              </a:ext>
            </a:extLst>
          </p:cNvPr>
          <p:cNvSpPr/>
          <p:nvPr/>
        </p:nvSpPr>
        <p:spPr>
          <a:xfrm>
            <a:off x="4754880" y="39776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865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A508A-B2C0-6046-81B6-63B19782F239}"/>
              </a:ext>
            </a:extLst>
          </p:cNvPr>
          <p:cNvSpPr>
            <a:spLocks noGrp="1"/>
          </p:cNvSpPr>
          <p:nvPr>
            <p:ph type="ctrTitle"/>
          </p:nvPr>
        </p:nvSpPr>
        <p:spPr>
          <a:xfrm>
            <a:off x="1876424" y="1122362"/>
            <a:ext cx="8791575" cy="3289617"/>
          </a:xfrm>
        </p:spPr>
        <p:txBody>
          <a:bodyPr>
            <a:normAutofit fontScale="90000"/>
          </a:bodyPr>
          <a:lstStyle/>
          <a:p>
            <a:r>
              <a:rPr lang="en-US"/>
              <a:t>It is often characterized by a focus on the achievement of individual and group goals and the movement of the group into a more unified and productive system</a:t>
            </a:r>
          </a:p>
        </p:txBody>
      </p:sp>
      <p:sp>
        <p:nvSpPr>
          <p:cNvPr id="5" name="Subtitle 4">
            <a:extLst>
              <a:ext uri="{FF2B5EF4-FFF2-40B4-BE49-F238E27FC236}">
                <a16:creationId xmlns:a16="http://schemas.microsoft.com/office/drawing/2014/main" id="{82DA15FA-6590-C842-AA13-6C5292160596}"/>
              </a:ext>
            </a:extLst>
          </p:cNvPr>
          <p:cNvSpPr>
            <a:spLocks noGrp="1"/>
          </p:cNvSpPr>
          <p:nvPr>
            <p:ph type="subTitle" idx="1"/>
          </p:nvPr>
        </p:nvSpPr>
        <p:spPr>
          <a:xfrm>
            <a:off x="1876424" y="4411978"/>
            <a:ext cx="8791575" cy="1508761"/>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964307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04973-968D-3742-A042-BF5D79860A32}"/>
              </a:ext>
            </a:extLst>
          </p:cNvPr>
          <p:cNvSpPr>
            <a:spLocks noGrp="1"/>
          </p:cNvSpPr>
          <p:nvPr>
            <p:ph type="ctrTitle"/>
          </p:nvPr>
        </p:nvSpPr>
        <p:spPr/>
        <p:txBody>
          <a:bodyPr/>
          <a:lstStyle/>
          <a:p>
            <a:r>
              <a:rPr lang="en-US"/>
              <a:t>What is Performing and Working Stage?</a:t>
            </a:r>
          </a:p>
        </p:txBody>
      </p:sp>
      <p:sp>
        <p:nvSpPr>
          <p:cNvPr id="5" name="Subtitle 4">
            <a:extLst>
              <a:ext uri="{FF2B5EF4-FFF2-40B4-BE49-F238E27FC236}">
                <a16:creationId xmlns:a16="http://schemas.microsoft.com/office/drawing/2014/main" id="{E5F3F01C-E20F-AC48-AEE3-6DC6949230AB}"/>
              </a:ext>
            </a:extLst>
          </p:cNvPr>
          <p:cNvSpPr>
            <a:spLocks noGrp="1"/>
          </p:cNvSpPr>
          <p:nvPr>
            <p:ph type="subTitle" idx="1"/>
          </p:nvPr>
        </p:nvSpPr>
        <p:spPr/>
        <p:txBody>
          <a:bodyPr/>
          <a:lstStyle/>
          <a:p>
            <a:endParaRPr lang="en-US"/>
          </a:p>
        </p:txBody>
      </p:sp>
      <p:sp>
        <p:nvSpPr>
          <p:cNvPr id="7" name="Action Button: Home 6">
            <a:hlinkClick r:id="rId2" action="ppaction://hlinksldjump" highlightClick="1"/>
            <a:extLst>
              <a:ext uri="{FF2B5EF4-FFF2-40B4-BE49-F238E27FC236}">
                <a16:creationId xmlns:a16="http://schemas.microsoft.com/office/drawing/2014/main" id="{11B5816C-9D34-5D4B-B53A-AFA27BFC4D86}"/>
              </a:ext>
            </a:extLst>
          </p:cNvPr>
          <p:cNvSpPr/>
          <p:nvPr/>
        </p:nvSpPr>
        <p:spPr>
          <a:xfrm>
            <a:off x="5532120" y="40690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450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3E1B3-BD58-B14A-B284-17A747C3BCF6}"/>
              </a:ext>
            </a:extLst>
          </p:cNvPr>
          <p:cNvSpPr>
            <a:spLocks noGrp="1"/>
          </p:cNvSpPr>
          <p:nvPr>
            <p:ph type="ctrTitle"/>
          </p:nvPr>
        </p:nvSpPr>
        <p:spPr>
          <a:xfrm>
            <a:off x="1876424" y="1122362"/>
            <a:ext cx="8791575" cy="3083877"/>
          </a:xfrm>
        </p:spPr>
        <p:txBody>
          <a:bodyPr>
            <a:normAutofit fontScale="90000"/>
          </a:bodyPr>
          <a:lstStyle/>
          <a:p>
            <a:r>
              <a:rPr lang="en-US"/>
              <a:t>It is characterized by a time of conflict and anxiety; group moves from primary to secondary tension; attempt to balance between too much and too little tension</a:t>
            </a:r>
          </a:p>
        </p:txBody>
      </p:sp>
      <p:sp>
        <p:nvSpPr>
          <p:cNvPr id="5" name="Subtitle 4">
            <a:extLst>
              <a:ext uri="{FF2B5EF4-FFF2-40B4-BE49-F238E27FC236}">
                <a16:creationId xmlns:a16="http://schemas.microsoft.com/office/drawing/2014/main" id="{DB387260-F9CC-A44F-8AA1-767861E487FF}"/>
              </a:ext>
            </a:extLst>
          </p:cNvPr>
          <p:cNvSpPr>
            <a:spLocks noGrp="1"/>
          </p:cNvSpPr>
          <p:nvPr>
            <p:ph type="subTitle" idx="1"/>
          </p:nvPr>
        </p:nvSpPr>
        <p:spPr>
          <a:xfrm>
            <a:off x="1876424" y="4206239"/>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1059384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E6316-8F22-DE48-8227-C2DDAD1A4D6A}"/>
              </a:ext>
            </a:extLst>
          </p:cNvPr>
          <p:cNvSpPr>
            <a:spLocks noGrp="1"/>
          </p:cNvSpPr>
          <p:nvPr>
            <p:ph type="ctrTitle"/>
          </p:nvPr>
        </p:nvSpPr>
        <p:spPr/>
        <p:txBody>
          <a:bodyPr/>
          <a:lstStyle/>
          <a:p>
            <a:r>
              <a:rPr lang="en-US"/>
              <a:t>What is Storming?</a:t>
            </a:r>
          </a:p>
        </p:txBody>
      </p:sp>
      <p:sp>
        <p:nvSpPr>
          <p:cNvPr id="5" name="Subtitle 4">
            <a:extLst>
              <a:ext uri="{FF2B5EF4-FFF2-40B4-BE49-F238E27FC236}">
                <a16:creationId xmlns:a16="http://schemas.microsoft.com/office/drawing/2014/main" id="{750A0EF4-5AFB-B74B-975A-DCAD6B9F7F9D}"/>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CE0CE860-41CD-F34B-B602-87F15327A4BF}"/>
              </a:ext>
            </a:extLst>
          </p:cNvPr>
          <p:cNvSpPr/>
          <p:nvPr/>
        </p:nvSpPr>
        <p:spPr>
          <a:xfrm>
            <a:off x="5751003" y="360203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853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FEDC5-F3F1-B24F-82D4-5C99C11E6191}"/>
              </a:ext>
            </a:extLst>
          </p:cNvPr>
          <p:cNvSpPr>
            <a:spLocks noGrp="1"/>
          </p:cNvSpPr>
          <p:nvPr>
            <p:ph type="ctrTitle"/>
          </p:nvPr>
        </p:nvSpPr>
        <p:spPr/>
        <p:txBody>
          <a:bodyPr>
            <a:normAutofit fontScale="90000"/>
          </a:bodyPr>
          <a:lstStyle/>
          <a:p>
            <a:r>
              <a:rPr lang="en-US"/>
              <a:t>Is Characterized by a feeling of “we-ness” that comes when individuals feel that they belong to the group; often enthusiasm and cooperation at this time</a:t>
            </a:r>
          </a:p>
        </p:txBody>
      </p:sp>
      <p:sp>
        <p:nvSpPr>
          <p:cNvPr id="5" name="Subtitle 4">
            <a:extLst>
              <a:ext uri="{FF2B5EF4-FFF2-40B4-BE49-F238E27FC236}">
                <a16:creationId xmlns:a16="http://schemas.microsoft.com/office/drawing/2014/main" id="{88560DA4-D0D7-E741-B1E3-933A6952A916}"/>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2602215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09FBF-BB44-1744-8EC5-5EFF0276A277}"/>
              </a:ext>
            </a:extLst>
          </p:cNvPr>
          <p:cNvSpPr>
            <a:spLocks noGrp="1"/>
          </p:cNvSpPr>
          <p:nvPr>
            <p:ph type="ctrTitle"/>
          </p:nvPr>
        </p:nvSpPr>
        <p:spPr/>
        <p:txBody>
          <a:bodyPr/>
          <a:lstStyle/>
          <a:p>
            <a:r>
              <a:rPr lang="en-US"/>
              <a:t>What is Norming?</a:t>
            </a:r>
          </a:p>
        </p:txBody>
      </p:sp>
      <p:sp>
        <p:nvSpPr>
          <p:cNvPr id="5" name="Subtitle 4">
            <a:extLst>
              <a:ext uri="{FF2B5EF4-FFF2-40B4-BE49-F238E27FC236}">
                <a16:creationId xmlns:a16="http://schemas.microsoft.com/office/drawing/2014/main" id="{060E975F-EC3A-B14A-A8FF-2D52F2F3F976}"/>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FAF4C362-A9DA-FA42-8F9C-C2F91732B8CA}"/>
              </a:ext>
            </a:extLst>
          </p:cNvPr>
          <p:cNvSpPr/>
          <p:nvPr/>
        </p:nvSpPr>
        <p:spPr>
          <a:xfrm>
            <a:off x="6096000" y="404622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35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55ED0-2B69-6E4D-9842-A46F07751EF1}"/>
              </a:ext>
            </a:extLst>
          </p:cNvPr>
          <p:cNvSpPr>
            <a:spLocks noGrp="1"/>
          </p:cNvSpPr>
          <p:nvPr>
            <p:ph type="ctrTitle"/>
          </p:nvPr>
        </p:nvSpPr>
        <p:spPr>
          <a:xfrm>
            <a:off x="1876423" y="2062162"/>
            <a:ext cx="8791575" cy="2387600"/>
          </a:xfrm>
        </p:spPr>
        <p:txBody>
          <a:bodyPr>
            <a:normAutofit fontScale="90000"/>
          </a:bodyPr>
          <a:lstStyle/>
          <a:p>
            <a:r>
              <a:rPr lang="en-US"/>
              <a:t>Feelings of empathy, compassion, and care abound; participants relate to one another on a deep and sometimes emotional level; feelings of warmth and sorrow occur simultaneously</a:t>
            </a:r>
          </a:p>
        </p:txBody>
      </p:sp>
      <p:sp>
        <p:nvSpPr>
          <p:cNvPr id="5" name="Subtitle 4">
            <a:extLst>
              <a:ext uri="{FF2B5EF4-FFF2-40B4-BE49-F238E27FC236}">
                <a16:creationId xmlns:a16="http://schemas.microsoft.com/office/drawing/2014/main" id="{BBEB34F2-A93E-6C4C-857F-EC0B4211F39D}"/>
              </a:ext>
            </a:extLst>
          </p:cNvPr>
          <p:cNvSpPr>
            <a:spLocks noGrp="1"/>
          </p:cNvSpPr>
          <p:nvPr>
            <p:ph type="subTitle" idx="1"/>
          </p:nvPr>
        </p:nvSpPr>
        <p:spPr>
          <a:xfrm>
            <a:off x="1914523" y="4404042"/>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1492807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52276-6346-BE4C-8E22-090DF59F31FA}"/>
              </a:ext>
            </a:extLst>
          </p:cNvPr>
          <p:cNvSpPr>
            <a:spLocks noGrp="1"/>
          </p:cNvSpPr>
          <p:nvPr>
            <p:ph type="ctrTitle"/>
          </p:nvPr>
        </p:nvSpPr>
        <p:spPr/>
        <p:txBody>
          <a:bodyPr/>
          <a:lstStyle/>
          <a:p>
            <a:r>
              <a:rPr lang="en-US"/>
              <a:t>What is Mourning/Termination?</a:t>
            </a:r>
          </a:p>
        </p:txBody>
      </p:sp>
      <p:sp>
        <p:nvSpPr>
          <p:cNvPr id="5" name="Subtitle 4">
            <a:extLst>
              <a:ext uri="{FF2B5EF4-FFF2-40B4-BE49-F238E27FC236}">
                <a16:creationId xmlns:a16="http://schemas.microsoft.com/office/drawing/2014/main" id="{BCD35BDE-CD28-8348-BB4B-4837951534BF}"/>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D00B0AC8-3CAC-C945-B9EE-FB60AC095BA5}"/>
              </a:ext>
            </a:extLst>
          </p:cNvPr>
          <p:cNvSpPr/>
          <p:nvPr/>
        </p:nvSpPr>
        <p:spPr>
          <a:xfrm>
            <a:off x="6096000" y="41833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72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5FAB5-F22D-984B-ADFF-023AC846965D}"/>
              </a:ext>
            </a:extLst>
          </p:cNvPr>
          <p:cNvSpPr>
            <a:spLocks noGrp="1"/>
          </p:cNvSpPr>
          <p:nvPr>
            <p:ph type="ctrTitle"/>
          </p:nvPr>
        </p:nvSpPr>
        <p:spPr/>
        <p:txBody>
          <a:bodyPr>
            <a:normAutofit fontScale="90000"/>
          </a:bodyPr>
          <a:lstStyle/>
          <a:p>
            <a:r>
              <a:rPr lang="en-US"/>
              <a:t>Identification with others in the group; hope, cooperation, collaboration, cohesion</a:t>
            </a:r>
          </a:p>
        </p:txBody>
      </p:sp>
      <p:sp>
        <p:nvSpPr>
          <p:cNvPr id="5" name="Subtitle 4">
            <a:extLst>
              <a:ext uri="{FF2B5EF4-FFF2-40B4-BE49-F238E27FC236}">
                <a16:creationId xmlns:a16="http://schemas.microsoft.com/office/drawing/2014/main" id="{4A49464A-A32B-3441-B091-DA2E30960B3D}"/>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31613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5"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96"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7"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8"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9"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0"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1"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2"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3"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4"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5"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6"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7"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8"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9"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0"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1"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12"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3"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4"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5"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6"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7"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8"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19"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0"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21"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12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125" name="Rectangle 12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2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2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3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4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4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15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5116742D-BCC5-6342-9595-F806A9E45543}"/>
              </a:ext>
            </a:extLst>
          </p:cNvPr>
          <p:cNvSpPr>
            <a:spLocks noGrp="1"/>
          </p:cNvSpPr>
          <p:nvPr>
            <p:ph type="title"/>
          </p:nvPr>
        </p:nvSpPr>
        <p:spPr>
          <a:xfrm>
            <a:off x="853330" y="1134681"/>
            <a:ext cx="2743310" cy="4255025"/>
          </a:xfrm>
        </p:spPr>
        <p:txBody>
          <a:bodyPr>
            <a:normAutofit/>
          </a:bodyPr>
          <a:lstStyle/>
          <a:p>
            <a:r>
              <a:rPr lang="en-US">
                <a:solidFill>
                  <a:srgbClr val="FFFFFF"/>
                </a:solidFill>
              </a:rPr>
              <a:t>Forming Stage</a:t>
            </a:r>
          </a:p>
        </p:txBody>
      </p:sp>
      <p:graphicFrame>
        <p:nvGraphicFramePr>
          <p:cNvPr id="82" name="Content Placeholder 2">
            <a:extLst>
              <a:ext uri="{FF2B5EF4-FFF2-40B4-BE49-F238E27FC236}">
                <a16:creationId xmlns:a16="http://schemas.microsoft.com/office/drawing/2014/main" id="{7169E4CD-E5A7-452F-AF48-4294471A8CB2}"/>
              </a:ext>
            </a:extLst>
          </p:cNvPr>
          <p:cNvGraphicFramePr>
            <a:graphicFrameLocks noGrp="1"/>
          </p:cNvGraphicFramePr>
          <p:nvPr>
            <p:ph idx="1"/>
            <p:extLst>
              <p:ext uri="{D42A27DB-BD31-4B8C-83A1-F6EECF244321}">
                <p14:modId xmlns:p14="http://schemas.microsoft.com/office/powerpoint/2010/main" val="3080307988"/>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1399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graphicEl>
                                              <a:dgm id="{AA9E7C25-25ED-4844-B300-331256FA0D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graphicEl>
                                              <a:dgm id="{1C9FE079-7E4F-0942-A090-9D51467EDF6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graphicEl>
                                              <a:dgm id="{50A8841C-C3D6-8F43-8F01-3A508F0D6D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graphicEl>
                                              <a:dgm id="{F2FC54FA-9765-6E44-A15D-CAB68310613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graphicEl>
                                              <a:dgm id="{70F7EB4C-B9A2-B24C-8535-131AAE41AD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AA824-A3D4-DE42-8643-7218805A352C}"/>
              </a:ext>
            </a:extLst>
          </p:cNvPr>
          <p:cNvSpPr>
            <a:spLocks noGrp="1"/>
          </p:cNvSpPr>
          <p:nvPr>
            <p:ph type="ctrTitle"/>
          </p:nvPr>
        </p:nvSpPr>
        <p:spPr/>
        <p:txBody>
          <a:bodyPr/>
          <a:lstStyle/>
          <a:p>
            <a:r>
              <a:rPr lang="en-US"/>
              <a:t>What is Norming?</a:t>
            </a:r>
          </a:p>
        </p:txBody>
      </p:sp>
      <p:sp>
        <p:nvSpPr>
          <p:cNvPr id="5" name="Subtitle 4">
            <a:extLst>
              <a:ext uri="{FF2B5EF4-FFF2-40B4-BE49-F238E27FC236}">
                <a16:creationId xmlns:a16="http://schemas.microsoft.com/office/drawing/2014/main" id="{85BFAFC6-12A8-2B48-BB65-AC55EB9FD082}"/>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C3FEEE9D-10B4-0F44-B2EE-8F17E9D91611}"/>
              </a:ext>
            </a:extLst>
          </p:cNvPr>
          <p:cNvSpPr/>
          <p:nvPr/>
        </p:nvSpPr>
        <p:spPr>
          <a:xfrm>
            <a:off x="5783580" y="40690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1880A-11E4-BC4E-B9CF-8963FA3DAD8D}"/>
              </a:ext>
            </a:extLst>
          </p:cNvPr>
          <p:cNvSpPr>
            <a:spLocks noGrp="1"/>
          </p:cNvSpPr>
          <p:nvPr>
            <p:ph type="ctrTitle"/>
          </p:nvPr>
        </p:nvSpPr>
        <p:spPr/>
        <p:txBody>
          <a:bodyPr>
            <a:normAutofit fontScale="90000"/>
          </a:bodyPr>
          <a:lstStyle/>
          <a:p>
            <a:r>
              <a:rPr lang="en-US"/>
              <a:t>Group members are superficial and center conversation around historical or future events that do not have a direct impact on the group</a:t>
            </a:r>
          </a:p>
        </p:txBody>
      </p:sp>
      <p:sp>
        <p:nvSpPr>
          <p:cNvPr id="5" name="Subtitle 4">
            <a:extLst>
              <a:ext uri="{FF2B5EF4-FFF2-40B4-BE49-F238E27FC236}">
                <a16:creationId xmlns:a16="http://schemas.microsoft.com/office/drawing/2014/main" id="{142D40BD-AF8E-CF42-BCB9-267D4F49FE59}"/>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3876372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2934A2-72A8-D84F-8207-1B3F30769899}"/>
              </a:ext>
            </a:extLst>
          </p:cNvPr>
          <p:cNvSpPr>
            <a:spLocks noGrp="1"/>
          </p:cNvSpPr>
          <p:nvPr>
            <p:ph type="ctrTitle"/>
          </p:nvPr>
        </p:nvSpPr>
        <p:spPr/>
        <p:txBody>
          <a:bodyPr/>
          <a:lstStyle/>
          <a:p>
            <a:r>
              <a:rPr lang="en-US"/>
              <a:t>What is forming?</a:t>
            </a:r>
          </a:p>
        </p:txBody>
      </p:sp>
      <p:sp>
        <p:nvSpPr>
          <p:cNvPr id="5" name="Subtitle 4">
            <a:extLst>
              <a:ext uri="{FF2B5EF4-FFF2-40B4-BE49-F238E27FC236}">
                <a16:creationId xmlns:a16="http://schemas.microsoft.com/office/drawing/2014/main" id="{B92C84A4-0A65-6045-83D6-8896BE822AC2}"/>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0AEA3280-5DD8-7C45-8FBA-92C74E320A13}"/>
              </a:ext>
            </a:extLst>
          </p:cNvPr>
          <p:cNvSpPr/>
          <p:nvPr/>
        </p:nvSpPr>
        <p:spPr>
          <a:xfrm>
            <a:off x="6096000" y="40690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757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42272-8BDF-AC46-9CEC-9A2947E2A57B}"/>
              </a:ext>
            </a:extLst>
          </p:cNvPr>
          <p:cNvSpPr>
            <a:spLocks noGrp="1"/>
          </p:cNvSpPr>
          <p:nvPr>
            <p:ph type="ctrTitle"/>
          </p:nvPr>
        </p:nvSpPr>
        <p:spPr>
          <a:xfrm>
            <a:off x="1876423" y="2408238"/>
            <a:ext cx="8791575" cy="2387600"/>
          </a:xfrm>
        </p:spPr>
        <p:txBody>
          <a:bodyPr>
            <a:normAutofit fontScale="90000"/>
          </a:bodyPr>
          <a:lstStyle/>
          <a:p>
            <a:r>
              <a:rPr lang="en-US"/>
              <a:t>Genuine concern on a deep, personal level by members for one another; greater willingness to self-disclose on the part of members; increased awareness in the group about individual participants and the world of each person.</a:t>
            </a:r>
          </a:p>
        </p:txBody>
      </p:sp>
      <p:sp>
        <p:nvSpPr>
          <p:cNvPr id="5" name="Subtitle 4">
            <a:extLst>
              <a:ext uri="{FF2B5EF4-FFF2-40B4-BE49-F238E27FC236}">
                <a16:creationId xmlns:a16="http://schemas.microsoft.com/office/drawing/2014/main" id="{2C636096-5407-7449-A642-979448F1FE49}"/>
              </a:ext>
            </a:extLst>
          </p:cNvPr>
          <p:cNvSpPr>
            <a:spLocks noGrp="1"/>
          </p:cNvSpPr>
          <p:nvPr>
            <p:ph type="subTitle" idx="1"/>
          </p:nvPr>
        </p:nvSpPr>
        <p:spPr>
          <a:xfrm>
            <a:off x="1876422" y="4772978"/>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41954140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9435B-B8E9-7D46-956F-39B430A4CFD3}"/>
              </a:ext>
            </a:extLst>
          </p:cNvPr>
          <p:cNvSpPr>
            <a:spLocks noGrp="1"/>
          </p:cNvSpPr>
          <p:nvPr>
            <p:ph type="ctrTitle"/>
          </p:nvPr>
        </p:nvSpPr>
        <p:spPr/>
        <p:txBody>
          <a:bodyPr/>
          <a:lstStyle/>
          <a:p>
            <a:r>
              <a:rPr lang="en-US"/>
              <a:t>What is Performing/Working?</a:t>
            </a:r>
          </a:p>
        </p:txBody>
      </p:sp>
      <p:sp>
        <p:nvSpPr>
          <p:cNvPr id="5" name="Subtitle 4">
            <a:extLst>
              <a:ext uri="{FF2B5EF4-FFF2-40B4-BE49-F238E27FC236}">
                <a16:creationId xmlns:a16="http://schemas.microsoft.com/office/drawing/2014/main" id="{BDF56DA1-18F1-2545-AF51-CE023BF43804}"/>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B1583B06-CCED-C54C-AF91-6901F4E5F2D6}"/>
              </a:ext>
            </a:extLst>
          </p:cNvPr>
          <p:cNvSpPr/>
          <p:nvPr/>
        </p:nvSpPr>
        <p:spPr>
          <a:xfrm>
            <a:off x="6096000" y="411480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443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C04BC7-BA2B-D843-A1FE-9E5D8D7F8815}"/>
              </a:ext>
            </a:extLst>
          </p:cNvPr>
          <p:cNvSpPr>
            <a:spLocks noGrp="1"/>
          </p:cNvSpPr>
          <p:nvPr>
            <p:ph type="ctrTitle"/>
          </p:nvPr>
        </p:nvSpPr>
        <p:spPr>
          <a:xfrm>
            <a:off x="1466850" y="558799"/>
            <a:ext cx="10218420" cy="3830003"/>
          </a:xfrm>
        </p:spPr>
        <p:txBody>
          <a:bodyPr>
            <a:normAutofit fontScale="90000"/>
          </a:bodyPr>
          <a:lstStyle/>
          <a:p>
            <a:r>
              <a:rPr lang="en-US"/>
              <a:t>It is characterized by participants coming to know themselves on a deeper level; primary activities – reflect on past experiences, process memories, evaluate what was learned, acknowledge ambivalent feelings, engage in cognitive decision making</a:t>
            </a:r>
          </a:p>
        </p:txBody>
      </p:sp>
      <p:sp>
        <p:nvSpPr>
          <p:cNvPr id="5" name="Subtitle 4">
            <a:extLst>
              <a:ext uri="{FF2B5EF4-FFF2-40B4-BE49-F238E27FC236}">
                <a16:creationId xmlns:a16="http://schemas.microsoft.com/office/drawing/2014/main" id="{FDCE78B3-4F93-6E47-887A-F6553E364217}"/>
              </a:ext>
            </a:extLst>
          </p:cNvPr>
          <p:cNvSpPr>
            <a:spLocks noGrp="1"/>
          </p:cNvSpPr>
          <p:nvPr>
            <p:ph type="subTitle" idx="1"/>
          </p:nvPr>
        </p:nvSpPr>
        <p:spPr>
          <a:xfrm>
            <a:off x="1700212" y="4384199"/>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2992727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F3A3A-D1CE-BB4E-A62A-5BF62967FA7D}"/>
              </a:ext>
            </a:extLst>
          </p:cNvPr>
          <p:cNvSpPr>
            <a:spLocks noGrp="1"/>
          </p:cNvSpPr>
          <p:nvPr>
            <p:ph type="ctrTitle"/>
          </p:nvPr>
        </p:nvSpPr>
        <p:spPr/>
        <p:txBody>
          <a:bodyPr/>
          <a:lstStyle/>
          <a:p>
            <a:r>
              <a:rPr lang="en-US"/>
              <a:t>What is Mourning/Termination?</a:t>
            </a:r>
          </a:p>
        </p:txBody>
      </p:sp>
      <p:sp>
        <p:nvSpPr>
          <p:cNvPr id="5" name="Subtitle 4">
            <a:extLst>
              <a:ext uri="{FF2B5EF4-FFF2-40B4-BE49-F238E27FC236}">
                <a16:creationId xmlns:a16="http://schemas.microsoft.com/office/drawing/2014/main" id="{2DC7587F-F9C7-4847-A86D-89C198507247}"/>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028DBB84-BC5A-BF4D-A8E1-55CCEE02E077}"/>
              </a:ext>
            </a:extLst>
          </p:cNvPr>
          <p:cNvSpPr/>
          <p:nvPr/>
        </p:nvSpPr>
        <p:spPr>
          <a:xfrm>
            <a:off x="5897880" y="38633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888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F03AD-7798-7146-B4B6-053027C3546B}"/>
              </a:ext>
            </a:extLst>
          </p:cNvPr>
          <p:cNvSpPr>
            <a:spLocks noGrp="1"/>
          </p:cNvSpPr>
          <p:nvPr>
            <p:ph type="ctrTitle"/>
          </p:nvPr>
        </p:nvSpPr>
        <p:spPr/>
        <p:txBody>
          <a:bodyPr>
            <a:normAutofit fontScale="90000"/>
          </a:bodyPr>
          <a:lstStyle/>
          <a:p>
            <a:r>
              <a:rPr lang="en-US"/>
              <a:t>Group members tend to be more anxious in their interactions with one another; concern for power is prevalent</a:t>
            </a:r>
          </a:p>
        </p:txBody>
      </p:sp>
      <p:sp>
        <p:nvSpPr>
          <p:cNvPr id="5" name="Subtitle 4">
            <a:extLst>
              <a:ext uri="{FF2B5EF4-FFF2-40B4-BE49-F238E27FC236}">
                <a16:creationId xmlns:a16="http://schemas.microsoft.com/office/drawing/2014/main" id="{A966C7C2-2BE0-B541-9BC1-863A1DCD0008}"/>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4123312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55645-F2DC-394E-B472-17646F1A0F2A}"/>
              </a:ext>
            </a:extLst>
          </p:cNvPr>
          <p:cNvSpPr>
            <a:spLocks noGrp="1"/>
          </p:cNvSpPr>
          <p:nvPr>
            <p:ph type="ctrTitle"/>
          </p:nvPr>
        </p:nvSpPr>
        <p:spPr/>
        <p:txBody>
          <a:bodyPr/>
          <a:lstStyle/>
          <a:p>
            <a:r>
              <a:rPr lang="en-US"/>
              <a:t>What is storming?</a:t>
            </a:r>
          </a:p>
        </p:txBody>
      </p:sp>
      <p:sp>
        <p:nvSpPr>
          <p:cNvPr id="5" name="Subtitle 4">
            <a:extLst>
              <a:ext uri="{FF2B5EF4-FFF2-40B4-BE49-F238E27FC236}">
                <a16:creationId xmlns:a16="http://schemas.microsoft.com/office/drawing/2014/main" id="{57B3BA20-196D-594B-B61A-657AEFD08272}"/>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E283E2F9-8C19-314C-915F-68E3FEF28C11}"/>
              </a:ext>
            </a:extLst>
          </p:cNvPr>
          <p:cNvSpPr/>
          <p:nvPr/>
        </p:nvSpPr>
        <p:spPr>
          <a:xfrm>
            <a:off x="6096000" y="400050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723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41DD6B-67C3-A34B-A870-D4DCA00695EA}"/>
              </a:ext>
            </a:extLst>
          </p:cNvPr>
          <p:cNvSpPr>
            <a:spLocks noGrp="1"/>
          </p:cNvSpPr>
          <p:nvPr>
            <p:ph type="ctrTitle"/>
          </p:nvPr>
        </p:nvSpPr>
        <p:spPr/>
        <p:txBody>
          <a:bodyPr>
            <a:normAutofit fontScale="90000"/>
          </a:bodyPr>
          <a:lstStyle/>
          <a:p>
            <a:r>
              <a:rPr lang="en-US"/>
              <a:t>Concentration on direct objectives diminishes; a healthy “pause” takes place; scapegoating might take place</a:t>
            </a:r>
          </a:p>
        </p:txBody>
      </p:sp>
      <p:sp>
        <p:nvSpPr>
          <p:cNvPr id="5" name="Subtitle 4">
            <a:extLst>
              <a:ext uri="{FF2B5EF4-FFF2-40B4-BE49-F238E27FC236}">
                <a16:creationId xmlns:a16="http://schemas.microsoft.com/office/drawing/2014/main" id="{B5DF987C-C66D-CF45-A666-8E82CDF20D46}"/>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22472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2"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64" name="Group 63">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65"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6"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3"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4"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5"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6"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7"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8"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9"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0"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1"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82"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3"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4"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5"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6"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7"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8"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89"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0"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1"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A6D0047-A4B4-294F-8F1C-DA78DA4416D0}"/>
              </a:ext>
            </a:extLst>
          </p:cNvPr>
          <p:cNvSpPr>
            <a:spLocks noGrp="1"/>
          </p:cNvSpPr>
          <p:nvPr>
            <p:ph type="title"/>
          </p:nvPr>
        </p:nvSpPr>
        <p:spPr>
          <a:xfrm>
            <a:off x="853330" y="1254035"/>
            <a:ext cx="2926190" cy="4002222"/>
          </a:xfrm>
        </p:spPr>
        <p:txBody>
          <a:bodyPr>
            <a:normAutofit/>
          </a:bodyPr>
          <a:lstStyle/>
          <a:p>
            <a:r>
              <a:rPr lang="en-US">
                <a:solidFill>
                  <a:srgbClr val="FFFFFF"/>
                </a:solidFill>
              </a:rPr>
              <a:t>Tasks of Beginning a Group</a:t>
            </a:r>
          </a:p>
        </p:txBody>
      </p:sp>
      <p:sp useBgFill="1">
        <p:nvSpPr>
          <p:cNvPr id="93"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96"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7"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8"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99"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0"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1"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2"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3"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4"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05"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F5A250AC-7533-4B95-80B8-6EEFF8778B0E}"/>
              </a:ext>
            </a:extLst>
          </p:cNvPr>
          <p:cNvGraphicFramePr>
            <a:graphicFrameLocks noGrp="1"/>
          </p:cNvGraphicFramePr>
          <p:nvPr>
            <p:ph idx="1"/>
            <p:extLst>
              <p:ext uri="{D42A27DB-BD31-4B8C-83A1-F6EECF244321}">
                <p14:modId xmlns:p14="http://schemas.microsoft.com/office/powerpoint/2010/main" val="4162647474"/>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6624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5">
                                            <p:graphicEl>
                                              <a:dgm id="{118EC263-9619-6F42-843B-7BEB196A1A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5">
                                            <p:graphicEl>
                                              <a:dgm id="{2731FC76-9D52-D342-AE71-C23360F19BB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5">
                                            <p:graphicEl>
                                              <a:dgm id="{79078E63-E0B0-0849-ABCF-1C8124B043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5">
                                            <p:graphicEl>
                                              <a:dgm id="{173CC680-4554-EA4B-8362-93E229B6E2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5">
                                            <p:graphicEl>
                                              <a:dgm id="{91B92C3F-3DC2-FC4B-84F4-562BE02AD35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5">
                                            <p:graphicEl>
                                              <a:dgm id="{77C8E21B-2650-AD43-96AD-B8CF99B3DF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1943-7A2A-7A48-AA67-EE72FE60A518}"/>
              </a:ext>
            </a:extLst>
          </p:cNvPr>
          <p:cNvSpPr>
            <a:spLocks noGrp="1"/>
          </p:cNvSpPr>
          <p:nvPr>
            <p:ph type="ctrTitle"/>
          </p:nvPr>
        </p:nvSpPr>
        <p:spPr/>
        <p:txBody>
          <a:bodyPr/>
          <a:lstStyle/>
          <a:p>
            <a:r>
              <a:rPr lang="en-US"/>
              <a:t>What is Storming?</a:t>
            </a:r>
          </a:p>
        </p:txBody>
      </p:sp>
      <p:sp>
        <p:nvSpPr>
          <p:cNvPr id="5" name="Subtitle 4">
            <a:extLst>
              <a:ext uri="{FF2B5EF4-FFF2-40B4-BE49-F238E27FC236}">
                <a16:creationId xmlns:a16="http://schemas.microsoft.com/office/drawing/2014/main" id="{861598D7-9AA8-7B41-8EA6-DD8E859977AC}"/>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311F68F9-FF7B-D64E-9605-66697904FF84}"/>
              </a:ext>
            </a:extLst>
          </p:cNvPr>
          <p:cNvSpPr/>
          <p:nvPr/>
        </p:nvSpPr>
        <p:spPr>
          <a:xfrm>
            <a:off x="6286500" y="40919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3677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07E25-D703-AF4A-9A3C-4BDE5639195B}"/>
              </a:ext>
            </a:extLst>
          </p:cNvPr>
          <p:cNvSpPr>
            <a:spLocks noGrp="1"/>
          </p:cNvSpPr>
          <p:nvPr>
            <p:ph type="ctrTitle"/>
          </p:nvPr>
        </p:nvSpPr>
        <p:spPr>
          <a:xfrm>
            <a:off x="1876424" y="1600200"/>
            <a:ext cx="8791575" cy="2387600"/>
          </a:xfrm>
        </p:spPr>
        <p:txBody>
          <a:bodyPr>
            <a:normAutofit fontScale="90000"/>
          </a:bodyPr>
          <a:lstStyle/>
          <a:p>
            <a:r>
              <a:rPr lang="en-US"/>
              <a:t>Major emphasis on productivity whether the results are tangibly visible or not; maintenance of interpersonal relationships must be attended to and balanced with productivity</a:t>
            </a:r>
          </a:p>
        </p:txBody>
      </p:sp>
      <p:sp>
        <p:nvSpPr>
          <p:cNvPr id="5" name="Subtitle 4">
            <a:extLst>
              <a:ext uri="{FF2B5EF4-FFF2-40B4-BE49-F238E27FC236}">
                <a16:creationId xmlns:a16="http://schemas.microsoft.com/office/drawing/2014/main" id="{8F5F9A4D-D1C3-9540-95EE-EF3FBCAFDC81}"/>
              </a:ext>
            </a:extLst>
          </p:cNvPr>
          <p:cNvSpPr>
            <a:spLocks noGrp="1"/>
          </p:cNvSpPr>
          <p:nvPr>
            <p:ph type="subTitle" idx="1"/>
          </p:nvPr>
        </p:nvSpPr>
        <p:spPr>
          <a:xfrm>
            <a:off x="1876424" y="3987800"/>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3104249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5FC85-9528-D148-9CC5-1EA95F71168B}"/>
              </a:ext>
            </a:extLst>
          </p:cNvPr>
          <p:cNvSpPr>
            <a:spLocks noGrp="1"/>
          </p:cNvSpPr>
          <p:nvPr>
            <p:ph type="ctrTitle"/>
          </p:nvPr>
        </p:nvSpPr>
        <p:spPr/>
        <p:txBody>
          <a:bodyPr/>
          <a:lstStyle/>
          <a:p>
            <a:r>
              <a:rPr lang="en-US"/>
              <a:t>What is Performing/Working?</a:t>
            </a:r>
          </a:p>
        </p:txBody>
      </p:sp>
      <p:sp>
        <p:nvSpPr>
          <p:cNvPr id="5" name="Subtitle 4">
            <a:extLst>
              <a:ext uri="{FF2B5EF4-FFF2-40B4-BE49-F238E27FC236}">
                <a16:creationId xmlns:a16="http://schemas.microsoft.com/office/drawing/2014/main" id="{32B0F426-110E-914F-A939-68E90367D04F}"/>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CCBADEC2-7FC6-7F4D-9A65-8BE633ED373A}"/>
              </a:ext>
            </a:extLst>
          </p:cNvPr>
          <p:cNvSpPr/>
          <p:nvPr/>
        </p:nvSpPr>
        <p:spPr>
          <a:xfrm>
            <a:off x="5623560" y="38404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825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05BEC-C195-3A45-95A5-A6B4504AD1E6}"/>
              </a:ext>
            </a:extLst>
          </p:cNvPr>
          <p:cNvSpPr>
            <a:spLocks noGrp="1"/>
          </p:cNvSpPr>
          <p:nvPr>
            <p:ph type="ctrTitle"/>
          </p:nvPr>
        </p:nvSpPr>
        <p:spPr>
          <a:xfrm>
            <a:off x="1303020" y="1396683"/>
            <a:ext cx="10424160" cy="2387600"/>
          </a:xfrm>
        </p:spPr>
        <p:txBody>
          <a:bodyPr>
            <a:normAutofit fontScale="90000"/>
          </a:bodyPr>
          <a:lstStyle/>
          <a:p>
            <a:r>
              <a:rPr lang="en-US"/>
              <a:t>Dealing with apprehension; reviewing members; goals and contracts; specifying more clearly or reiterating group rules; setting limits; promoting positive interchange among members so they will want to continue</a:t>
            </a:r>
          </a:p>
        </p:txBody>
      </p:sp>
      <p:sp>
        <p:nvSpPr>
          <p:cNvPr id="5" name="Subtitle 4">
            <a:extLst>
              <a:ext uri="{FF2B5EF4-FFF2-40B4-BE49-F238E27FC236}">
                <a16:creationId xmlns:a16="http://schemas.microsoft.com/office/drawing/2014/main" id="{9ADDED88-0EC0-E24E-9064-1402C212F56E}"/>
              </a:ext>
            </a:extLst>
          </p:cNvPr>
          <p:cNvSpPr>
            <a:spLocks noGrp="1"/>
          </p:cNvSpPr>
          <p:nvPr>
            <p:ph type="subTitle" idx="1"/>
          </p:nvPr>
        </p:nvSpPr>
        <p:spPr>
          <a:xfrm>
            <a:off x="1700212" y="3805555"/>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27348931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AA8F8-4545-2249-87DF-ADDB8ABE1183}"/>
              </a:ext>
            </a:extLst>
          </p:cNvPr>
          <p:cNvSpPr>
            <a:spLocks noGrp="1"/>
          </p:cNvSpPr>
          <p:nvPr>
            <p:ph type="ctrTitle"/>
          </p:nvPr>
        </p:nvSpPr>
        <p:spPr/>
        <p:txBody>
          <a:bodyPr/>
          <a:lstStyle/>
          <a:p>
            <a:r>
              <a:rPr lang="en-US"/>
              <a:t>What is forming?</a:t>
            </a:r>
          </a:p>
        </p:txBody>
      </p:sp>
      <p:sp>
        <p:nvSpPr>
          <p:cNvPr id="5" name="Subtitle 4">
            <a:extLst>
              <a:ext uri="{FF2B5EF4-FFF2-40B4-BE49-F238E27FC236}">
                <a16:creationId xmlns:a16="http://schemas.microsoft.com/office/drawing/2014/main" id="{DC4F7287-41E7-B944-938D-88C92C9411CA}"/>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06D148AD-8322-3F47-BC60-47522AACBB38}"/>
              </a:ext>
            </a:extLst>
          </p:cNvPr>
          <p:cNvSpPr/>
          <p:nvPr/>
        </p:nvSpPr>
        <p:spPr>
          <a:xfrm>
            <a:off x="5669280" y="38633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8359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CC3E3-C3DA-7A4D-B25D-136C242CDCE3}"/>
              </a:ext>
            </a:extLst>
          </p:cNvPr>
          <p:cNvSpPr>
            <a:spLocks noGrp="1"/>
          </p:cNvSpPr>
          <p:nvPr>
            <p:ph type="ctrTitle"/>
          </p:nvPr>
        </p:nvSpPr>
        <p:spPr>
          <a:xfrm>
            <a:off x="1303020" y="1419543"/>
            <a:ext cx="10515600" cy="2387600"/>
          </a:xfrm>
        </p:spPr>
        <p:txBody>
          <a:bodyPr>
            <a:normAutofit fontScale="90000"/>
          </a:bodyPr>
          <a:lstStyle/>
          <a:p>
            <a:r>
              <a:rPr lang="en-US"/>
              <a:t>Major emphasis on promoting relationships in the group; consolidation of gains, finding of meaning in group, making decisions for new ways of behaving; prepare for a new beginning</a:t>
            </a:r>
          </a:p>
        </p:txBody>
      </p:sp>
      <p:sp>
        <p:nvSpPr>
          <p:cNvPr id="5" name="Subtitle 4">
            <a:extLst>
              <a:ext uri="{FF2B5EF4-FFF2-40B4-BE49-F238E27FC236}">
                <a16:creationId xmlns:a16="http://schemas.microsoft.com/office/drawing/2014/main" id="{49B26B67-9414-B443-849B-AB8A872ABAB3}"/>
              </a:ext>
            </a:extLst>
          </p:cNvPr>
          <p:cNvSpPr>
            <a:spLocks noGrp="1"/>
          </p:cNvSpPr>
          <p:nvPr>
            <p:ph type="subTitle" idx="1"/>
          </p:nvPr>
        </p:nvSpPr>
        <p:spPr>
          <a:xfrm>
            <a:off x="1899284" y="3967798"/>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8697177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CC952-2D8E-EA4F-8353-283048399504}"/>
              </a:ext>
            </a:extLst>
          </p:cNvPr>
          <p:cNvSpPr>
            <a:spLocks noGrp="1"/>
          </p:cNvSpPr>
          <p:nvPr>
            <p:ph type="ctrTitle"/>
          </p:nvPr>
        </p:nvSpPr>
        <p:spPr/>
        <p:txBody>
          <a:bodyPr/>
          <a:lstStyle/>
          <a:p>
            <a:r>
              <a:rPr lang="en-US"/>
              <a:t>What is mourning/termination?</a:t>
            </a:r>
          </a:p>
        </p:txBody>
      </p:sp>
      <p:sp>
        <p:nvSpPr>
          <p:cNvPr id="5" name="Subtitle 4">
            <a:extLst>
              <a:ext uri="{FF2B5EF4-FFF2-40B4-BE49-F238E27FC236}">
                <a16:creationId xmlns:a16="http://schemas.microsoft.com/office/drawing/2014/main" id="{D615E3E2-86D1-FD4A-9068-81363B933FB9}"/>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EDE58F19-5DC1-5B4C-9EEF-BD553DCA12FD}"/>
              </a:ext>
            </a:extLst>
          </p:cNvPr>
          <p:cNvSpPr/>
          <p:nvPr/>
        </p:nvSpPr>
        <p:spPr>
          <a:xfrm>
            <a:off x="6400800" y="40919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5794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0A29A4-AFA7-224F-9A62-4CAD4A678896}"/>
              </a:ext>
            </a:extLst>
          </p:cNvPr>
          <p:cNvSpPr>
            <a:spLocks noGrp="1"/>
          </p:cNvSpPr>
          <p:nvPr>
            <p:ph type="ctrTitle"/>
          </p:nvPr>
        </p:nvSpPr>
        <p:spPr>
          <a:xfrm>
            <a:off x="1280160" y="1396683"/>
            <a:ext cx="10561320" cy="2387600"/>
          </a:xfrm>
        </p:spPr>
        <p:txBody>
          <a:bodyPr>
            <a:normAutofit fontScale="90000"/>
          </a:bodyPr>
          <a:lstStyle/>
          <a:p>
            <a:r>
              <a:rPr lang="en-US"/>
              <a:t>Members must agree on the establishment of rules from which to operate the group; groups accept both prescriptive and proscriptive rules; important of commitment is stressed during this time; </a:t>
            </a:r>
          </a:p>
        </p:txBody>
      </p:sp>
      <p:sp>
        <p:nvSpPr>
          <p:cNvPr id="5" name="Subtitle 4">
            <a:extLst>
              <a:ext uri="{FF2B5EF4-FFF2-40B4-BE49-F238E27FC236}">
                <a16:creationId xmlns:a16="http://schemas.microsoft.com/office/drawing/2014/main" id="{760F6B6C-F223-3546-A868-B6D0B6CAEF78}"/>
              </a:ext>
            </a:extLst>
          </p:cNvPr>
          <p:cNvSpPr>
            <a:spLocks noGrp="1"/>
          </p:cNvSpPr>
          <p:nvPr>
            <p:ph type="subTitle" idx="1"/>
          </p:nvPr>
        </p:nvSpPr>
        <p:spPr>
          <a:xfrm>
            <a:off x="1876424" y="3910966"/>
            <a:ext cx="8791575" cy="1655762"/>
          </a:xfrm>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3452589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192C3A-14E5-954C-9CEC-FE46B52AF598}"/>
              </a:ext>
            </a:extLst>
          </p:cNvPr>
          <p:cNvSpPr>
            <a:spLocks noGrp="1"/>
          </p:cNvSpPr>
          <p:nvPr>
            <p:ph type="ctrTitle"/>
          </p:nvPr>
        </p:nvSpPr>
        <p:spPr/>
        <p:txBody>
          <a:bodyPr/>
          <a:lstStyle/>
          <a:p>
            <a:r>
              <a:rPr lang="en-US"/>
              <a:t>What is norming?</a:t>
            </a:r>
          </a:p>
        </p:txBody>
      </p:sp>
      <p:sp>
        <p:nvSpPr>
          <p:cNvPr id="5" name="Subtitle 4">
            <a:extLst>
              <a:ext uri="{FF2B5EF4-FFF2-40B4-BE49-F238E27FC236}">
                <a16:creationId xmlns:a16="http://schemas.microsoft.com/office/drawing/2014/main" id="{F890CA69-F315-5B42-BC83-C74B5A9BFD3B}"/>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3C7507FF-2765-3547-9960-3CE2F5D85969}"/>
              </a:ext>
            </a:extLst>
          </p:cNvPr>
          <p:cNvSpPr/>
          <p:nvPr/>
        </p:nvSpPr>
        <p:spPr>
          <a:xfrm>
            <a:off x="5760720" y="390906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9442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2D0BB-42F5-8F46-B88C-4940037EE8D2}"/>
              </a:ext>
            </a:extLst>
          </p:cNvPr>
          <p:cNvSpPr>
            <a:spLocks noGrp="1"/>
          </p:cNvSpPr>
          <p:nvPr>
            <p:ph type="ctrTitle"/>
          </p:nvPr>
        </p:nvSpPr>
        <p:spPr/>
        <p:txBody>
          <a:bodyPr/>
          <a:lstStyle/>
          <a:p>
            <a:r>
              <a:rPr lang="en-US"/>
              <a:t>Joining, linking, cutting off, drawing out and clarifying purpose</a:t>
            </a:r>
          </a:p>
        </p:txBody>
      </p:sp>
      <p:sp>
        <p:nvSpPr>
          <p:cNvPr id="5" name="Subtitle 4">
            <a:extLst>
              <a:ext uri="{FF2B5EF4-FFF2-40B4-BE49-F238E27FC236}">
                <a16:creationId xmlns:a16="http://schemas.microsoft.com/office/drawing/2014/main" id="{F2BB379E-E750-2F44-B3BB-82B35B14A28D}"/>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58145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F7D852F4-E9A6-FA48-A944-22DF7C6675B7}"/>
              </a:ext>
            </a:extLst>
          </p:cNvPr>
          <p:cNvSpPr>
            <a:spLocks noGrp="1"/>
          </p:cNvSpPr>
          <p:nvPr>
            <p:ph type="title"/>
          </p:nvPr>
        </p:nvSpPr>
        <p:spPr>
          <a:xfrm>
            <a:off x="853330" y="1134681"/>
            <a:ext cx="2743310" cy="4255025"/>
          </a:xfrm>
        </p:spPr>
        <p:txBody>
          <a:bodyPr>
            <a:normAutofit/>
          </a:bodyPr>
          <a:lstStyle/>
          <a:p>
            <a:r>
              <a:rPr lang="en-US">
                <a:solidFill>
                  <a:srgbClr val="FFFFFF"/>
                </a:solidFill>
              </a:rPr>
              <a:t>Potential Problems</a:t>
            </a:r>
          </a:p>
        </p:txBody>
      </p:sp>
      <p:graphicFrame>
        <p:nvGraphicFramePr>
          <p:cNvPr id="5" name="Content Placeholder 2">
            <a:extLst>
              <a:ext uri="{FF2B5EF4-FFF2-40B4-BE49-F238E27FC236}">
                <a16:creationId xmlns:a16="http://schemas.microsoft.com/office/drawing/2014/main" id="{6556E04E-CBE9-40B0-8790-2E06367F5E8F}"/>
              </a:ext>
            </a:extLst>
          </p:cNvPr>
          <p:cNvGraphicFramePr>
            <a:graphicFrameLocks noGrp="1"/>
          </p:cNvGraphicFramePr>
          <p:nvPr>
            <p:ph idx="1"/>
            <p:extLst>
              <p:ext uri="{D42A27DB-BD31-4B8C-83A1-F6EECF244321}">
                <p14:modId xmlns:p14="http://schemas.microsoft.com/office/powerpoint/2010/main" val="4146144361"/>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9536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E8F4B18-9187-1844-9B43-1CB744828D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53258BA-BC79-024C-8B10-BA59FDF1E1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F333985-B112-FB43-90EB-604BFAA2892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5D3EE0D-DD3C-E14D-BBE9-25342A0D36A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D48BEA5-9387-E248-9BAF-C657DE86A84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A8B4B75-1DC5-2940-83B6-EFC285CF5BA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60743821-6FB0-E64F-AA5C-EEE4FE3530A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1E5EF29B-79D3-0B42-A5D7-5AE63202A86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58E7F43F-ED23-0E4D-998C-F63A4598A67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0D6291E0-9952-EA44-A90D-F93505A071C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0ECCBC-3544-4241-8E5A-7B1221ACE003}"/>
              </a:ext>
            </a:extLst>
          </p:cNvPr>
          <p:cNvSpPr>
            <a:spLocks noGrp="1"/>
          </p:cNvSpPr>
          <p:nvPr>
            <p:ph type="ctrTitle"/>
          </p:nvPr>
        </p:nvSpPr>
        <p:spPr/>
        <p:txBody>
          <a:bodyPr/>
          <a:lstStyle/>
          <a:p>
            <a:r>
              <a:rPr lang="en-US"/>
              <a:t>What is Forming?</a:t>
            </a:r>
          </a:p>
        </p:txBody>
      </p:sp>
      <p:sp>
        <p:nvSpPr>
          <p:cNvPr id="5" name="Subtitle 4">
            <a:extLst>
              <a:ext uri="{FF2B5EF4-FFF2-40B4-BE49-F238E27FC236}">
                <a16:creationId xmlns:a16="http://schemas.microsoft.com/office/drawing/2014/main" id="{01E65ADC-2829-6744-8A2B-2213F0C82ADD}"/>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3819CCF2-01D6-E642-94EF-1F52A59FCCF7}"/>
              </a:ext>
            </a:extLst>
          </p:cNvPr>
          <p:cNvSpPr/>
          <p:nvPr/>
        </p:nvSpPr>
        <p:spPr>
          <a:xfrm>
            <a:off x="6096000" y="400050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0714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FBB50-E937-164F-874C-60F12D5783F9}"/>
              </a:ext>
            </a:extLst>
          </p:cNvPr>
          <p:cNvSpPr>
            <a:spLocks noGrp="1"/>
          </p:cNvSpPr>
          <p:nvPr>
            <p:ph type="ctrTitle"/>
          </p:nvPr>
        </p:nvSpPr>
        <p:spPr/>
        <p:txBody>
          <a:bodyPr/>
          <a:lstStyle/>
          <a:p>
            <a:r>
              <a:rPr lang="en-US"/>
              <a:t>Supporting, empathizing, facilitating, self-disclosure</a:t>
            </a:r>
          </a:p>
        </p:txBody>
      </p:sp>
      <p:sp>
        <p:nvSpPr>
          <p:cNvPr id="5" name="Subtitle 4">
            <a:extLst>
              <a:ext uri="{FF2B5EF4-FFF2-40B4-BE49-F238E27FC236}">
                <a16:creationId xmlns:a16="http://schemas.microsoft.com/office/drawing/2014/main" id="{B2C4A427-4818-1E4D-BB41-32D41BD6AF15}"/>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16519972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25B96-89D4-B443-9D96-0E602EDEF6AF}"/>
              </a:ext>
            </a:extLst>
          </p:cNvPr>
          <p:cNvSpPr>
            <a:spLocks noGrp="1"/>
          </p:cNvSpPr>
          <p:nvPr>
            <p:ph type="ctrTitle"/>
          </p:nvPr>
        </p:nvSpPr>
        <p:spPr/>
        <p:txBody>
          <a:bodyPr/>
          <a:lstStyle/>
          <a:p>
            <a:r>
              <a:rPr lang="en-US"/>
              <a:t>What is Norming?</a:t>
            </a:r>
          </a:p>
        </p:txBody>
      </p:sp>
      <p:sp>
        <p:nvSpPr>
          <p:cNvPr id="5" name="Subtitle 4">
            <a:extLst>
              <a:ext uri="{FF2B5EF4-FFF2-40B4-BE49-F238E27FC236}">
                <a16:creationId xmlns:a16="http://schemas.microsoft.com/office/drawing/2014/main" id="{1C0F032C-718D-9F44-BED4-E99063FCEA16}"/>
              </a:ext>
            </a:extLst>
          </p:cNvPr>
          <p:cNvSpPr>
            <a:spLocks noGrp="1"/>
          </p:cNvSpPr>
          <p:nvPr>
            <p:ph type="subTitle" idx="1"/>
          </p:nvPr>
        </p:nvSpPr>
        <p:spPr/>
        <p:txBody>
          <a:bodyPr/>
          <a:lstStyle/>
          <a:p>
            <a:endParaRPr lang="en-US"/>
          </a:p>
        </p:txBody>
      </p:sp>
      <p:sp>
        <p:nvSpPr>
          <p:cNvPr id="6" name="Action Button: Home 5">
            <a:hlinkClick r:id="rId2" action="ppaction://hlinksldjump" highlightClick="1"/>
            <a:extLst>
              <a:ext uri="{FF2B5EF4-FFF2-40B4-BE49-F238E27FC236}">
                <a16:creationId xmlns:a16="http://schemas.microsoft.com/office/drawing/2014/main" id="{47CA22D8-B40F-0847-8998-238EA08EC1F5}"/>
              </a:ext>
            </a:extLst>
          </p:cNvPr>
          <p:cNvSpPr/>
          <p:nvPr/>
        </p:nvSpPr>
        <p:spPr>
          <a:xfrm>
            <a:off x="5760720" y="38404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8578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p:txBody>
          <a:bodyPr/>
          <a:lstStyle/>
          <a:p>
            <a:r>
              <a:rPr lang="en-US"/>
              <a:t>Leveling feedback, Informal and formal Feedback</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1353154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p:txBody>
          <a:bodyPr/>
          <a:lstStyle/>
          <a:p>
            <a:r>
              <a:rPr lang="en-US"/>
              <a:t>What is Storming?</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lstStyle/>
          <a:p>
            <a:endParaRPr lang="en-US"/>
          </a:p>
        </p:txBody>
      </p:sp>
      <p:sp>
        <p:nvSpPr>
          <p:cNvPr id="2" name="Action Button: Home 1">
            <a:hlinkClick r:id="rId2" action="ppaction://hlinksldjump" highlightClick="1"/>
            <a:extLst>
              <a:ext uri="{FF2B5EF4-FFF2-40B4-BE49-F238E27FC236}">
                <a16:creationId xmlns:a16="http://schemas.microsoft.com/office/drawing/2014/main" id="{72968CC8-DF6A-4048-91A2-7462AB8AED77}"/>
              </a:ext>
            </a:extLst>
          </p:cNvPr>
          <p:cNvSpPr/>
          <p:nvPr/>
        </p:nvSpPr>
        <p:spPr>
          <a:xfrm>
            <a:off x="6096000" y="38404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2378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p:txBody>
          <a:bodyPr>
            <a:normAutofit fontScale="90000"/>
          </a:bodyPr>
          <a:lstStyle/>
          <a:p>
            <a:r>
              <a:rPr lang="en-US"/>
              <a:t>Summarization, rounds, dyads, written reactions, rating sheets, homework, time limits, capping skills, and modeling</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3315291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p:txBody>
          <a:bodyPr/>
          <a:lstStyle/>
          <a:p>
            <a:r>
              <a:rPr lang="en-US"/>
              <a:t>What is mourning/termination?</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lstStyle/>
          <a:p>
            <a:endParaRPr lang="en-US"/>
          </a:p>
        </p:txBody>
      </p:sp>
      <p:sp>
        <p:nvSpPr>
          <p:cNvPr id="2" name="Action Button: Home 1">
            <a:hlinkClick r:id="rId2" action="ppaction://hlinksldjump" highlightClick="1"/>
            <a:extLst>
              <a:ext uri="{FF2B5EF4-FFF2-40B4-BE49-F238E27FC236}">
                <a16:creationId xmlns:a16="http://schemas.microsoft.com/office/drawing/2014/main" id="{D2F0B918-1EFE-484C-BF60-08DF5D669BBB}"/>
              </a:ext>
            </a:extLst>
          </p:cNvPr>
          <p:cNvSpPr/>
          <p:nvPr/>
        </p:nvSpPr>
        <p:spPr>
          <a:xfrm>
            <a:off x="5689600" y="386080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7873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a:xfrm>
            <a:off x="1876424" y="1122363"/>
            <a:ext cx="9705976" cy="2387600"/>
          </a:xfrm>
        </p:spPr>
        <p:txBody>
          <a:bodyPr>
            <a:normAutofit fontScale="90000"/>
          </a:bodyPr>
          <a:lstStyle/>
          <a:p>
            <a:r>
              <a:rPr lang="en-US"/>
              <a:t>Modeling, exercises, group observing group, brainstorming, nominal-group technique, Synectic, written projections, group processing, teaching skills</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normAutofit/>
          </a:bodyPr>
          <a:lstStyle/>
          <a:p>
            <a:pPr algn="ctr"/>
            <a:r>
              <a:rPr lang="en-US" sz="2800">
                <a:hlinkClick r:id="rId2" action="ppaction://hlinksldjump"/>
              </a:rPr>
              <a:t>Answer</a:t>
            </a:r>
            <a:endParaRPr lang="en-US" sz="2800"/>
          </a:p>
        </p:txBody>
      </p:sp>
    </p:spTree>
    <p:extLst>
      <p:ext uri="{BB962C8B-B14F-4D97-AF65-F5344CB8AC3E}">
        <p14:creationId xmlns:p14="http://schemas.microsoft.com/office/powerpoint/2010/main" val="23011571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p:txBody>
          <a:bodyPr/>
          <a:lstStyle/>
          <a:p>
            <a:r>
              <a:rPr lang="en-US"/>
              <a:t>What is Performing/Working?</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lstStyle/>
          <a:p>
            <a:endParaRPr lang="en-US"/>
          </a:p>
        </p:txBody>
      </p:sp>
      <p:sp>
        <p:nvSpPr>
          <p:cNvPr id="2" name="Action Button: Home 1">
            <a:hlinkClick r:id="rId2" action="ppaction://hlinksldjump" highlightClick="1"/>
            <a:extLst>
              <a:ext uri="{FF2B5EF4-FFF2-40B4-BE49-F238E27FC236}">
                <a16:creationId xmlns:a16="http://schemas.microsoft.com/office/drawing/2014/main" id="{342B8C4E-17CD-144B-9296-B2844A225E7E}"/>
              </a:ext>
            </a:extLst>
          </p:cNvPr>
          <p:cNvSpPr/>
          <p:nvPr/>
        </p:nvSpPr>
        <p:spPr>
          <a:xfrm>
            <a:off x="5689600" y="406400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4446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77FC2-3A21-814D-A460-068102F6E185}"/>
              </a:ext>
            </a:extLst>
          </p:cNvPr>
          <p:cNvSpPr>
            <a:spLocks noGrp="1"/>
          </p:cNvSpPr>
          <p:nvPr>
            <p:ph type="ctrTitle"/>
          </p:nvPr>
        </p:nvSpPr>
        <p:spPr/>
        <p:txBody>
          <a:bodyPr/>
          <a:lstStyle/>
          <a:p>
            <a:r>
              <a:rPr lang="en-US"/>
              <a:t>Welcome to Final Jeopardy </a:t>
            </a:r>
          </a:p>
        </p:txBody>
      </p:sp>
      <p:sp>
        <p:nvSpPr>
          <p:cNvPr id="5" name="Subtitle 4">
            <a:extLst>
              <a:ext uri="{FF2B5EF4-FFF2-40B4-BE49-F238E27FC236}">
                <a16:creationId xmlns:a16="http://schemas.microsoft.com/office/drawing/2014/main" id="{B487B5C2-5855-EA4E-AF6B-3DECEEA366D6}"/>
              </a:ext>
            </a:extLst>
          </p:cNvPr>
          <p:cNvSpPr>
            <a:spLocks noGrp="1"/>
          </p:cNvSpPr>
          <p:nvPr>
            <p:ph type="subTitle" idx="1"/>
          </p:nvPr>
        </p:nvSpPr>
        <p:spPr/>
        <p:txBody>
          <a:bodyPr/>
          <a:lstStyle/>
          <a:p>
            <a:r>
              <a:rPr lang="en-US"/>
              <a:t>Please write down the points you Would like to wager and place them to the side. </a:t>
            </a:r>
          </a:p>
        </p:txBody>
      </p:sp>
    </p:spTree>
    <p:extLst>
      <p:ext uri="{BB962C8B-B14F-4D97-AF65-F5344CB8AC3E}">
        <p14:creationId xmlns:p14="http://schemas.microsoft.com/office/powerpoint/2010/main" val="3002572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2290</TotalTime>
  <Words>3418</Words>
  <Application>Microsoft Macintosh PowerPoint</Application>
  <PresentationFormat>Widescreen</PresentationFormat>
  <Paragraphs>470</Paragraphs>
  <Slides>101</Slides>
  <Notes>24</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Calibri</vt:lpstr>
      <vt:lpstr>Tw Cen MT</vt:lpstr>
      <vt:lpstr>Circuit</vt:lpstr>
      <vt:lpstr>Group Development: Beginning</vt:lpstr>
      <vt:lpstr>PowerPoint Presentation</vt:lpstr>
      <vt:lpstr>Gladding’s Four Stage Process</vt:lpstr>
      <vt:lpstr>Forming Stage</vt:lpstr>
      <vt:lpstr>PowerPoint Presentation</vt:lpstr>
      <vt:lpstr>Group Activity</vt:lpstr>
      <vt:lpstr>Forming Stage</vt:lpstr>
      <vt:lpstr>Tasks of Beginning a Group</vt:lpstr>
      <vt:lpstr>Potential Problems</vt:lpstr>
      <vt:lpstr>Opening the Group</vt:lpstr>
      <vt:lpstr>Useful Procedures for The beginning stages of a group</vt:lpstr>
      <vt:lpstr>Closing Thoughts/Questions</vt:lpstr>
      <vt:lpstr>Transition Period: Storming and Norming</vt:lpstr>
      <vt:lpstr>Remember the Titans: An Example of Group Development</vt:lpstr>
      <vt:lpstr>Group Activity</vt:lpstr>
      <vt:lpstr>Storming</vt:lpstr>
      <vt:lpstr>Storming: Peer Relationships</vt:lpstr>
      <vt:lpstr>Other Storming Characteristics</vt:lpstr>
      <vt:lpstr>How to Work through storming</vt:lpstr>
      <vt:lpstr>Successfully working through storming</vt:lpstr>
      <vt:lpstr>Norms and Norming</vt:lpstr>
      <vt:lpstr>Here and Now Experiences in the Norming process</vt:lpstr>
      <vt:lpstr>Task Process during Norms</vt:lpstr>
      <vt:lpstr>Promoting norming</vt:lpstr>
      <vt:lpstr>The Working Stage </vt:lpstr>
      <vt:lpstr>Johari Window</vt:lpstr>
      <vt:lpstr>Activity</vt:lpstr>
      <vt:lpstr>Task Processes During the Working Stage</vt:lpstr>
      <vt:lpstr>Case Study</vt:lpstr>
      <vt:lpstr>Team Building At the Working Stage</vt:lpstr>
      <vt:lpstr>Problems in the development of Teams</vt:lpstr>
      <vt:lpstr>Team Building Activities</vt:lpstr>
      <vt:lpstr>Problems in the Working Stage</vt:lpstr>
      <vt:lpstr>How to Assist a group not working well</vt:lpstr>
      <vt:lpstr>Working Stage Outcomes</vt:lpstr>
      <vt:lpstr>Closing a Group</vt:lpstr>
      <vt:lpstr>Finding  your Sound</vt:lpstr>
      <vt:lpstr>When a Group closes, how does it effect the members or the leader(s)?</vt:lpstr>
      <vt:lpstr>Closing activities for Group members</vt:lpstr>
      <vt:lpstr>Potential issues </vt:lpstr>
      <vt:lpstr>Closing group Preparations</vt:lpstr>
      <vt:lpstr>Closing using a family therapy session model</vt:lpstr>
      <vt:lpstr>Closing  a group</vt:lpstr>
      <vt:lpstr>Effects on Group Members when Closing a group</vt:lpstr>
      <vt:lpstr>Group Activity</vt:lpstr>
      <vt:lpstr>Premature closing of a group</vt:lpstr>
      <vt:lpstr>Premature closure by group members</vt:lpstr>
      <vt:lpstr>Group Activity</vt:lpstr>
      <vt:lpstr>Preventing Premature Closing Groups</vt:lpstr>
      <vt:lpstr>Closing Group sessions</vt:lpstr>
      <vt:lpstr>Group Activity</vt:lpstr>
      <vt:lpstr>Final closings of a Group</vt:lpstr>
      <vt:lpstr>Capping Skills </vt:lpstr>
      <vt:lpstr>Potential Pitfalls in Closing a group</vt:lpstr>
      <vt:lpstr>Group activity</vt:lpstr>
      <vt:lpstr>Group Activity</vt:lpstr>
      <vt:lpstr>PowerPoint Presentation</vt:lpstr>
      <vt:lpstr>Group Jeopardy</vt:lpstr>
      <vt:lpstr>It is often characterized by the initial caution associated by any new experience; attempt to avoid being rejected by others</vt:lpstr>
      <vt:lpstr>What is Forming?</vt:lpstr>
      <vt:lpstr>It is often characterized by a focus on the achievement of individual and group goals and the movement of the group into a more unified and productive system</vt:lpstr>
      <vt:lpstr>What is Performing and Working Stage?</vt:lpstr>
      <vt:lpstr>It is characterized by a time of conflict and anxiety; group moves from primary to secondary tension; attempt to balance between too much and too little tension</vt:lpstr>
      <vt:lpstr>What is Storming?</vt:lpstr>
      <vt:lpstr>Is Characterized by a feeling of “we-ness” that comes when individuals feel that they belong to the group; often enthusiasm and cooperation at this time</vt:lpstr>
      <vt:lpstr>What is Norming?</vt:lpstr>
      <vt:lpstr>Feelings of empathy, compassion, and care abound; participants relate to one another on a deep and sometimes emotional level; feelings of warmth and sorrow occur simultaneously</vt:lpstr>
      <vt:lpstr>What is Mourning/Termination?</vt:lpstr>
      <vt:lpstr>Identification with others in the group; hope, cooperation, collaboration, cohesion</vt:lpstr>
      <vt:lpstr>What is Norming?</vt:lpstr>
      <vt:lpstr>Group members are superficial and center conversation around historical or future events that do not have a direct impact on the group</vt:lpstr>
      <vt:lpstr>What is forming?</vt:lpstr>
      <vt:lpstr>Genuine concern on a deep, personal level by members for one another; greater willingness to self-disclose on the part of members; increased awareness in the group about individual participants and the world of each person.</vt:lpstr>
      <vt:lpstr>What is Performing/Working?</vt:lpstr>
      <vt:lpstr>It is characterized by participants coming to know themselves on a deeper level; primary activities – reflect on past experiences, process memories, evaluate what was learned, acknowledge ambivalent feelings, engage in cognitive decision making</vt:lpstr>
      <vt:lpstr>What is Mourning/Termination?</vt:lpstr>
      <vt:lpstr>Group members tend to be more anxious in their interactions with one another; concern for power is prevalent</vt:lpstr>
      <vt:lpstr>What is storming?</vt:lpstr>
      <vt:lpstr>Concentration on direct objectives diminishes; a healthy “pause” takes place; scapegoating might take place</vt:lpstr>
      <vt:lpstr>What is Storming?</vt:lpstr>
      <vt:lpstr>Major emphasis on productivity whether the results are tangibly visible or not; maintenance of interpersonal relationships must be attended to and balanced with productivity</vt:lpstr>
      <vt:lpstr>What is Performing/Working?</vt:lpstr>
      <vt:lpstr>Dealing with apprehension; reviewing members; goals and contracts; specifying more clearly or reiterating group rules; setting limits; promoting positive interchange among members so they will want to continue</vt:lpstr>
      <vt:lpstr>What is forming?</vt:lpstr>
      <vt:lpstr>Major emphasis on promoting relationships in the group; consolidation of gains, finding of meaning in group, making decisions for new ways of behaving; prepare for a new beginning</vt:lpstr>
      <vt:lpstr>What is mourning/termination?</vt:lpstr>
      <vt:lpstr>Members must agree on the establishment of rules from which to operate the group; groups accept both prescriptive and proscriptive rules; important of commitment is stressed during this time; </vt:lpstr>
      <vt:lpstr>What is norming?</vt:lpstr>
      <vt:lpstr>Joining, linking, cutting off, drawing out and clarifying purpose</vt:lpstr>
      <vt:lpstr>What is Forming?</vt:lpstr>
      <vt:lpstr>Supporting, empathizing, facilitating, self-disclosure</vt:lpstr>
      <vt:lpstr>What is Norming?</vt:lpstr>
      <vt:lpstr>Leveling feedback, Informal and formal Feedback</vt:lpstr>
      <vt:lpstr>What is Storming?</vt:lpstr>
      <vt:lpstr>Summarization, rounds, dyads, written reactions, rating sheets, homework, time limits, capping skills, and modeling</vt:lpstr>
      <vt:lpstr>What is mourning/termination?</vt:lpstr>
      <vt:lpstr>Modeling, exercises, group observing group, brainstorming, nominal-group technique, Synectic, written projections, group processing, teaching skills</vt:lpstr>
      <vt:lpstr>What is Performing/Working?</vt:lpstr>
      <vt:lpstr>Welcome to Final Jeopardy </vt:lpstr>
      <vt:lpstr>There are stages each group goes through. How many stages are there according to Gladding and what are they?</vt:lpstr>
      <vt:lpstr>4 Stages  Forming  Transition  Performing/Working  Mourning/Termination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Development: Beginning</dc:title>
  <dc:creator>Angela Waggoner</dc:creator>
  <cp:lastModifiedBy>Angela Waggoner</cp:lastModifiedBy>
  <cp:revision>20</cp:revision>
  <dcterms:created xsi:type="dcterms:W3CDTF">2019-09-22T22:35:06Z</dcterms:created>
  <dcterms:modified xsi:type="dcterms:W3CDTF">2019-09-27T15:10:26Z</dcterms:modified>
</cp:coreProperties>
</file>