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D9DCAA-D948-4C29-B2C3-25BB4D9C0ACC}" type="datetimeFigureOut">
              <a:rPr lang="en-US" smtClean="0"/>
              <a:pPr/>
              <a:t>7/1/2018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F1B2076-7E96-4170-A5BD-4F0DAB0015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/>
              <a:t>Psalm 33:12</a:t>
            </a:r>
          </a:p>
          <a:p>
            <a:pPr algn="ctr"/>
            <a:endParaRPr lang="en-US" sz="2400" b="1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8001000" cy="2514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God bless America Again! Please!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3600" b="1" dirty="0"/>
              <a:t>Present Prevailing Opinions</a:t>
            </a:r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>
              <a:buNone/>
            </a:pPr>
            <a:r>
              <a:rPr lang="en-US" sz="3600" b="1" dirty="0"/>
              <a:t> </a:t>
            </a:r>
          </a:p>
          <a:p>
            <a:pPr lvl="0"/>
            <a:r>
              <a:rPr lang="en-US" sz="3600" b="1" dirty="0"/>
              <a:t>Past Opinions</a:t>
            </a:r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>
              <a:buNone/>
            </a:pPr>
            <a:endParaRPr lang="en-US" sz="3600" b="1" dirty="0"/>
          </a:p>
          <a:p>
            <a:pPr lvl="0"/>
            <a:r>
              <a:rPr lang="en-US" sz="3600" b="1" dirty="0"/>
              <a:t>Overwhelming Evidence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239000" cy="5486400"/>
          </a:xfrm>
        </p:spPr>
        <p:txBody>
          <a:bodyPr>
            <a:noAutofit/>
          </a:bodyPr>
          <a:lstStyle/>
          <a:p>
            <a:r>
              <a:rPr lang="en-US" sz="4000" b="1" dirty="0"/>
              <a:t>America’s Beginnings</a:t>
            </a:r>
          </a:p>
          <a:p>
            <a:r>
              <a:rPr lang="en-US" sz="4000" b="1" dirty="0"/>
              <a:t>America at the Present</a:t>
            </a:r>
          </a:p>
          <a:p>
            <a:r>
              <a:rPr lang="en-US" sz="4000" b="1" dirty="0"/>
              <a:t>America’s Hope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dirty="0"/>
              <a:t>We Must Pray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dirty="0"/>
              <a:t>We Must Work Within </a:t>
            </a:r>
            <a:r>
              <a:rPr lang="en-US" sz="3200" b="1"/>
              <a:t>the     Process</a:t>
            </a:r>
            <a:endParaRPr lang="en-US" sz="3200" b="1" dirty="0"/>
          </a:p>
          <a:p>
            <a:pPr lvl="1">
              <a:buFont typeface="Wingdings" pitchFamily="2" charset="2"/>
              <a:buChar char="v"/>
            </a:pPr>
            <a:r>
              <a:rPr lang="en-US" sz="3200" b="1" dirty="0"/>
              <a:t>We Must Participate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dirty="0"/>
              <a:t>We Must Persevere</a:t>
            </a:r>
          </a:p>
          <a:p>
            <a:pPr>
              <a:buNone/>
            </a:pPr>
            <a:endParaRPr lang="en-US" sz="3500" b="1" dirty="0"/>
          </a:p>
          <a:p>
            <a:endParaRPr lang="en-US" sz="3500" b="1" dirty="0"/>
          </a:p>
          <a:p>
            <a:pPr>
              <a:buNone/>
            </a:pPr>
            <a:endParaRPr lang="en-US" sz="2800" dirty="0"/>
          </a:p>
          <a:p>
            <a:endParaRPr lang="en-US" sz="2800" dirty="0"/>
          </a:p>
          <a:p>
            <a:pPr>
              <a:buNone/>
            </a:pPr>
            <a:r>
              <a:rPr lang="en-US" sz="2400" b="1" dirty="0"/>
              <a:t>  </a:t>
            </a:r>
            <a:endParaRPr lang="en-US" sz="2400" dirty="0"/>
          </a:p>
          <a:p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155</TotalTime>
  <Words>42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Franklin Gothic Book</vt:lpstr>
      <vt:lpstr>Perpetua</vt:lpstr>
      <vt:lpstr>Wingdings</vt:lpstr>
      <vt:lpstr>Wingdings 2</vt:lpstr>
      <vt:lpstr>Equity</vt:lpstr>
      <vt:lpstr>God bless America Again! Please!   </vt:lpstr>
      <vt:lpstr>Introduction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Blessing in a Box of Bones</dc:title>
  <dc:creator>Paul</dc:creator>
  <cp:lastModifiedBy>Pastor</cp:lastModifiedBy>
  <cp:revision>27</cp:revision>
  <dcterms:created xsi:type="dcterms:W3CDTF">2013-04-14T03:16:55Z</dcterms:created>
  <dcterms:modified xsi:type="dcterms:W3CDTF">2018-07-01T14:57:58Z</dcterms:modified>
</cp:coreProperties>
</file>