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8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4EA326-BB41-451D-A36D-3EB392A9C9D7}" type="datetimeFigureOut">
              <a:rPr lang="en-US" smtClean="0"/>
              <a:t>5/9/2010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A9C403-3FE6-41A1-8D01-51B7DB153A5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4EA326-BB41-451D-A36D-3EB392A9C9D7}" type="datetimeFigureOut">
              <a:rPr lang="en-US" smtClean="0"/>
              <a:t>5/9/2010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A9C403-3FE6-41A1-8D01-51B7DB153A5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4EA326-BB41-451D-A36D-3EB392A9C9D7}" type="datetimeFigureOut">
              <a:rPr lang="en-US" smtClean="0"/>
              <a:t>5/9/2010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A9C403-3FE6-41A1-8D01-51B7DB153A5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4EA326-BB41-451D-A36D-3EB392A9C9D7}" type="datetimeFigureOut">
              <a:rPr lang="en-US" smtClean="0"/>
              <a:t>5/9/2010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A9C403-3FE6-41A1-8D01-51B7DB153A5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4EA326-BB41-451D-A36D-3EB392A9C9D7}" type="datetimeFigureOut">
              <a:rPr lang="en-US" smtClean="0"/>
              <a:t>5/9/2010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A9C403-3FE6-41A1-8D01-51B7DB153A5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4EA326-BB41-451D-A36D-3EB392A9C9D7}" type="datetimeFigureOut">
              <a:rPr lang="en-US" smtClean="0"/>
              <a:t>5/9/2010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A9C403-3FE6-41A1-8D01-51B7DB153A5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4EA326-BB41-451D-A36D-3EB392A9C9D7}" type="datetimeFigureOut">
              <a:rPr lang="en-US" smtClean="0"/>
              <a:t>5/9/2010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A9C403-3FE6-41A1-8D01-51B7DB153A5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4EA326-BB41-451D-A36D-3EB392A9C9D7}" type="datetimeFigureOut">
              <a:rPr lang="en-US" smtClean="0"/>
              <a:t>5/9/2010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A9C403-3FE6-41A1-8D01-51B7DB153A5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4EA326-BB41-451D-A36D-3EB392A9C9D7}" type="datetimeFigureOut">
              <a:rPr lang="en-US" smtClean="0"/>
              <a:t>5/9/2010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A9C403-3FE6-41A1-8D01-51B7DB153A5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4EA326-BB41-451D-A36D-3EB392A9C9D7}" type="datetimeFigureOut">
              <a:rPr lang="en-US" smtClean="0"/>
              <a:t>5/9/2010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A9C403-3FE6-41A1-8D01-51B7DB153A5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4EA326-BB41-451D-A36D-3EB392A9C9D7}" type="datetimeFigureOut">
              <a:rPr lang="en-US" smtClean="0"/>
              <a:t>5/9/2010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A9C403-3FE6-41A1-8D01-51B7DB153A5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4EA326-BB41-451D-A36D-3EB392A9C9D7}" type="datetimeFigureOut">
              <a:rPr lang="en-US" smtClean="0"/>
              <a:t>5/9/2010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A9C403-3FE6-41A1-8D01-51B7DB153A59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685800" y="474344"/>
            <a:ext cx="8001000" cy="59708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dirty="0">
                <a:solidFill>
                  <a:schemeClr val="tx2"/>
                </a:solidFill>
                <a:latin typeface="Biondi" pitchFamily="2" charset="0"/>
              </a:rPr>
              <a:t>Proper Three-Compartment Sink Wash</a:t>
            </a:r>
          </a:p>
          <a:p>
            <a:pPr algn="ctr"/>
            <a:r>
              <a:rPr lang="en-US" sz="2800" b="1" dirty="0">
                <a:solidFill>
                  <a:schemeClr val="tx2"/>
                </a:solidFill>
                <a:latin typeface="Biondi" pitchFamily="2" charset="0"/>
              </a:rPr>
              <a:t>Sequence and </a:t>
            </a:r>
            <a:r>
              <a:rPr lang="en-US" sz="2800" b="1" dirty="0" smtClean="0">
                <a:solidFill>
                  <a:schemeClr val="tx2"/>
                </a:solidFill>
                <a:latin typeface="Biondi" pitchFamily="2" charset="0"/>
              </a:rPr>
              <a:t>Procedure</a:t>
            </a:r>
          </a:p>
          <a:p>
            <a:pPr algn="ctr"/>
            <a:endParaRPr lang="en-US" sz="2800" b="1" dirty="0" smtClean="0">
              <a:solidFill>
                <a:schemeClr val="tx2"/>
              </a:solidFill>
              <a:latin typeface="Biondi" pitchFamily="2" charset="0"/>
            </a:endParaRPr>
          </a:p>
          <a:p>
            <a:pPr algn="ctr"/>
            <a:r>
              <a:rPr lang="en-US" dirty="0" smtClean="0"/>
              <a:t>· </a:t>
            </a:r>
            <a:r>
              <a:rPr lang="en-US" dirty="0"/>
              <a:t>Clean and sanitize all compartments and drain boards </a:t>
            </a:r>
            <a:r>
              <a:rPr lang="en-US" b="1" dirty="0"/>
              <a:t>before each use.</a:t>
            </a:r>
          </a:p>
          <a:p>
            <a:pPr algn="ctr"/>
            <a:r>
              <a:rPr lang="en-US" dirty="0"/>
              <a:t>· Do not wash </a:t>
            </a:r>
            <a:r>
              <a:rPr lang="en-US" b="1" dirty="0"/>
              <a:t>mops and/or hands in the three-compartment sink.</a:t>
            </a:r>
          </a:p>
          <a:p>
            <a:pPr algn="ctr"/>
            <a:r>
              <a:rPr lang="en-US" dirty="0"/>
              <a:t>· Do not wash utensils and prep food in sinks at the same time</a:t>
            </a:r>
            <a:r>
              <a:rPr lang="en-US" dirty="0" smtClean="0"/>
              <a:t>.</a:t>
            </a:r>
          </a:p>
          <a:p>
            <a:pPr algn="ctr"/>
            <a:endParaRPr lang="en-US" dirty="0"/>
          </a:p>
          <a:p>
            <a:pPr algn="r"/>
            <a:r>
              <a:rPr lang="en-US" b="1" dirty="0"/>
              <a:t>Soiled Utensils Clean Utensils</a:t>
            </a:r>
          </a:p>
          <a:p>
            <a:pPr algn="r"/>
            <a:r>
              <a:rPr lang="en-US" b="1" dirty="0"/>
              <a:t>WASH RINSE SANITIZE</a:t>
            </a:r>
          </a:p>
          <a:p>
            <a:r>
              <a:rPr lang="en-US" dirty="0"/>
              <a:t>Drain board Drain board</a:t>
            </a:r>
          </a:p>
          <a:p>
            <a:r>
              <a:rPr lang="en-US" b="1" dirty="0"/>
              <a:t>Hot Soapy Hot Clean 50 </a:t>
            </a:r>
            <a:r>
              <a:rPr lang="en-US" b="1" dirty="0" err="1"/>
              <a:t>ppm</a:t>
            </a:r>
            <a:r>
              <a:rPr lang="en-US" b="1" dirty="0"/>
              <a:t> Chlorine</a:t>
            </a:r>
          </a:p>
          <a:p>
            <a:r>
              <a:rPr lang="en-US" b="1" dirty="0"/>
              <a:t>Water </a:t>
            </a:r>
            <a:r>
              <a:rPr lang="en-US" b="1" dirty="0" err="1"/>
              <a:t>Water</a:t>
            </a:r>
            <a:r>
              <a:rPr lang="en-US" b="1" dirty="0"/>
              <a:t> or 200 </a:t>
            </a:r>
            <a:r>
              <a:rPr lang="en-US" b="1" dirty="0" err="1"/>
              <a:t>ppm</a:t>
            </a:r>
            <a:r>
              <a:rPr lang="en-US" b="1" dirty="0"/>
              <a:t> Quat.</a:t>
            </a:r>
          </a:p>
          <a:p>
            <a:r>
              <a:rPr lang="en-US" dirty="0"/>
              <a:t>Minimum 95°F </a:t>
            </a:r>
            <a:r>
              <a:rPr lang="en-US" dirty="0" smtClean="0"/>
              <a:t>75°F</a:t>
            </a:r>
          </a:p>
          <a:p>
            <a:endParaRPr lang="en-US" dirty="0"/>
          </a:p>
          <a:p>
            <a:pPr algn="ctr"/>
            <a:r>
              <a:rPr lang="en-US" dirty="0"/>
              <a:t>· Immerse washed and rinsed utensils in sanitizer for one minute.</a:t>
            </a:r>
          </a:p>
          <a:p>
            <a:pPr algn="ctr"/>
            <a:r>
              <a:rPr lang="en-US" dirty="0"/>
              <a:t>· </a:t>
            </a:r>
            <a:r>
              <a:rPr lang="en-US" b="1" dirty="0"/>
              <a:t>Air Dry clean items before storage or use. Do not towel dry.</a:t>
            </a:r>
          </a:p>
          <a:p>
            <a:pPr algn="ctr"/>
            <a:r>
              <a:rPr lang="en-US" dirty="0"/>
              <a:t>· Check or change sanitizer often. Chlorine will evaporate over time.</a:t>
            </a:r>
          </a:p>
          <a:p>
            <a:pPr algn="ctr"/>
            <a:r>
              <a:rPr lang="en-US" dirty="0"/>
              <a:t>· Have proper chemical test kits available.</a:t>
            </a:r>
          </a:p>
        </p:txBody>
      </p:sp>
      <p:pic>
        <p:nvPicPr>
          <p:cNvPr id="6" name="Picture 5" descr="three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724400" y="3810000"/>
            <a:ext cx="1219200" cy="108204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7" name="Picture 6" descr="image001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620000" y="6019800"/>
            <a:ext cx="1295400" cy="661481"/>
          </a:xfrm>
          <a:prstGeom prst="rect">
            <a:avLst/>
          </a:prstGeom>
        </p:spPr>
      </p:pic>
      <p:pic>
        <p:nvPicPr>
          <p:cNvPr id="8" name="Picture 7" descr="logo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04800" y="6096000"/>
            <a:ext cx="2286000" cy="457183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123</Words>
  <Application>Microsoft Office PowerPoint</Application>
  <PresentationFormat>On-screen Show (4:3)</PresentationFormat>
  <Paragraphs>18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John Ortiz</dc:creator>
  <cp:lastModifiedBy>John Ortiz</cp:lastModifiedBy>
  <cp:revision>2</cp:revision>
  <dcterms:created xsi:type="dcterms:W3CDTF">2010-05-10T00:12:03Z</dcterms:created>
  <dcterms:modified xsi:type="dcterms:W3CDTF">2010-05-10T00:24:18Z</dcterms:modified>
</cp:coreProperties>
</file>