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78" y="11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A3B61F-AA98-401B-9FE5-DF62C5CE87C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C9AD514-7EE6-46C8-AD90-28B163E57E8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2FA3B61F-AA98-401B-9FE5-DF62C5CE87C9}"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9AD514-7EE6-46C8-AD90-28B163E57E88}" type="datetimeFigureOut">
              <a:rPr lang="en-US" smtClean="0"/>
              <a:pPr/>
              <a:t>2/7/2020</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A3B61F-AA98-401B-9FE5-DF62C5CE87C9}"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11277600" cy="1828800"/>
          </a:xfrm>
        </p:spPr>
        <p:txBody>
          <a:bodyPr>
            <a:normAutofit fontScale="90000"/>
          </a:bodyPr>
          <a:lstStyle/>
          <a:p>
            <a:r>
              <a:rPr lang="en-US" sz="6000" b="1" dirty="0"/>
              <a:t>Abundant Life…Somebody’s Watching</a:t>
            </a:r>
            <a:r>
              <a:rPr lang="en-US" dirty="0"/>
              <a:t/>
            </a:r>
            <a:br>
              <a:rPr lang="en-US" dirty="0"/>
            </a:br>
            <a:endParaRPr lang="en-US" dirty="0"/>
          </a:p>
        </p:txBody>
      </p:sp>
      <p:sp>
        <p:nvSpPr>
          <p:cNvPr id="3" name="Subtitle 2"/>
          <p:cNvSpPr>
            <a:spLocks noGrp="1"/>
          </p:cNvSpPr>
          <p:nvPr>
            <p:ph type="subTitle" idx="1"/>
          </p:nvPr>
        </p:nvSpPr>
        <p:spPr>
          <a:xfrm>
            <a:off x="2895600" y="3886200"/>
            <a:ext cx="6400800" cy="1143000"/>
          </a:xfrm>
        </p:spPr>
        <p:txBody>
          <a:bodyPr/>
          <a:lstStyle/>
          <a:p>
            <a:r>
              <a:rPr lang="en-US" sz="4400" b="1" dirty="0"/>
              <a:t>II Kings 3:9-27</a:t>
            </a:r>
            <a:endParaRPr lang="en-US" sz="44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8"/>
            </a:pPr>
            <a:r>
              <a:rPr lang="en-US" sz="4400" dirty="0"/>
              <a:t>And this is but a light thing in the sight of the Lord: he will deliver the Moabites also into your hand</a:t>
            </a:r>
            <a:r>
              <a:rPr lang="en-US" sz="4400" dirty="0" smtClean="0"/>
              <a:t>.</a:t>
            </a:r>
            <a:endParaRPr lang="en-US" sz="4400" dirty="0"/>
          </a:p>
          <a:p>
            <a:pPr marL="742950" indent="-742950">
              <a:buSzPct val="100000"/>
              <a:buFont typeface="+mj-lt"/>
              <a:buAutoNum type="arabicParenR" startAt="18"/>
            </a:pPr>
            <a:r>
              <a:rPr lang="en-US" sz="4400" dirty="0" smtClean="0"/>
              <a:t>And </a:t>
            </a:r>
            <a:r>
              <a:rPr lang="en-US" sz="4400" dirty="0"/>
              <a:t>ye shall smite every fenced city, and every choice city, and shall fell every good tree, and stop all wells of water, and mar every good piece of land with stones.</a:t>
            </a:r>
          </a:p>
        </p:txBody>
      </p:sp>
    </p:spTree>
    <p:extLst>
      <p:ext uri="{BB962C8B-B14F-4D97-AF65-F5344CB8AC3E}">
        <p14:creationId xmlns:p14="http://schemas.microsoft.com/office/powerpoint/2010/main" val="401495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20"/>
            </a:pPr>
            <a:r>
              <a:rPr lang="en-US" sz="4400" dirty="0"/>
              <a:t>And it came to pass in the morning, when the meat offering was offered, that, behold, there came water by the way of Edom, and the country was filled with </a:t>
            </a:r>
            <a:r>
              <a:rPr lang="en-US" sz="4400" dirty="0" smtClean="0"/>
              <a:t>water</a:t>
            </a:r>
            <a:r>
              <a:rPr lang="en-US" sz="4400" dirty="0"/>
              <a:t>.</a:t>
            </a:r>
          </a:p>
        </p:txBody>
      </p:sp>
    </p:spTree>
    <p:extLst>
      <p:ext uri="{BB962C8B-B14F-4D97-AF65-F5344CB8AC3E}">
        <p14:creationId xmlns:p14="http://schemas.microsoft.com/office/powerpoint/2010/main" val="1588323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21"/>
            </a:pPr>
            <a:r>
              <a:rPr lang="en-US" sz="4400" dirty="0" smtClean="0"/>
              <a:t>And </a:t>
            </a:r>
            <a:r>
              <a:rPr lang="en-US" sz="4400" dirty="0"/>
              <a:t>when all the Moabites heard that the kings were come up to fight against them, they gathered all that were able to put on </a:t>
            </a:r>
            <a:r>
              <a:rPr lang="en-US" sz="4400" dirty="0" err="1"/>
              <a:t>armour</a:t>
            </a:r>
            <a:r>
              <a:rPr lang="en-US" sz="4400" dirty="0"/>
              <a:t>, and upward, and stood in the border.</a:t>
            </a:r>
          </a:p>
        </p:txBody>
      </p:sp>
    </p:spTree>
    <p:extLst>
      <p:ext uri="{BB962C8B-B14F-4D97-AF65-F5344CB8AC3E}">
        <p14:creationId xmlns:p14="http://schemas.microsoft.com/office/powerpoint/2010/main" val="1567186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22"/>
            </a:pPr>
            <a:r>
              <a:rPr lang="en-US" sz="4400" dirty="0"/>
              <a:t>And they rose up early in the morning, and the sun shone upon the water, and the Moabites saw the water on the other side as red as blood:</a:t>
            </a:r>
          </a:p>
          <a:p>
            <a:pPr marL="742950" indent="-742950">
              <a:buSzPct val="100000"/>
              <a:buFont typeface="+mj-lt"/>
              <a:buAutoNum type="arabicParenR" startAt="22"/>
            </a:pPr>
            <a:r>
              <a:rPr lang="en-US" sz="4400" dirty="0" smtClean="0"/>
              <a:t>And </a:t>
            </a:r>
            <a:r>
              <a:rPr lang="en-US" sz="4400" dirty="0"/>
              <a:t>they said, This is blood: the kings are surely slain, and they have smitten one another: now therefore, Moab, to the spoil.</a:t>
            </a:r>
          </a:p>
        </p:txBody>
      </p:sp>
    </p:spTree>
    <p:extLst>
      <p:ext uri="{BB962C8B-B14F-4D97-AF65-F5344CB8AC3E}">
        <p14:creationId xmlns:p14="http://schemas.microsoft.com/office/powerpoint/2010/main" val="1968685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24"/>
            </a:pPr>
            <a:r>
              <a:rPr lang="en-US" sz="4400" dirty="0"/>
              <a:t>And when they came to the camp of Israel, the Israelites rose up and smote the Moabites, so that they fled before them: but they went forward smiting the Moabites, even in their country</a:t>
            </a:r>
            <a:r>
              <a:rPr lang="en-US" sz="4400" dirty="0" smtClean="0"/>
              <a:t>.</a:t>
            </a:r>
            <a:endParaRPr lang="en-US" sz="4400" dirty="0"/>
          </a:p>
        </p:txBody>
      </p:sp>
    </p:spTree>
    <p:extLst>
      <p:ext uri="{BB962C8B-B14F-4D97-AF65-F5344CB8AC3E}">
        <p14:creationId xmlns:p14="http://schemas.microsoft.com/office/powerpoint/2010/main" val="2724632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25"/>
            </a:pPr>
            <a:r>
              <a:rPr lang="en-US" sz="4400" dirty="0" smtClean="0"/>
              <a:t>And </a:t>
            </a:r>
            <a:r>
              <a:rPr lang="en-US" sz="4400" dirty="0"/>
              <a:t>they beat down the cities, and on every good piece of land cast every man his stone, and filled it; and they stopped all the wells of water, and felled all the good trees: only in </a:t>
            </a:r>
            <a:r>
              <a:rPr lang="en-US" sz="4400" dirty="0" err="1"/>
              <a:t>Kirharaseth</a:t>
            </a:r>
            <a:r>
              <a:rPr lang="en-US" sz="4400" dirty="0"/>
              <a:t> left they the stones thereof; howbeit the slingers went about it, and smote it</a:t>
            </a:r>
            <a:r>
              <a:rPr lang="en-US" sz="4400" dirty="0" smtClean="0"/>
              <a:t>.</a:t>
            </a:r>
            <a:endParaRPr lang="en-US" sz="4400" dirty="0"/>
          </a:p>
        </p:txBody>
      </p:sp>
    </p:spTree>
    <p:extLst>
      <p:ext uri="{BB962C8B-B14F-4D97-AF65-F5344CB8AC3E}">
        <p14:creationId xmlns:p14="http://schemas.microsoft.com/office/powerpoint/2010/main" val="3507436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762000"/>
            <a:ext cx="10972800" cy="5486400"/>
          </a:xfrm>
        </p:spPr>
        <p:txBody>
          <a:bodyPr>
            <a:noAutofit/>
          </a:bodyPr>
          <a:lstStyle/>
          <a:p>
            <a:pPr marL="742950" indent="-742950">
              <a:buSzPct val="100000"/>
              <a:buFont typeface="+mj-lt"/>
              <a:buAutoNum type="arabicParenR" startAt="26"/>
            </a:pPr>
            <a:r>
              <a:rPr lang="en-US" sz="4400" dirty="0" smtClean="0"/>
              <a:t>And </a:t>
            </a:r>
            <a:r>
              <a:rPr lang="en-US" sz="4400" dirty="0"/>
              <a:t>when the king of Moab saw that the battle was too sore for him, he took with him seven hundred men that drew swords, to break through even unto the king of Edom: but they could not</a:t>
            </a:r>
            <a:r>
              <a:rPr lang="en-US" sz="4400" dirty="0" smtClean="0"/>
              <a:t>.</a:t>
            </a:r>
            <a:endParaRPr lang="en-US" sz="4400" dirty="0"/>
          </a:p>
        </p:txBody>
      </p:sp>
    </p:spTree>
    <p:extLst>
      <p:ext uri="{BB962C8B-B14F-4D97-AF65-F5344CB8AC3E}">
        <p14:creationId xmlns:p14="http://schemas.microsoft.com/office/powerpoint/2010/main" val="2287939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762000"/>
            <a:ext cx="10972800" cy="5486400"/>
          </a:xfrm>
        </p:spPr>
        <p:txBody>
          <a:bodyPr>
            <a:noAutofit/>
          </a:bodyPr>
          <a:lstStyle/>
          <a:p>
            <a:pPr marL="742950" indent="-742950">
              <a:buSzPct val="100000"/>
              <a:buFont typeface="+mj-lt"/>
              <a:buAutoNum type="arabicParenR" startAt="27"/>
            </a:pPr>
            <a:r>
              <a:rPr lang="en-US" sz="4400" dirty="0" smtClean="0"/>
              <a:t>Then </a:t>
            </a:r>
            <a:r>
              <a:rPr lang="en-US" sz="4400" dirty="0"/>
              <a:t>he took his eldest son that should have reigned in his stead, and offered him for a burnt offering upon the wall. And there was great indignation against Israel: and they departed from him, and returned to their own land.</a:t>
            </a:r>
            <a:endParaRPr lang="en-US" sz="4400" dirty="0"/>
          </a:p>
        </p:txBody>
      </p:sp>
    </p:spTree>
    <p:extLst>
      <p:ext uri="{BB962C8B-B14F-4D97-AF65-F5344CB8AC3E}">
        <p14:creationId xmlns:p14="http://schemas.microsoft.com/office/powerpoint/2010/main" val="3121773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11049000" cy="5791200"/>
          </a:xfrm>
        </p:spPr>
        <p:txBody>
          <a:bodyPr>
            <a:normAutofit/>
          </a:bodyPr>
          <a:lstStyle/>
          <a:p>
            <a:pPr>
              <a:buFont typeface="Wingdings" pitchFamily="2" charset="2"/>
              <a:buChar char="Ø"/>
            </a:pPr>
            <a:endParaRPr lang="en-US" b="1" dirty="0"/>
          </a:p>
          <a:p>
            <a:pPr>
              <a:buFont typeface="Wingdings" pitchFamily="2" charset="2"/>
              <a:buChar char="Ø"/>
            </a:pPr>
            <a:r>
              <a:rPr lang="en-US" sz="3900" b="1" dirty="0"/>
              <a:t>We Need to Be A WITNESS for God vs.11-13 </a:t>
            </a:r>
          </a:p>
          <a:p>
            <a:pPr>
              <a:buNone/>
            </a:pPr>
            <a:endParaRPr lang="en-US" sz="3200" b="1" dirty="0"/>
          </a:p>
          <a:p>
            <a:pPr>
              <a:buFont typeface="Wingdings" pitchFamily="2" charset="2"/>
              <a:buChar char="Ø"/>
            </a:pPr>
            <a:r>
              <a:rPr lang="en-US" sz="3900" b="1" dirty="0"/>
              <a:t>We Need to Hear A WORD from God vs. 14-19 </a:t>
            </a:r>
          </a:p>
          <a:p>
            <a:pPr marL="0" indent="0">
              <a:buNone/>
            </a:pPr>
            <a:endParaRPr lang="en-US" sz="3200" b="1" dirty="0"/>
          </a:p>
          <a:p>
            <a:pPr>
              <a:buFont typeface="Wingdings" pitchFamily="2" charset="2"/>
              <a:buChar char="Ø"/>
            </a:pPr>
            <a:r>
              <a:rPr lang="en-US" sz="4400" b="1" dirty="0"/>
              <a:t>We Need to See A WORK of God vs. 20-27</a:t>
            </a:r>
            <a:endParaRPr lang="en-US" sz="4400" dirty="0"/>
          </a:p>
          <a:p>
            <a:pPr>
              <a:buNone/>
            </a:pPr>
            <a:endParaRPr lang="en-US" b="1" dirty="0"/>
          </a:p>
          <a:p>
            <a:pPr>
              <a:buNone/>
            </a:pPr>
            <a:endParaRPr lang="en-US" b="1" dirty="0"/>
          </a:p>
          <a:p>
            <a:pPr>
              <a:buNone/>
            </a:pPr>
            <a:endParaRPr lang="en-US" b="1"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Introduction</a:t>
            </a:r>
            <a:endParaRPr lang="en-US" sz="6000" dirty="0"/>
          </a:p>
        </p:txBody>
      </p:sp>
      <p:sp>
        <p:nvSpPr>
          <p:cNvPr id="3" name="Content Placeholder 2"/>
          <p:cNvSpPr>
            <a:spLocks noGrp="1"/>
          </p:cNvSpPr>
          <p:nvPr>
            <p:ph idx="1"/>
          </p:nvPr>
        </p:nvSpPr>
        <p:spPr/>
        <p:txBody>
          <a:bodyPr>
            <a:normAutofit/>
          </a:bodyPr>
          <a:lstStyle/>
          <a:p>
            <a:r>
              <a:rPr lang="en-US" sz="4400" b="1" dirty="0" smtClean="0"/>
              <a:t>A </a:t>
            </a:r>
            <a:r>
              <a:rPr lang="en-US" sz="4400" b="1" dirty="0"/>
              <a:t>Desperate Situation</a:t>
            </a:r>
          </a:p>
          <a:p>
            <a:pPr marL="0" indent="0">
              <a:buNone/>
            </a:pPr>
            <a:endParaRPr lang="en-US" sz="4400" b="1" dirty="0"/>
          </a:p>
          <a:p>
            <a:r>
              <a:rPr lang="en-US" sz="4400" b="1" dirty="0"/>
              <a:t>An Unholy Alliance</a:t>
            </a:r>
            <a:endParaRPr lang="en-US" sz="4400" dirty="0"/>
          </a:p>
          <a:p>
            <a:pPr>
              <a:buNone/>
            </a:pPr>
            <a:endParaRPr lang="en-US"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II Kings 3:9-27 (KJV)</a:t>
            </a:r>
            <a:endParaRPr lang="en-US" sz="6000" dirty="0"/>
          </a:p>
        </p:txBody>
      </p:sp>
      <p:sp>
        <p:nvSpPr>
          <p:cNvPr id="4" name="Content Placeholder 3"/>
          <p:cNvSpPr>
            <a:spLocks noGrp="1"/>
          </p:cNvSpPr>
          <p:nvPr>
            <p:ph idx="1"/>
          </p:nvPr>
        </p:nvSpPr>
        <p:spPr/>
        <p:txBody>
          <a:bodyPr>
            <a:noAutofit/>
          </a:bodyPr>
          <a:lstStyle/>
          <a:p>
            <a:pPr marL="742950" indent="-742950">
              <a:buSzPct val="100000"/>
              <a:buFont typeface="+mj-lt"/>
              <a:buAutoNum type="arabicParenR" startAt="9"/>
            </a:pPr>
            <a:r>
              <a:rPr lang="en-US" sz="4400" dirty="0"/>
              <a:t>So the king of Israel went, and the king of Judah, and the king of Edom: and they fetched a compass of seven days' journey: and there was no water for the host, and for the cattle that followed them</a:t>
            </a:r>
            <a:r>
              <a:rPr lang="en-US" sz="4400" dirty="0" smtClean="0"/>
              <a:t>.</a:t>
            </a:r>
            <a:endParaRPr lang="en-US" sz="4400" dirty="0"/>
          </a:p>
        </p:txBody>
      </p:sp>
    </p:spTree>
    <p:extLst>
      <p:ext uri="{BB962C8B-B14F-4D97-AF65-F5344CB8AC3E}">
        <p14:creationId xmlns:p14="http://schemas.microsoft.com/office/powerpoint/2010/main" val="170558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0"/>
            </a:pPr>
            <a:r>
              <a:rPr lang="en-US" sz="4400" dirty="0" smtClean="0"/>
              <a:t>And </a:t>
            </a:r>
            <a:r>
              <a:rPr lang="en-US" sz="4400" dirty="0"/>
              <a:t>the king of Israel said, Alas! that the Lord hath called these three kings together, to deliver them into the hand of Moab</a:t>
            </a:r>
            <a:r>
              <a:rPr lang="en-US" sz="4400" dirty="0" smtClean="0"/>
              <a:t>!</a:t>
            </a:r>
          </a:p>
        </p:txBody>
      </p:sp>
    </p:spTree>
    <p:extLst>
      <p:ext uri="{BB962C8B-B14F-4D97-AF65-F5344CB8AC3E}">
        <p14:creationId xmlns:p14="http://schemas.microsoft.com/office/powerpoint/2010/main" val="93453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1"/>
            </a:pPr>
            <a:r>
              <a:rPr lang="en-US" sz="4400" dirty="0" smtClean="0"/>
              <a:t>But </a:t>
            </a:r>
            <a:r>
              <a:rPr lang="en-US" sz="4400" dirty="0"/>
              <a:t>Jehoshaphat said, Is there not here a prophet of the Lord, that we may enquire of the Lord by him? And one of the king of Israel's servants answered and said, Here is Elisha the son of </a:t>
            </a:r>
            <a:r>
              <a:rPr lang="en-US" sz="4400" dirty="0" err="1"/>
              <a:t>Shaphat</a:t>
            </a:r>
            <a:r>
              <a:rPr lang="en-US" sz="4400" dirty="0"/>
              <a:t>, which poured water on the hands of Elijah.</a:t>
            </a:r>
          </a:p>
        </p:txBody>
      </p:sp>
    </p:spTree>
    <p:extLst>
      <p:ext uri="{BB962C8B-B14F-4D97-AF65-F5344CB8AC3E}">
        <p14:creationId xmlns:p14="http://schemas.microsoft.com/office/powerpoint/2010/main" val="451374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2"/>
            </a:pPr>
            <a:r>
              <a:rPr lang="en-US" sz="4400" dirty="0"/>
              <a:t>And Jehoshaphat said, The word of the Lord is with him. So the king of Israel and Jehoshaphat and the king of Edom went down to him</a:t>
            </a:r>
            <a:r>
              <a:rPr lang="en-US" sz="4400" dirty="0" smtClean="0"/>
              <a:t>.</a:t>
            </a:r>
            <a:endParaRPr lang="en-US" sz="4400" dirty="0"/>
          </a:p>
        </p:txBody>
      </p:sp>
    </p:spTree>
    <p:extLst>
      <p:ext uri="{BB962C8B-B14F-4D97-AF65-F5344CB8AC3E}">
        <p14:creationId xmlns:p14="http://schemas.microsoft.com/office/powerpoint/2010/main" val="532652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3"/>
            </a:pPr>
            <a:r>
              <a:rPr lang="en-US" sz="4400" dirty="0" smtClean="0"/>
              <a:t>And </a:t>
            </a:r>
            <a:r>
              <a:rPr lang="en-US" sz="4400" dirty="0"/>
              <a:t>Elisha said unto the king of Israel, What have I to do with thee? get thee to the prophets of thy father, and to the prophets of thy mother. And the king of Israel said unto him, Nay: for the Lord hath called these three kings together, to deliver them into the hand of Moab.</a:t>
            </a:r>
          </a:p>
        </p:txBody>
      </p:sp>
    </p:spTree>
    <p:extLst>
      <p:ext uri="{BB962C8B-B14F-4D97-AF65-F5344CB8AC3E}">
        <p14:creationId xmlns:p14="http://schemas.microsoft.com/office/powerpoint/2010/main" val="3541149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4"/>
            </a:pPr>
            <a:r>
              <a:rPr lang="en-US" sz="4400" dirty="0"/>
              <a:t>And Elisha said, As the Lord of hosts </a:t>
            </a:r>
            <a:r>
              <a:rPr lang="en-US" sz="4400" dirty="0" err="1"/>
              <a:t>liveth</a:t>
            </a:r>
            <a:r>
              <a:rPr lang="en-US" sz="4400" dirty="0"/>
              <a:t>, before whom I stand, surely, were it not that I regard the presence of Jehoshaphat the king of Judah, I would not look toward thee, nor see thee</a:t>
            </a:r>
            <a:r>
              <a:rPr lang="en-US" sz="4400" dirty="0" smtClean="0"/>
              <a:t>.</a:t>
            </a:r>
            <a:endParaRPr lang="en-US" sz="4400" dirty="0"/>
          </a:p>
          <a:p>
            <a:pPr marL="742950" indent="-742950">
              <a:buSzPct val="100000"/>
              <a:buFont typeface="+mj-lt"/>
              <a:buAutoNum type="arabicParenR" startAt="14"/>
            </a:pPr>
            <a:r>
              <a:rPr lang="en-US" sz="4400" dirty="0" smtClean="0"/>
              <a:t>But </a:t>
            </a:r>
            <a:r>
              <a:rPr lang="en-US" sz="4400" dirty="0"/>
              <a:t>now bring me a minstrel. And it came to pass, when the minstrel played, that the hand of the Lord came upon him.</a:t>
            </a:r>
          </a:p>
        </p:txBody>
      </p:sp>
    </p:spTree>
    <p:extLst>
      <p:ext uri="{BB962C8B-B14F-4D97-AF65-F5344CB8AC3E}">
        <p14:creationId xmlns:p14="http://schemas.microsoft.com/office/powerpoint/2010/main" val="3617805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838200"/>
            <a:ext cx="10972800" cy="5486400"/>
          </a:xfrm>
        </p:spPr>
        <p:txBody>
          <a:bodyPr>
            <a:noAutofit/>
          </a:bodyPr>
          <a:lstStyle/>
          <a:p>
            <a:pPr marL="742950" indent="-742950">
              <a:buSzPct val="100000"/>
              <a:buFont typeface="+mj-lt"/>
              <a:buAutoNum type="arabicParenR" startAt="16"/>
            </a:pPr>
            <a:r>
              <a:rPr lang="en-US" sz="4400" dirty="0"/>
              <a:t>And he said, Thus </a:t>
            </a:r>
            <a:r>
              <a:rPr lang="en-US" sz="4400" dirty="0" err="1"/>
              <a:t>saith</a:t>
            </a:r>
            <a:r>
              <a:rPr lang="en-US" sz="4400" dirty="0"/>
              <a:t> the Lord, Make this valley full of ditches</a:t>
            </a:r>
            <a:r>
              <a:rPr lang="en-US" sz="4400" dirty="0" smtClean="0"/>
              <a:t>.</a:t>
            </a:r>
            <a:endParaRPr lang="en-US" sz="4400" dirty="0"/>
          </a:p>
          <a:p>
            <a:pPr marL="742950" indent="-742950">
              <a:buSzPct val="100000"/>
              <a:buFont typeface="+mj-lt"/>
              <a:buAutoNum type="arabicParenR" startAt="16"/>
            </a:pPr>
            <a:r>
              <a:rPr lang="en-US" sz="4400" dirty="0" smtClean="0"/>
              <a:t>For </a:t>
            </a:r>
            <a:r>
              <a:rPr lang="en-US" sz="4400" dirty="0"/>
              <a:t>thus </a:t>
            </a:r>
            <a:r>
              <a:rPr lang="en-US" sz="4400" dirty="0" err="1"/>
              <a:t>saith</a:t>
            </a:r>
            <a:r>
              <a:rPr lang="en-US" sz="4400" dirty="0"/>
              <a:t> the Lord, Ye shall not see wind, neither shall ye see rain; yet that valley shall be filled with water, that ye may drink, both ye, and your cattle, and your beasts.</a:t>
            </a:r>
          </a:p>
        </p:txBody>
      </p:sp>
    </p:spTree>
    <p:extLst>
      <p:ext uri="{BB962C8B-B14F-4D97-AF65-F5344CB8AC3E}">
        <p14:creationId xmlns:p14="http://schemas.microsoft.com/office/powerpoint/2010/main" val="833908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TotalTime>
  <Words>788</Words>
  <Application>Microsoft Office PowerPoint</Application>
  <PresentationFormat>Widescreen</PresentationFormat>
  <Paragraphs>34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Constantia</vt:lpstr>
      <vt:lpstr>Wingdings</vt:lpstr>
      <vt:lpstr>Wingdings 2</vt:lpstr>
      <vt:lpstr>Flow</vt:lpstr>
      <vt:lpstr>Abundant Life…Somebody’s Watching </vt:lpstr>
      <vt:lpstr>Introduction</vt:lpstr>
      <vt:lpstr>II Kings 3:9-27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Abundant Life…Somebody’s Watching</dc:title>
  <dc:creator>Paul</dc:creator>
  <cp:lastModifiedBy>Joel Young</cp:lastModifiedBy>
  <cp:revision>7</cp:revision>
  <dcterms:created xsi:type="dcterms:W3CDTF">2011-09-18T01:29:26Z</dcterms:created>
  <dcterms:modified xsi:type="dcterms:W3CDTF">2020-02-07T18:46:30Z</dcterms:modified>
</cp:coreProperties>
</file>