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FFFFFF"/>
          </a:solidFill>
        </a:uFill>
        <a:latin typeface="+mj-lt"/>
        <a:ea typeface="+mj-ea"/>
        <a:cs typeface="+mj-cs"/>
        <a:sym typeface="Arial"/>
      </a:defRPr>
    </a:lvl1pPr>
    <a:lvl2pPr marL="40639" marR="40639" indent="3429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FFFFFF"/>
          </a:solidFill>
        </a:uFill>
        <a:latin typeface="+mj-lt"/>
        <a:ea typeface="+mj-ea"/>
        <a:cs typeface="+mj-cs"/>
        <a:sym typeface="Arial"/>
      </a:defRPr>
    </a:lvl2pPr>
    <a:lvl3pPr marL="40639" marR="40639"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FFFFFF"/>
          </a:solidFill>
        </a:uFill>
        <a:latin typeface="+mj-lt"/>
        <a:ea typeface="+mj-ea"/>
        <a:cs typeface="+mj-cs"/>
        <a:sym typeface="Arial"/>
      </a:defRPr>
    </a:lvl3pPr>
    <a:lvl4pPr marL="40639" marR="40639" indent="10287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FFFFFF"/>
          </a:solidFill>
        </a:uFill>
        <a:latin typeface="+mj-lt"/>
        <a:ea typeface="+mj-ea"/>
        <a:cs typeface="+mj-cs"/>
        <a:sym typeface="Arial"/>
      </a:defRPr>
    </a:lvl4pPr>
    <a:lvl5pPr marL="40639" marR="40639"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FFFFFF"/>
          </a:solidFill>
        </a:uFill>
        <a:latin typeface="+mj-lt"/>
        <a:ea typeface="+mj-ea"/>
        <a:cs typeface="+mj-cs"/>
        <a:sym typeface="Arial"/>
      </a:defRPr>
    </a:lvl5pPr>
    <a:lvl6pPr marL="40639" marR="40639" indent="17145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FFFFFF"/>
          </a:solidFill>
        </a:uFill>
        <a:latin typeface="+mj-lt"/>
        <a:ea typeface="+mj-ea"/>
        <a:cs typeface="+mj-cs"/>
        <a:sym typeface="Arial"/>
      </a:defRPr>
    </a:lvl6pPr>
    <a:lvl7pPr marL="40639" marR="40639" indent="2057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FFFFFF"/>
          </a:solidFill>
        </a:uFill>
        <a:latin typeface="+mj-lt"/>
        <a:ea typeface="+mj-ea"/>
        <a:cs typeface="+mj-cs"/>
        <a:sym typeface="Arial"/>
      </a:defRPr>
    </a:lvl7pPr>
    <a:lvl8pPr marL="40639" marR="40639" indent="24003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FFFFFF"/>
          </a:solidFill>
        </a:uFill>
        <a:latin typeface="+mj-lt"/>
        <a:ea typeface="+mj-ea"/>
        <a:cs typeface="+mj-cs"/>
        <a:sym typeface="Arial"/>
      </a:defRPr>
    </a:lvl8pPr>
    <a:lvl9pPr marL="40639" marR="40639"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FFFFFF"/>
          </a:solidFill>
        </a:uFill>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D51ADE6A-740E-44AE-83CC-AE7238B6C88D}" styleName="">
    <a:tblBg/>
    <a:wholeTbl>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4A9BC294-FFE2-49D5-8D69-9E1BD2C41BD5}" styleName="">
    <a:tblBg/>
    <a:wholeTbl>
      <a:tcTxStyle b="off" i="off">
        <a:font>
          <a:latin typeface="Verdana"/>
          <a:ea typeface="Verdana"/>
          <a:cs typeface="Verdan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Verdana"/>
          <a:ea typeface="Verdana"/>
          <a:cs typeface="Verdana"/>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
          <a:latin typeface="Verdana"/>
          <a:ea typeface="Verdana"/>
          <a:cs typeface="Verdan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
          <a:latin typeface="Verdana"/>
          <a:ea typeface="Verdana"/>
          <a:cs typeface="Verdan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BBFC77FB-9ED0-4EC9-95AA-A1379042E648}" styleName="">
    <a:tblBg/>
    <a:wholeTbl>
      <a:tcTxStyle b="off" i="off">
        <a:font>
          <a:latin typeface="Verdana"/>
          <a:ea typeface="Verdana"/>
          <a:cs typeface="Verdan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Verdana"/>
          <a:ea typeface="Verdana"/>
          <a:cs typeface="Verdana"/>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
          <a:latin typeface="Verdana"/>
          <a:ea typeface="Verdana"/>
          <a:cs typeface="Verdan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
          <a:latin typeface="Verdana"/>
          <a:ea typeface="Verdana"/>
          <a:cs typeface="Verdan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06"/>
  </p:normalViewPr>
  <p:slideViewPr>
    <p:cSldViewPr snapToGrid="0" snapToObjects="1">
      <p:cViewPr varScale="1">
        <p:scale>
          <a:sx n="197" d="100"/>
          <a:sy n="197" d="100"/>
        </p:scale>
        <p:origin x="29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143000" y="685800"/>
            <a:ext cx="4572000" cy="3429000"/>
          </a:xfrm>
          <a:prstGeom prst="rect">
            <a:avLst/>
          </a:prstGeom>
        </p:spPr>
        <p:txBody>
          <a:bodyPr/>
          <a:lstStyle/>
          <a:p>
            <a:endParaRPr/>
          </a:p>
        </p:txBody>
      </p:sp>
      <p:sp>
        <p:nvSpPr>
          <p:cNvPr id="159" name="Shape 15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42262393"/>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defTabSz="584200" latinLnBrk="0">
      <a:defRPr sz="2200">
        <a:latin typeface="Lucida Grande"/>
        <a:ea typeface="Lucida Grande"/>
        <a:cs typeface="Lucida Grande"/>
        <a:sym typeface="Lucida Grande"/>
      </a:defRPr>
    </a:lvl2pPr>
    <a:lvl3pPr defTabSz="584200" latinLnBrk="0">
      <a:defRPr sz="2200">
        <a:latin typeface="Lucida Grande"/>
        <a:ea typeface="Lucida Grande"/>
        <a:cs typeface="Lucida Grande"/>
        <a:sym typeface="Lucida Grande"/>
      </a:defRPr>
    </a:lvl3pPr>
    <a:lvl4pPr defTabSz="584200" latinLnBrk="0">
      <a:defRPr sz="2200">
        <a:latin typeface="Lucida Grande"/>
        <a:ea typeface="Lucida Grande"/>
        <a:cs typeface="Lucida Grande"/>
        <a:sym typeface="Lucida Grande"/>
      </a:defRPr>
    </a:lvl4pPr>
    <a:lvl5pPr defTabSz="584200" latinLnBrk="0">
      <a:defRPr sz="2200">
        <a:latin typeface="Lucida Grande"/>
        <a:ea typeface="Lucida Grande"/>
        <a:cs typeface="Lucida Grande"/>
        <a:sym typeface="Lucida Grande"/>
      </a:defRPr>
    </a:lvl5pPr>
    <a:lvl6pPr defTabSz="584200" latinLnBrk="0">
      <a:defRPr sz="2200">
        <a:latin typeface="Lucida Grande"/>
        <a:ea typeface="Lucida Grande"/>
        <a:cs typeface="Lucida Grande"/>
        <a:sym typeface="Lucida Grande"/>
      </a:defRPr>
    </a:lvl6pPr>
    <a:lvl7pPr defTabSz="584200" latinLnBrk="0">
      <a:defRPr sz="2200">
        <a:latin typeface="Lucida Grande"/>
        <a:ea typeface="Lucida Grande"/>
        <a:cs typeface="Lucida Grande"/>
        <a:sym typeface="Lucida Grande"/>
      </a:defRPr>
    </a:lvl7pPr>
    <a:lvl8pPr defTabSz="584200" latinLnBrk="0">
      <a:defRPr sz="2200">
        <a:latin typeface="Lucida Grande"/>
        <a:ea typeface="Lucida Grande"/>
        <a:cs typeface="Lucida Grande"/>
        <a:sym typeface="Lucida Grande"/>
      </a:defRPr>
    </a:lvl8pPr>
    <a:lvl9pPr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r>
              <a:t>Our brain is a marvelous machine.  </a:t>
            </a:r>
          </a:p>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r>
              <a:t>In some respects, it’s like a computer. </a:t>
            </a:r>
          </a:p>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r>
              <a:t>  However, while the computer can store in the millions, the brain can store billions of facts.  </a:t>
            </a:r>
          </a:p>
        </p:txBody>
      </p:sp>
    </p:spTree>
    <p:extLst>
      <p:ext uri="{BB962C8B-B14F-4D97-AF65-F5344CB8AC3E}">
        <p14:creationId xmlns:p14="http://schemas.microsoft.com/office/powerpoint/2010/main" val="1251229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prstGeom prst="rect">
            <a:avLst/>
          </a:prstGeom>
        </p:spPr>
        <p:txBody>
          <a:bodyPr/>
          <a:lstStyle/>
          <a:p>
            <a:endParaRPr/>
          </a:p>
        </p:txBody>
      </p:sp>
      <p:sp>
        <p:nvSpPr>
          <p:cNvPr id="495" name="Shape 495"/>
          <p:cNvSpPr>
            <a:spLocks noGrp="1"/>
          </p:cNvSpPr>
          <p:nvPr>
            <p:ph type="body" sz="quarter" idx="1"/>
          </p:nvPr>
        </p:nvSpPr>
        <p:spPr>
          <a:prstGeom prst="rect">
            <a:avLst/>
          </a:prstGeom>
        </p:spPr>
        <p:txBody>
          <a:bodyPr/>
          <a:lstStyle/>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r>
              <a:t>What can cause stress besides not enough rest and not enough nutrition? </a:t>
            </a: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endParaRP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r>
              <a:t>Over-sheduling:  an overload of work or play </a:t>
            </a: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endParaRP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r>
              <a:t>Not enough preparation, especially in the early part of the semester.  This can lead to ANXIETY.</a:t>
            </a: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endParaRP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r>
              <a:t>OVERANXIETY:  Some students are more anxious than they need to be.  Maybe talking to a counselor or with peers may help.  They’ve been through this battles for learning before, and they are better equipped to handle the problems than you are.  This is your first time!</a:t>
            </a: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endParaRP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r>
              <a:t>You may need counseling, help from teachers or other students, a change in habits, or a way to organize your work.</a:t>
            </a:r>
          </a:p>
          <a:p>
            <a:pPr marL="40639" marR="40639" defTabSz="914400">
              <a:lnSpc>
                <a:spcPct val="90000"/>
              </a:lnSpc>
              <a:spcBef>
                <a:spcPts val="400"/>
              </a:spcBef>
              <a:buClr>
                <a:srgbClr val="000000"/>
              </a:buClr>
              <a:buFont typeface="Arial"/>
            </a:pPr>
            <a:r>
              <a:rPr sz="1200">
                <a:uFill>
                  <a:solidFill>
                    <a:srgbClr val="000000"/>
                  </a:solidFill>
                </a:uFill>
                <a:latin typeface="+mj-lt"/>
                <a:ea typeface="+mj-ea"/>
                <a:cs typeface="+mj-cs"/>
                <a:sym typeface="Arial"/>
              </a:rPr>
              <a:t>OVER-ANXIETY may lead to failure.   An over-anxious person becomes frustrated, loses confidence, and sometimes causes his/her own mental block in learning, exam preparation or even during an exam.  </a:t>
            </a:r>
          </a:p>
          <a:p>
            <a:pPr marL="40639" marR="40639" defTabSz="914400">
              <a:lnSpc>
                <a:spcPct val="90000"/>
              </a:lnSpc>
              <a:spcBef>
                <a:spcPts val="400"/>
              </a:spcBef>
              <a:buClr>
                <a:srgbClr val="000000"/>
              </a:buClr>
              <a:buFont typeface="Arial"/>
            </a:pPr>
            <a:r>
              <a:rPr sz="1200">
                <a:uFill>
                  <a:solidFill>
                    <a:srgbClr val="000000"/>
                  </a:solidFill>
                </a:uFill>
                <a:latin typeface="+mj-lt"/>
                <a:ea typeface="+mj-ea"/>
                <a:cs typeface="+mj-cs"/>
                <a:sym typeface="Arial"/>
              </a:rPr>
              <a:t>          </a:t>
            </a:r>
            <a:r>
              <a:rPr sz="1200" b="1">
                <a:uFill>
                  <a:solidFill>
                    <a:srgbClr val="000000"/>
                  </a:solidFill>
                </a:uFill>
                <a:latin typeface="+mj-lt"/>
                <a:ea typeface="+mj-ea"/>
                <a:cs typeface="+mj-cs"/>
                <a:sym typeface="Arial"/>
              </a:rPr>
              <a:t>DISCUSS THIS</a:t>
            </a:r>
          </a:p>
        </p:txBody>
      </p:sp>
    </p:spTree>
    <p:extLst>
      <p:ext uri="{BB962C8B-B14F-4D97-AF65-F5344CB8AC3E}">
        <p14:creationId xmlns:p14="http://schemas.microsoft.com/office/powerpoint/2010/main" val="144001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Shape 509"/>
          <p:cNvSpPr>
            <a:spLocks noGrp="1" noRot="1" noChangeAspect="1"/>
          </p:cNvSpPr>
          <p:nvPr>
            <p:ph type="sldImg"/>
          </p:nvPr>
        </p:nvSpPr>
        <p:spPr>
          <a:prstGeom prst="rect">
            <a:avLst/>
          </a:prstGeom>
        </p:spPr>
        <p:txBody>
          <a:bodyPr/>
          <a:lstStyle/>
          <a:p>
            <a:endParaRPr/>
          </a:p>
        </p:txBody>
      </p:sp>
      <p:sp>
        <p:nvSpPr>
          <p:cNvPr id="510" name="Shape 510"/>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r>
              <a:t>Students sometimes worry that they are not good “test-takers” or that they cannot remember what they learned.</a:t>
            </a:r>
          </a:p>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endParaRPr/>
          </a:p>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r>
              <a:t>Yet, they forget that they remember words to songs, moves in a sport, and many other things that others may not remember.</a:t>
            </a:r>
          </a:p>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endParaRPr/>
          </a:p>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r>
              <a:t>There are strategies that different students use to utilize their own strengths.</a:t>
            </a:r>
          </a:p>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endParaRPr/>
          </a:p>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r>
              <a:t>Subsequent presentations will cover the problems in not remembering and ways to overcome them.   </a:t>
            </a:r>
          </a:p>
        </p:txBody>
      </p:sp>
    </p:spTree>
    <p:extLst>
      <p:ext uri="{BB962C8B-B14F-4D97-AF65-F5344CB8AC3E}">
        <p14:creationId xmlns:p14="http://schemas.microsoft.com/office/powerpoint/2010/main" val="19560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a:spLocks noGrp="1" noRot="1" noChangeAspect="1"/>
          </p:cNvSpPr>
          <p:nvPr>
            <p:ph type="sldImg"/>
          </p:nvPr>
        </p:nvSpPr>
        <p:spPr>
          <a:prstGeom prst="rect">
            <a:avLst/>
          </a:prstGeom>
        </p:spPr>
        <p:txBody>
          <a:bodyPr/>
          <a:lstStyle/>
          <a:p>
            <a:endParaRPr/>
          </a:p>
        </p:txBody>
      </p:sp>
      <p:sp>
        <p:nvSpPr>
          <p:cNvPr id="524" name="Shape 524"/>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r>
              <a:t>In the 1920’s Ebbinhaus wrote that after 24 hours most people forget 75% of what they have heard or seen and will remember only 25%.  </a:t>
            </a:r>
          </a:p>
          <a:p>
            <a:pPr marL="40639" marR="40639" defTabSz="914400">
              <a:spcBef>
                <a:spcPts val="400"/>
              </a:spcBef>
              <a:buClr>
                <a:srgbClr val="000000"/>
              </a:buClr>
              <a:buFont typeface="Arial"/>
            </a:pPr>
            <a:r>
              <a:rPr sz="1200" b="1">
                <a:uFill>
                  <a:solidFill>
                    <a:srgbClr val="000000"/>
                  </a:solidFill>
                </a:uFill>
                <a:latin typeface="+mj-lt"/>
                <a:ea typeface="+mj-ea"/>
                <a:cs typeface="+mj-cs"/>
                <a:sym typeface="Arial"/>
              </a:rPr>
              <a:t>The second time they see or hear the same material, they will forget only about 50%</a:t>
            </a:r>
            <a:r>
              <a:rPr sz="1200">
                <a:uFill>
                  <a:solidFill>
                    <a:srgbClr val="000000"/>
                  </a:solidFill>
                </a:uFill>
                <a:latin typeface="+mj-lt"/>
                <a:ea typeface="+mj-ea"/>
                <a:cs typeface="+mj-cs"/>
                <a:sym typeface="Arial"/>
              </a:rPr>
              <a:t>  </a:t>
            </a:r>
          </a:p>
          <a:p>
            <a:pPr marL="40639" marR="40639" defTabSz="914400">
              <a:spcBef>
                <a:spcPts val="400"/>
              </a:spcBef>
              <a:buClr>
                <a:srgbClr val="000000"/>
              </a:buClr>
              <a:buFont typeface="Arial"/>
            </a:pPr>
            <a:r>
              <a:rPr sz="1200">
                <a:uFill>
                  <a:solidFill>
                    <a:srgbClr val="000000"/>
                  </a:solidFill>
                </a:uFill>
                <a:latin typeface="+mj-lt"/>
                <a:ea typeface="+mj-ea"/>
                <a:cs typeface="+mj-cs"/>
                <a:sym typeface="Arial"/>
              </a:rPr>
              <a:t>The third time they will forget ONLY 25%.  </a:t>
            </a:r>
            <a:r>
              <a:rPr sz="1200" b="1">
                <a:uFill>
                  <a:solidFill>
                    <a:srgbClr val="000000"/>
                  </a:solidFill>
                </a:uFill>
                <a:latin typeface="+mj-lt"/>
                <a:ea typeface="+mj-ea"/>
                <a:cs typeface="+mj-cs"/>
                <a:sym typeface="Arial"/>
              </a:rPr>
              <a:t>That means they will</a:t>
            </a:r>
            <a:r>
              <a:rPr sz="1200">
                <a:uFill>
                  <a:solidFill>
                    <a:srgbClr val="000000"/>
                  </a:solidFill>
                </a:uFill>
                <a:latin typeface="+mj-lt"/>
                <a:ea typeface="+mj-ea"/>
                <a:cs typeface="+mj-cs"/>
                <a:sym typeface="Arial"/>
              </a:rPr>
              <a:t>  </a:t>
            </a:r>
            <a:r>
              <a:rPr sz="1200" b="1">
                <a:uFill>
                  <a:solidFill>
                    <a:srgbClr val="000000"/>
                  </a:solidFill>
                </a:uFill>
                <a:latin typeface="+mj-lt"/>
                <a:ea typeface="+mj-ea"/>
                <a:cs typeface="+mj-cs"/>
                <a:sym typeface="Arial"/>
              </a:rPr>
              <a:t>always remember 75%!  (especially if they have something to job their memory…</a:t>
            </a:r>
          </a:p>
          <a:p>
            <a:pPr marL="40639" marR="40639" defTabSz="914400">
              <a:spcBef>
                <a:spcPts val="400"/>
              </a:spcBef>
              <a:buClr>
                <a:srgbClr val="000000"/>
              </a:buClr>
              <a:buFont typeface="Arial"/>
            </a:pPr>
            <a:endParaRPr sz="1200" b="1">
              <a:uFill>
                <a:solidFill>
                  <a:srgbClr val="000000"/>
                </a:solidFill>
              </a:uFill>
              <a:latin typeface="+mj-lt"/>
              <a:ea typeface="+mj-ea"/>
              <a:cs typeface="+mj-cs"/>
              <a:sym typeface="Arial"/>
            </a:endParaRPr>
          </a:p>
          <a:p>
            <a:pPr marL="40639" marR="40639" defTabSz="914400">
              <a:spcBef>
                <a:spcPts val="400"/>
              </a:spcBef>
              <a:buClr>
                <a:srgbClr val="000000"/>
              </a:buClr>
              <a:buFont typeface="Arial"/>
            </a:pPr>
            <a:r>
              <a:rPr sz="1200" b="1">
                <a:uFill>
                  <a:solidFill>
                    <a:srgbClr val="000000"/>
                  </a:solidFill>
                </a:uFill>
                <a:latin typeface="+mj-lt"/>
                <a:ea typeface="+mj-ea"/>
                <a:cs typeface="+mj-cs"/>
                <a:sym typeface="Arial"/>
              </a:rPr>
              <a:t>There are strategies to “jog” one’s memory.  </a:t>
            </a:r>
            <a:r>
              <a:rPr sz="1200">
                <a:uFill>
                  <a:solidFill>
                    <a:srgbClr val="000000"/>
                  </a:solidFill>
                </a:uFill>
                <a:latin typeface="+mj-lt"/>
                <a:ea typeface="+mj-ea"/>
                <a:cs typeface="+mj-cs"/>
                <a:sym typeface="Arial"/>
              </a:rPr>
              <a:t>Using learning strategies made for your learning style will help.</a:t>
            </a:r>
          </a:p>
        </p:txBody>
      </p:sp>
    </p:spTree>
    <p:extLst>
      <p:ext uri="{BB962C8B-B14F-4D97-AF65-F5344CB8AC3E}">
        <p14:creationId xmlns:p14="http://schemas.microsoft.com/office/powerpoint/2010/main" val="188426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a:spLocks noGrp="1" noRot="1" noChangeAspect="1"/>
          </p:cNvSpPr>
          <p:nvPr>
            <p:ph type="sldImg"/>
          </p:nvPr>
        </p:nvSpPr>
        <p:spPr>
          <a:prstGeom prst="rect">
            <a:avLst/>
          </a:prstGeom>
        </p:spPr>
        <p:txBody>
          <a:bodyPr/>
          <a:lstStyle/>
          <a:p>
            <a:endParaRPr/>
          </a:p>
        </p:txBody>
      </p:sp>
      <p:sp>
        <p:nvSpPr>
          <p:cNvPr id="538" name="Shape 538"/>
          <p:cNvSpPr>
            <a:spLocks noGrp="1"/>
          </p:cNvSpPr>
          <p:nvPr>
            <p:ph type="body" sz="quarter" idx="1"/>
          </p:nvPr>
        </p:nvSpPr>
        <p:spPr>
          <a:prstGeom prst="rect">
            <a:avLst/>
          </a:prstGeom>
        </p:spPr>
        <p:txBody>
          <a:bodyPr/>
          <a:lstStyle/>
          <a:p>
            <a:pPr marL="40639" marR="40639" defTabSz="914400">
              <a:spcBef>
                <a:spcPts val="300"/>
              </a:spcBef>
              <a:buClr>
                <a:srgbClr val="000000"/>
              </a:buClr>
              <a:buFont typeface="Arial"/>
            </a:pPr>
            <a:r>
              <a:rPr sz="1000">
                <a:uFill>
                  <a:solidFill>
                    <a:srgbClr val="000000"/>
                  </a:solidFill>
                </a:uFill>
                <a:latin typeface="+mj-lt"/>
                <a:ea typeface="+mj-ea"/>
                <a:cs typeface="+mj-cs"/>
                <a:sym typeface="Arial"/>
              </a:rPr>
              <a:t>There are three things you must know about how you learn.  First is how the brain </a:t>
            </a:r>
            <a:r>
              <a:rPr sz="1000" b="1">
                <a:uFill>
                  <a:solidFill>
                    <a:srgbClr val="000000"/>
                  </a:solidFill>
                </a:uFill>
                <a:latin typeface="+mj-lt"/>
                <a:ea typeface="+mj-ea"/>
                <a:cs typeface="+mj-cs"/>
                <a:sym typeface="Arial"/>
              </a:rPr>
              <a:t>acquires </a:t>
            </a:r>
            <a:r>
              <a:rPr sz="1000">
                <a:uFill>
                  <a:solidFill>
                    <a:srgbClr val="000000"/>
                  </a:solidFill>
                </a:uFill>
                <a:latin typeface="+mj-lt"/>
                <a:ea typeface="+mj-ea"/>
                <a:cs typeface="+mj-cs"/>
                <a:sym typeface="Arial"/>
              </a:rPr>
              <a:t>or gets the knowledge.  You get it through </a:t>
            </a:r>
            <a:r>
              <a:rPr sz="1000" b="1">
                <a:uFill>
                  <a:solidFill>
                    <a:srgbClr val="000000"/>
                  </a:solidFill>
                </a:uFill>
                <a:latin typeface="+mj-lt"/>
                <a:ea typeface="+mj-ea"/>
                <a:cs typeface="+mj-cs"/>
                <a:sym typeface="Arial"/>
              </a:rPr>
              <a:t>prior experience (</a:t>
            </a:r>
            <a:r>
              <a:rPr sz="1000">
                <a:uFill>
                  <a:solidFill>
                    <a:srgbClr val="000000"/>
                  </a:solidFill>
                </a:uFill>
                <a:latin typeface="+mj-lt"/>
                <a:ea typeface="+mj-ea"/>
                <a:cs typeface="+mj-cs"/>
                <a:sym typeface="Arial"/>
              </a:rPr>
              <a:t>what you knew before you see or hear something new) because prior experience (or the information stored in your dendrites) helps you to grasp something new better.  Some of this knowledge is in the form of paraphrasing, analyzing, listening, note-taking, math skills and research skills.  </a:t>
            </a:r>
          </a:p>
          <a:p>
            <a:pPr marL="40639" marR="40639" defTabSz="914400">
              <a:spcBef>
                <a:spcPts val="300"/>
              </a:spcBef>
              <a:buClr>
                <a:srgbClr val="000000"/>
              </a:buClr>
              <a:buFont typeface="Arial"/>
              <a:defRPr sz="1000">
                <a:uFill>
                  <a:solidFill>
                    <a:srgbClr val="000000"/>
                  </a:solidFill>
                </a:uFill>
                <a:latin typeface="+mj-lt"/>
                <a:ea typeface="+mj-ea"/>
                <a:cs typeface="+mj-cs"/>
                <a:sym typeface="Arial"/>
              </a:defRPr>
            </a:pPr>
            <a:endParaRPr sz="1000">
              <a:uFill>
                <a:solidFill>
                  <a:srgbClr val="000000"/>
                </a:solidFill>
              </a:uFill>
              <a:latin typeface="+mj-lt"/>
              <a:ea typeface="+mj-ea"/>
              <a:cs typeface="+mj-cs"/>
              <a:sym typeface="Arial"/>
            </a:endParaRPr>
          </a:p>
          <a:p>
            <a:pPr marL="40639" marR="40639" defTabSz="914400">
              <a:spcBef>
                <a:spcPts val="300"/>
              </a:spcBef>
              <a:buClr>
                <a:srgbClr val="000000"/>
              </a:buClr>
              <a:buFont typeface="Arial"/>
            </a:pPr>
            <a:r>
              <a:rPr sz="1000" b="1">
                <a:uFill>
                  <a:solidFill>
                    <a:srgbClr val="000000"/>
                  </a:solidFill>
                </a:uFill>
                <a:latin typeface="+mj-lt"/>
                <a:ea typeface="+mj-ea"/>
                <a:cs typeface="+mj-cs"/>
                <a:sym typeface="Arial"/>
              </a:rPr>
              <a:t>Storing knowledge </a:t>
            </a:r>
            <a:r>
              <a:rPr sz="1000">
                <a:uFill>
                  <a:solidFill>
                    <a:srgbClr val="000000"/>
                  </a:solidFill>
                </a:uFill>
                <a:latin typeface="+mj-lt"/>
                <a:ea typeface="+mj-ea"/>
                <a:cs typeface="+mj-cs"/>
                <a:sym typeface="Arial"/>
              </a:rPr>
              <a:t>is the second factor in learning.  You store what you see and hear through visualizing, note-taking techniques, use of mnemonics to help you remember, as well as jingles (I before e except after C or when sounded as A as in …or weigh), letters in sequence, and any strategy to fit a person’s learning style.</a:t>
            </a:r>
          </a:p>
          <a:p>
            <a:pPr marL="40639" marR="40639" defTabSz="914400">
              <a:spcBef>
                <a:spcPts val="300"/>
              </a:spcBef>
              <a:buClr>
                <a:srgbClr val="000000"/>
              </a:buClr>
              <a:buFont typeface="Arial"/>
              <a:defRPr sz="1000">
                <a:uFill>
                  <a:solidFill>
                    <a:srgbClr val="000000"/>
                  </a:solidFill>
                </a:uFill>
                <a:latin typeface="+mj-lt"/>
                <a:ea typeface="+mj-ea"/>
                <a:cs typeface="+mj-cs"/>
                <a:sym typeface="Arial"/>
              </a:defRPr>
            </a:pPr>
            <a:endParaRPr sz="1000">
              <a:uFill>
                <a:solidFill>
                  <a:srgbClr val="000000"/>
                </a:solidFill>
              </a:uFill>
              <a:latin typeface="+mj-lt"/>
              <a:ea typeface="+mj-ea"/>
              <a:cs typeface="+mj-cs"/>
              <a:sym typeface="Arial"/>
            </a:endParaRPr>
          </a:p>
          <a:p>
            <a:pPr marL="40639" marR="40639" defTabSz="914400">
              <a:spcBef>
                <a:spcPts val="300"/>
              </a:spcBef>
              <a:buClr>
                <a:srgbClr val="000000"/>
              </a:buClr>
              <a:buFont typeface="Arial"/>
            </a:pPr>
            <a:r>
              <a:rPr sz="1000" b="1">
                <a:uFill>
                  <a:solidFill>
                    <a:srgbClr val="000000"/>
                  </a:solidFill>
                </a:uFill>
                <a:latin typeface="+mj-lt"/>
                <a:ea typeface="+mj-ea"/>
                <a:cs typeface="+mj-cs"/>
                <a:sym typeface="Arial"/>
              </a:rPr>
              <a:t>Demonstration of knowledge is </a:t>
            </a:r>
            <a:r>
              <a:rPr sz="1000">
                <a:uFill>
                  <a:solidFill>
                    <a:srgbClr val="000000"/>
                  </a:solidFill>
                </a:uFill>
                <a:latin typeface="+mj-lt"/>
                <a:ea typeface="+mj-ea"/>
                <a:cs typeface="+mj-cs"/>
                <a:sym typeface="Arial"/>
              </a:rPr>
              <a:t>another important factor in learning, because you might have much knowledge but not be able to demonstrate what you know.  You can be very bright but still fail because you do not know the ways to show your teacher or others that you know the material.  For example, you need pre-planning strategies for demonstrating test-taking skills for different kinds of tests (multiple-choice, true-false, essay…).  You need knowledge for essay writing – structures of different types of essays, brainstorming, organizing, analytical thinking…</a:t>
            </a:r>
          </a:p>
          <a:p>
            <a:pPr marL="40639" marR="40639" defTabSz="914400">
              <a:spcBef>
                <a:spcPts val="300"/>
              </a:spcBef>
              <a:buClr>
                <a:srgbClr val="000000"/>
              </a:buClr>
              <a:buFont typeface="Arial"/>
              <a:defRPr sz="1000">
                <a:uFill>
                  <a:solidFill>
                    <a:srgbClr val="000000"/>
                  </a:solidFill>
                </a:uFill>
                <a:latin typeface="+mj-lt"/>
                <a:ea typeface="+mj-ea"/>
                <a:cs typeface="+mj-cs"/>
                <a:sym typeface="Arial"/>
              </a:defRPr>
            </a:pPr>
            <a:r>
              <a:t>You need reading strategies to understand different types of literature and demonstrate that you can spot important details and think critically by analyzing the material you read.</a:t>
            </a:r>
          </a:p>
        </p:txBody>
      </p:sp>
    </p:spTree>
    <p:extLst>
      <p:ext uri="{BB962C8B-B14F-4D97-AF65-F5344CB8AC3E}">
        <p14:creationId xmlns:p14="http://schemas.microsoft.com/office/powerpoint/2010/main" val="149078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lvl1pPr marL="40639" marR="40639" defTabSz="914400">
              <a:spcBef>
                <a:spcPts val="400"/>
              </a:spcBef>
              <a:buClr>
                <a:srgbClr val="000000"/>
              </a:buClr>
              <a:buFont typeface="Arial"/>
              <a:defRPr sz="1200">
                <a:uFill>
                  <a:solidFill>
                    <a:srgbClr val="000000"/>
                  </a:solidFill>
                </a:uFill>
                <a:latin typeface="+mj-lt"/>
                <a:ea typeface="+mj-ea"/>
                <a:cs typeface="+mj-cs"/>
                <a:sym typeface="Arial"/>
              </a:defRPr>
            </a:lvl1pPr>
          </a:lstStyle>
          <a:p>
            <a:r>
              <a:t>The brain uses the neural system, an intricate transmitting system which uses the chemical and electrical impulses to receive, process and send out messages. </a:t>
            </a:r>
          </a:p>
        </p:txBody>
      </p:sp>
    </p:spTree>
    <p:extLst>
      <p:ext uri="{BB962C8B-B14F-4D97-AF65-F5344CB8AC3E}">
        <p14:creationId xmlns:p14="http://schemas.microsoft.com/office/powerpoint/2010/main" val="125146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pPr>
            <a:r>
              <a:rPr sz="1200">
                <a:uFill>
                  <a:solidFill>
                    <a:srgbClr val="000000"/>
                  </a:solidFill>
                </a:uFill>
                <a:latin typeface="+mj-lt"/>
                <a:ea typeface="+mj-ea"/>
                <a:cs typeface="+mj-cs"/>
                <a:sym typeface="Arial"/>
              </a:rPr>
              <a:t>The  brain looks and feels like a  walnut, with all its wrinkles; however, it is soft.  It weighs approximately   three pounds.   Inside this brain are hundreds of billions of neurons,  which can later stretch “over two million  miles long,” (Restak 13);  Each of these </a:t>
            </a:r>
            <a:r>
              <a:rPr sz="1200" b="1">
                <a:uFill>
                  <a:solidFill>
                    <a:srgbClr val="000000"/>
                  </a:solidFill>
                </a:uFill>
                <a:latin typeface="+mj-lt"/>
                <a:ea typeface="+mj-ea"/>
                <a:cs typeface="+mj-cs"/>
                <a:sym typeface="Arial"/>
              </a:rPr>
              <a:t>neurons</a:t>
            </a:r>
            <a:r>
              <a:rPr sz="1200">
                <a:uFill>
                  <a:solidFill>
                    <a:srgbClr val="000000"/>
                  </a:solidFill>
                </a:uFill>
                <a:latin typeface="+mj-lt"/>
                <a:ea typeface="+mj-ea"/>
                <a:cs typeface="+mj-cs"/>
                <a:sym typeface="Arial"/>
              </a:rPr>
              <a:t> can receive up to two hundred thousand signals from the neurotransmitters at the end of the axion terminal dendrites </a:t>
            </a:r>
          </a:p>
        </p:txBody>
      </p:sp>
    </p:spTree>
    <p:extLst>
      <p:ext uri="{BB962C8B-B14F-4D97-AF65-F5344CB8AC3E}">
        <p14:creationId xmlns:p14="http://schemas.microsoft.com/office/powerpoint/2010/main" val="85151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r>
              <a:t>Neurotrnsmitters, synapse, etc.  </a:t>
            </a:r>
          </a:p>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endParaRPr/>
          </a:p>
          <a:p>
            <a:pPr marL="40639" marR="40639" defTabSz="914400">
              <a:spcBef>
                <a:spcPts val="400"/>
              </a:spcBef>
              <a:buClr>
                <a:srgbClr val="000000"/>
              </a:buClr>
              <a:buFont typeface="Arial"/>
              <a:defRPr sz="1200" b="1">
                <a:uFill>
                  <a:solidFill>
                    <a:srgbClr val="000000"/>
                  </a:solidFill>
                </a:uFill>
                <a:latin typeface="+mj-lt"/>
                <a:ea typeface="+mj-ea"/>
                <a:cs typeface="+mj-cs"/>
                <a:sym typeface="Arial"/>
              </a:defRPr>
            </a:pPr>
            <a:r>
              <a:t>Thousands of chemical molecules act as neutransmitters from the 100 billion neurons  (like a computer)</a:t>
            </a:r>
          </a:p>
          <a:p>
            <a:pPr marL="40639" marR="40639" defTabSz="914400">
              <a:spcBef>
                <a:spcPts val="400"/>
              </a:spcBef>
              <a:buClr>
                <a:srgbClr val="000000"/>
              </a:buClr>
              <a:buFont typeface="Arial"/>
              <a:defRPr sz="1200" b="1">
                <a:uFill>
                  <a:solidFill>
                    <a:srgbClr val="000000"/>
                  </a:solidFill>
                </a:uFill>
                <a:latin typeface="+mj-lt"/>
                <a:ea typeface="+mj-ea"/>
                <a:cs typeface="+mj-cs"/>
                <a:sym typeface="Arial"/>
              </a:defRPr>
            </a:pPr>
            <a:r>
              <a:t>Information stored in the dendrites is used to process up to millions of pieces of information each second</a:t>
            </a:r>
          </a:p>
          <a:p>
            <a:pPr marL="40639" marR="40639" defTabSz="914400">
              <a:spcBef>
                <a:spcPts val="400"/>
              </a:spcBef>
              <a:buClr>
                <a:srgbClr val="000000"/>
              </a:buClr>
              <a:buFont typeface="Arial"/>
              <a:defRPr sz="1200" b="1">
                <a:uFill>
                  <a:solidFill>
                    <a:srgbClr val="000000"/>
                  </a:solidFill>
                </a:uFill>
                <a:latin typeface="+mj-lt"/>
                <a:ea typeface="+mj-ea"/>
                <a:cs typeface="+mj-cs"/>
                <a:sym typeface="Arial"/>
              </a:defRPr>
            </a:pPr>
            <a:r>
              <a:t>These form new dendrite branches</a:t>
            </a:r>
          </a:p>
          <a:p>
            <a:pPr marL="40639" marR="40639" defTabSz="914400">
              <a:spcBef>
                <a:spcPts val="400"/>
              </a:spcBef>
              <a:buClr>
                <a:srgbClr val="000000"/>
              </a:buClr>
              <a:buFont typeface="Arial"/>
              <a:defRPr sz="1200" b="1">
                <a:uFill>
                  <a:solidFill>
                    <a:srgbClr val="000000"/>
                  </a:solidFill>
                </a:uFill>
                <a:latin typeface="+mj-lt"/>
                <a:ea typeface="+mj-ea"/>
                <a:cs typeface="+mj-cs"/>
                <a:sym typeface="Arial"/>
              </a:defRPr>
            </a:pPr>
            <a:r>
              <a:t>Information goes to other cells with electrical impulses (axions, axle or axis) to a synapse (connecting gap)</a:t>
            </a:r>
          </a:p>
          <a:p>
            <a:pPr marL="40639" marR="40639" defTabSz="914400">
              <a:spcBef>
                <a:spcPts val="400"/>
              </a:spcBef>
              <a:buClr>
                <a:srgbClr val="000000"/>
              </a:buClr>
              <a:buFont typeface="Arial"/>
              <a:defRPr sz="1200" b="1">
                <a:uFill>
                  <a:solidFill>
                    <a:srgbClr val="000000"/>
                  </a:solidFill>
                </a:uFill>
                <a:latin typeface="+mj-lt"/>
                <a:ea typeface="+mj-ea"/>
                <a:cs typeface="+mj-cs"/>
                <a:sym typeface="Arial"/>
              </a:defRPr>
            </a:pPr>
            <a:r>
              <a:t>Another action adds on to another, etc..</a:t>
            </a:r>
          </a:p>
        </p:txBody>
      </p:sp>
    </p:spTree>
    <p:extLst>
      <p:ext uri="{BB962C8B-B14F-4D97-AF65-F5344CB8AC3E}">
        <p14:creationId xmlns:p14="http://schemas.microsoft.com/office/powerpoint/2010/main" val="59897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b="1">
                <a:uFill>
                  <a:solidFill>
                    <a:srgbClr val="000000"/>
                  </a:solidFill>
                </a:uFill>
                <a:latin typeface="+mj-lt"/>
                <a:ea typeface="+mj-ea"/>
                <a:cs typeface="+mj-cs"/>
                <a:sym typeface="Arial"/>
              </a:defRPr>
            </a:pPr>
            <a:r>
              <a:t>The more information one has stored in the brain, the more receptors it has</a:t>
            </a:r>
          </a:p>
          <a:p>
            <a:pPr marL="40639" marR="40639" defTabSz="914400">
              <a:spcBef>
                <a:spcPts val="400"/>
              </a:spcBef>
              <a:buClr>
                <a:srgbClr val="000000"/>
              </a:buClr>
              <a:buFont typeface="Arial"/>
              <a:defRPr sz="1200" b="1">
                <a:uFill>
                  <a:solidFill>
                    <a:srgbClr val="000000"/>
                  </a:solidFill>
                </a:uFill>
                <a:latin typeface="+mj-lt"/>
                <a:ea typeface="+mj-ea"/>
                <a:cs typeface="+mj-cs"/>
                <a:sym typeface="Arial"/>
              </a:defRPr>
            </a:pPr>
            <a:r>
              <a:t>The more receptors, the faster the brain processes and stores new information</a:t>
            </a:r>
          </a:p>
          <a:p>
            <a:pPr marL="40639" marR="40639" defTabSz="914400">
              <a:spcBef>
                <a:spcPts val="400"/>
              </a:spcBef>
              <a:buClr>
                <a:srgbClr val="000000"/>
              </a:buClr>
              <a:buFont typeface="Arial"/>
              <a:defRPr sz="1200" b="1">
                <a:uFill>
                  <a:solidFill>
                    <a:srgbClr val="000000"/>
                  </a:solidFill>
                </a:uFill>
                <a:latin typeface="+mj-lt"/>
                <a:ea typeface="+mj-ea"/>
                <a:cs typeface="+mj-cs"/>
                <a:sym typeface="Arial"/>
              </a:defRPr>
            </a:pPr>
            <a:r>
              <a:t>It’s like putting money in the bank </a:t>
            </a:r>
          </a:p>
          <a:p>
            <a:pPr marL="40639" marR="40639" defTabSz="914400">
              <a:spcBef>
                <a:spcPts val="400"/>
              </a:spcBef>
              <a:buClr>
                <a:srgbClr val="000000"/>
              </a:buClr>
              <a:buFont typeface="Arial"/>
              <a:defRPr sz="1200" b="1">
                <a:uFill>
                  <a:solidFill>
                    <a:srgbClr val="000000"/>
                  </a:solidFill>
                </a:uFill>
                <a:latin typeface="+mj-lt"/>
                <a:ea typeface="+mj-ea"/>
                <a:cs typeface="+mj-cs"/>
                <a:sym typeface="Arial"/>
              </a:defRPr>
            </a:pPr>
            <a:r>
              <a:t>The more one has stored, the greater  the capacity to use the brain</a:t>
            </a:r>
          </a:p>
          <a:p>
            <a:pPr marL="40639" marR="40639" defTabSz="914400">
              <a:spcBef>
                <a:spcPts val="400"/>
              </a:spcBef>
              <a:buClr>
                <a:srgbClr val="000000"/>
              </a:buClr>
              <a:buFont typeface="Arial"/>
              <a:defRPr sz="1200" b="1">
                <a:uFill>
                  <a:solidFill>
                    <a:srgbClr val="000000"/>
                  </a:solidFill>
                </a:uFill>
                <a:latin typeface="+mj-lt"/>
                <a:ea typeface="+mj-ea"/>
                <a:cs typeface="+mj-cs"/>
                <a:sym typeface="Arial"/>
              </a:defRPr>
            </a:pPr>
            <a:r>
              <a:t>People need to LEARN HOW TO LEARN</a:t>
            </a:r>
          </a:p>
        </p:txBody>
      </p:sp>
    </p:spTree>
    <p:extLst>
      <p:ext uri="{BB962C8B-B14F-4D97-AF65-F5344CB8AC3E}">
        <p14:creationId xmlns:p14="http://schemas.microsoft.com/office/powerpoint/2010/main" val="174448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pPr marL="269240" marR="40639" indent="-228600" defTabSz="914400">
              <a:spcBef>
                <a:spcPts val="400"/>
              </a:spcBef>
              <a:buClr>
                <a:srgbClr val="000000"/>
              </a:buClr>
              <a:buFont typeface="Arial"/>
            </a:pPr>
            <a:r>
              <a:rPr sz="1200">
                <a:uFill>
                  <a:solidFill>
                    <a:srgbClr val="000000"/>
                  </a:solidFill>
                </a:uFill>
                <a:latin typeface="+mj-lt"/>
                <a:ea typeface="+mj-ea"/>
                <a:cs typeface="+mj-cs"/>
                <a:sym typeface="Arial"/>
              </a:rPr>
              <a:t>    First of all, you should know that the </a:t>
            </a:r>
            <a:r>
              <a:rPr sz="1200" b="1">
                <a:uFill>
                  <a:solidFill>
                    <a:srgbClr val="000000"/>
                  </a:solidFill>
                </a:uFill>
                <a:latin typeface="+mj-lt"/>
                <a:ea typeface="+mj-ea"/>
                <a:cs typeface="+mj-cs"/>
                <a:sym typeface="Arial"/>
              </a:rPr>
              <a:t>neurons</a:t>
            </a:r>
            <a:r>
              <a:rPr sz="1200">
                <a:uFill>
                  <a:solidFill>
                    <a:srgbClr val="000000"/>
                  </a:solidFill>
                </a:uFill>
                <a:latin typeface="+mj-lt"/>
                <a:ea typeface="+mj-ea"/>
                <a:cs typeface="+mj-cs"/>
                <a:sym typeface="Arial"/>
              </a:rPr>
              <a:t>  which  hold and send out all messages to the countless other neurons, rebuild themselves in approximately three months.  The blood brings nutrition to the cells to maintain it and to help strengthen the communication. The neurons need good  nutrition to regenerate themselves and maintain top  function.</a:t>
            </a:r>
          </a:p>
          <a:p>
            <a:pPr marL="269240" marR="40639" indent="-228600" defTabSz="914400">
              <a:spcBef>
                <a:spcPts val="400"/>
              </a:spcBef>
              <a:buClr>
                <a:srgbClr val="000000"/>
              </a:buClr>
              <a:buFont typeface="Arial"/>
              <a:defRPr sz="1200" b="1">
                <a:uFill>
                  <a:solidFill>
                    <a:srgbClr val="000000"/>
                  </a:solidFill>
                </a:uFill>
                <a:latin typeface="+mj-lt"/>
                <a:ea typeface="+mj-ea"/>
                <a:cs typeface="+mj-cs"/>
                <a:sym typeface="Arial"/>
              </a:defRPr>
            </a:pPr>
            <a:r>
              <a:t>In order to think faster and to learn faster, we must store knowledge in the  brain so that we have more receptors to accept and transmit information. Practice (through homework, essays, grammar, reading, math) strengthens the brain and accelerates new learning</a:t>
            </a:r>
          </a:p>
          <a:p>
            <a:pPr marL="269240" marR="40639" indent="-228600" defTabSz="914400">
              <a:spcBef>
                <a:spcPts val="400"/>
              </a:spcBef>
              <a:buClr>
                <a:srgbClr val="000000"/>
              </a:buClr>
              <a:buFont typeface="Arial"/>
              <a:defRPr sz="1200" b="1">
                <a:uFill>
                  <a:solidFill>
                    <a:srgbClr val="000000"/>
                  </a:solidFill>
                </a:uFill>
                <a:latin typeface="+mj-lt"/>
                <a:ea typeface="+mj-ea"/>
                <a:cs typeface="+mj-cs"/>
                <a:sym typeface="Arial"/>
              </a:defRPr>
            </a:pPr>
            <a:endParaRPr/>
          </a:p>
          <a:p>
            <a:pPr marL="269240" marR="40639" indent="-228600" defTabSz="914400">
              <a:spcBef>
                <a:spcPts val="400"/>
              </a:spcBef>
              <a:buClr>
                <a:srgbClr val="000000"/>
              </a:buClr>
              <a:buFont typeface="Arial"/>
              <a:defRPr sz="1200">
                <a:uFill>
                  <a:solidFill>
                    <a:srgbClr val="000000"/>
                  </a:solidFill>
                </a:uFill>
                <a:latin typeface="+mj-lt"/>
                <a:ea typeface="+mj-ea"/>
                <a:cs typeface="+mj-cs"/>
                <a:sym typeface="Arial"/>
              </a:defRPr>
            </a:pPr>
            <a:r>
              <a:t>The brain  needs to be exercised.  Again, think of the brain as a computer.  If good, useful  “software” (knowledge) has been stored, then the person can retrieve this information when he needs to demonstrate  knowledge in a specific area; when he adds new software, (new information), he can perform more sophisticated functions</a:t>
            </a:r>
          </a:p>
          <a:p>
            <a:pPr marL="269240" marR="40639" indent="-228600" defTabSz="914400">
              <a:spcBef>
                <a:spcPts val="400"/>
              </a:spcBef>
              <a:buClr>
                <a:srgbClr val="000000"/>
              </a:buClr>
              <a:buFont typeface="Arial"/>
              <a:defRPr sz="1200">
                <a:uFill>
                  <a:solidFill>
                    <a:srgbClr val="000000"/>
                  </a:solidFill>
                </a:uFill>
                <a:latin typeface="+mj-lt"/>
                <a:ea typeface="+mj-ea"/>
                <a:cs typeface="+mj-cs"/>
                <a:sym typeface="Arial"/>
              </a:defRPr>
            </a:pPr>
            <a:r>
              <a:t>Every experience a person has is important. The more dendrite branches are filled with knowledge, the faster and better the knowledge can be transmitted.</a:t>
            </a:r>
          </a:p>
        </p:txBody>
      </p:sp>
    </p:spTree>
    <p:extLst>
      <p:ext uri="{BB962C8B-B14F-4D97-AF65-F5344CB8AC3E}">
        <p14:creationId xmlns:p14="http://schemas.microsoft.com/office/powerpoint/2010/main" val="210541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prstGeom prst="rect">
            <a:avLst/>
          </a:prstGeom>
        </p:spPr>
        <p:txBody>
          <a:bodyPr/>
          <a:lstStyle/>
          <a:p>
            <a:endParaRPr/>
          </a:p>
        </p:txBody>
      </p:sp>
      <p:sp>
        <p:nvSpPr>
          <p:cNvPr id="375" name="Shape 375"/>
          <p:cNvSpPr>
            <a:spLocks noGrp="1"/>
          </p:cNvSpPr>
          <p:nvPr>
            <p:ph type="body" sz="quarter" idx="1"/>
          </p:nvPr>
        </p:nvSpPr>
        <p:spPr>
          <a:prstGeom prst="rect">
            <a:avLst/>
          </a:prstGeom>
        </p:spPr>
        <p:txBody>
          <a:bodyPr/>
          <a:lstStyle/>
          <a:p>
            <a:pPr marL="40639" marR="40639" defTabSz="914400">
              <a:lnSpc>
                <a:spcPct val="90000"/>
              </a:lnSpc>
              <a:spcBef>
                <a:spcPts val="400"/>
              </a:spcBef>
              <a:buClr>
                <a:srgbClr val="000000"/>
              </a:buClr>
              <a:buFont typeface="Arial"/>
              <a:defRPr sz="1200">
                <a:uFill>
                  <a:solidFill>
                    <a:srgbClr val="000000"/>
                  </a:solidFill>
                </a:uFill>
                <a:latin typeface="+mj-lt"/>
                <a:ea typeface="+mj-ea"/>
                <a:cs typeface="+mj-cs"/>
                <a:sym typeface="Arial"/>
              </a:defRPr>
            </a:pPr>
            <a:r>
              <a:t>In order to help the brain maintain top function, not only does the body need good nutrition, and exercise, it also needs REST. </a:t>
            </a:r>
          </a:p>
          <a:p>
            <a:pPr marL="40639" marR="40639" defTabSz="914400">
              <a:lnSpc>
                <a:spcPct val="90000"/>
              </a:lnSpc>
              <a:spcBef>
                <a:spcPts val="400"/>
              </a:spcBef>
              <a:buClr>
                <a:srgbClr val="000000"/>
              </a:buClr>
              <a:buFont typeface="Arial"/>
              <a:defRPr sz="1200">
                <a:uFill>
                  <a:solidFill>
                    <a:srgbClr val="000000"/>
                  </a:solidFill>
                </a:uFill>
                <a:latin typeface="+mj-lt"/>
                <a:ea typeface="+mj-ea"/>
                <a:cs typeface="+mj-cs"/>
                <a:sym typeface="Arial"/>
              </a:defRPr>
            </a:pPr>
            <a:endParaRP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r>
              <a:t>Tired students cannot learn as well as alert students</a:t>
            </a: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r>
              <a:t>The mind works best when it is in non-stressed alertness</a:t>
            </a: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r>
              <a:t>Many students are  sleep-deprived.  Some of the main causes are use of caffeine to stay awake;  over-scheduling of activities; and  too much TV,  video games,  or heavy snacking before going to bed. </a:t>
            </a: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endParaRP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r>
              <a:t>Other culprits may be physical disorders, emotional difficulties, medications, or anxiety.  EVEN SNORING may be a problem.  The person may have sleep apnea, which causes him to stop breathing a number of times whiles sleeping.  This causes fatigue. </a:t>
            </a: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r>
              <a:t> </a:t>
            </a: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r>
              <a:t>With these difficulties, the circadian or biological clock goes out of whack  with sleep deprivation.</a:t>
            </a: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endParaRPr/>
          </a:p>
          <a:p>
            <a:pPr marL="40639" marR="40639" defTabSz="914400">
              <a:lnSpc>
                <a:spcPct val="90000"/>
              </a:lnSpc>
              <a:spcBef>
                <a:spcPts val="400"/>
              </a:spcBef>
              <a:buClr>
                <a:srgbClr val="000000"/>
              </a:buClr>
              <a:buFont typeface="Arial"/>
              <a:defRPr sz="1200" b="1">
                <a:uFill>
                  <a:solidFill>
                    <a:srgbClr val="000000"/>
                  </a:solidFill>
                </a:uFill>
                <a:latin typeface="+mj-lt"/>
                <a:ea typeface="+mj-ea"/>
                <a:cs typeface="+mj-cs"/>
                <a:sym typeface="Arial"/>
              </a:defRPr>
            </a:pPr>
            <a:r>
              <a:t>Notice the figure which shows what happens when the brain is not functioning at its top potential in the classroom.  </a:t>
            </a:r>
          </a:p>
        </p:txBody>
      </p:sp>
    </p:spTree>
    <p:extLst>
      <p:ext uri="{BB962C8B-B14F-4D97-AF65-F5344CB8AC3E}">
        <p14:creationId xmlns:p14="http://schemas.microsoft.com/office/powerpoint/2010/main" val="169153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pPr>
            <a:r>
              <a:rPr sz="1200" b="1">
                <a:uFill>
                  <a:solidFill>
                    <a:srgbClr val="000000"/>
                  </a:solidFill>
                </a:uFill>
                <a:latin typeface="+mj-lt"/>
                <a:ea typeface="+mj-ea"/>
                <a:cs typeface="+mj-cs"/>
                <a:sym typeface="Arial"/>
              </a:rPr>
              <a:t>Note the brain activity when a student is at rest and when he is not.</a:t>
            </a:r>
          </a:p>
          <a:p>
            <a:pPr marL="40639" marR="40639" defTabSz="914400">
              <a:spcBef>
                <a:spcPts val="400"/>
              </a:spcBef>
              <a:buClr>
                <a:srgbClr val="000000"/>
              </a:buClr>
              <a:buFont typeface="Arial"/>
            </a:pPr>
            <a:r>
              <a:rPr sz="1200" b="1">
                <a:uFill>
                  <a:solidFill>
                    <a:srgbClr val="000000"/>
                  </a:solidFill>
                </a:uFill>
                <a:latin typeface="+mj-lt"/>
                <a:ea typeface="+mj-ea"/>
                <a:cs typeface="+mj-cs"/>
                <a:sym typeface="Arial"/>
              </a:rPr>
              <a:t>The first student is alert and relaxed.  That is good, but her brain is going at 8-12 cycles per second.  She is in the alpha brain activity.</a:t>
            </a:r>
          </a:p>
          <a:p>
            <a:pPr marL="40639" marR="40639" defTabSz="914400">
              <a:spcBef>
                <a:spcPts val="400"/>
              </a:spcBef>
              <a:buClr>
                <a:srgbClr val="000000"/>
              </a:buClr>
              <a:buFont typeface="Arial"/>
            </a:pPr>
            <a:r>
              <a:rPr sz="1200" b="1">
                <a:uFill>
                  <a:solidFill>
                    <a:srgbClr val="000000"/>
                  </a:solidFill>
                </a:uFill>
                <a:latin typeface="+mj-lt"/>
                <a:ea typeface="+mj-ea"/>
                <a:cs typeface="+mj-cs"/>
                <a:sym typeface="Arial"/>
              </a:rPr>
              <a:t> </a:t>
            </a:r>
            <a:r>
              <a:rPr sz="1200">
                <a:uFill>
                  <a:solidFill>
                    <a:srgbClr val="000000"/>
                  </a:solidFill>
                </a:uFill>
                <a:latin typeface="+mj-lt"/>
                <a:ea typeface="+mj-ea"/>
                <a:cs typeface="+mj-cs"/>
                <a:sym typeface="Arial"/>
              </a:rPr>
              <a:t>The next student is at an optimum learning mode.  Her brain it as beta-wave activity and is going 13-25 cycles per second.  She is wide awake, thinks and speaks logically, and is able to concentrate very well.  She can take good notes, participate well and learn.</a:t>
            </a:r>
          </a:p>
          <a:p>
            <a:pPr marL="40639" marR="40639" defTabSz="914400">
              <a:spcBef>
                <a:spcPts val="400"/>
              </a:spcBef>
              <a:buClr>
                <a:srgbClr val="000000"/>
              </a:buClr>
              <a:buFont typeface="Arial"/>
              <a:defRPr sz="1200" b="1">
                <a:uFill>
                  <a:solidFill>
                    <a:srgbClr val="000000"/>
                  </a:solidFill>
                </a:uFill>
                <a:latin typeface="+mj-lt"/>
                <a:ea typeface="+mj-ea"/>
                <a:cs typeface="+mj-cs"/>
                <a:sym typeface="Arial"/>
              </a:defRPr>
            </a:pPr>
            <a:r>
              <a:t>The third student is at theta wave activity.  She feels tired.  Her brain is going at 4-7 cycles per second.  Her concentration is not strong.  How much will she remember, especially if she does not take good notes?</a:t>
            </a:r>
          </a:p>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r>
              <a:t>The fourth student is at only delta-wave activity level.  Her brain is at .05 to only 3 cycles per second.  She is sleepy or may even fall asleep in the classroom.</a:t>
            </a:r>
          </a:p>
        </p:txBody>
      </p:sp>
    </p:spTree>
    <p:extLst>
      <p:ext uri="{BB962C8B-B14F-4D97-AF65-F5344CB8AC3E}">
        <p14:creationId xmlns:p14="http://schemas.microsoft.com/office/powerpoint/2010/main" val="124363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noRot="1" noChangeAspect="1"/>
          </p:cNvSpPr>
          <p:nvPr>
            <p:ph type="sldImg"/>
          </p:nvPr>
        </p:nvSpPr>
        <p:spPr>
          <a:prstGeom prst="rect">
            <a:avLst/>
          </a:prstGeom>
        </p:spPr>
        <p:txBody>
          <a:bodyPr/>
          <a:lstStyle/>
          <a:p>
            <a:endParaRPr/>
          </a:p>
        </p:txBody>
      </p:sp>
      <p:sp>
        <p:nvSpPr>
          <p:cNvPr id="480" name="Shape 480"/>
          <p:cNvSpPr>
            <a:spLocks noGrp="1"/>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r>
              <a:t>If you feel that you’re doing everything right and you still don’t feel at top strength, you are advised to get a checkup.  You might have a physical problem or learning problem which is making you perform at less that top potential.  Let the experts worry!</a:t>
            </a:r>
          </a:p>
          <a:p>
            <a:pPr marL="40639" marR="40639" defTabSz="914400">
              <a:spcBef>
                <a:spcPts val="400"/>
              </a:spcBef>
              <a:buClr>
                <a:srgbClr val="000000"/>
              </a:buClr>
              <a:buFont typeface="Arial"/>
              <a:defRPr sz="1200" b="1">
                <a:uFill>
                  <a:solidFill>
                    <a:srgbClr val="000000"/>
                  </a:solidFill>
                </a:uFill>
                <a:latin typeface="+mj-lt"/>
                <a:ea typeface="+mj-ea"/>
                <a:cs typeface="+mj-cs"/>
                <a:sym typeface="Arial"/>
              </a:defRPr>
            </a:pPr>
            <a:r>
              <a:t>Remember your diet, especially when you are stressed out with “brain work”.  You need omega fats found in fish and fish oil, you need to eat your daily fruits and vegetables, and you need protein.  </a:t>
            </a:r>
          </a:p>
          <a:p>
            <a:pPr marL="40639" marR="40639" defTabSz="914400">
              <a:spcBef>
                <a:spcPts val="400"/>
              </a:spcBef>
              <a:buClr>
                <a:srgbClr val="000000"/>
              </a:buClr>
              <a:buFont typeface="Arial"/>
              <a:defRPr sz="1200">
                <a:uFill>
                  <a:solidFill>
                    <a:srgbClr val="000000"/>
                  </a:solidFill>
                </a:uFill>
                <a:latin typeface="+mj-lt"/>
                <a:ea typeface="+mj-ea"/>
                <a:cs typeface="+mj-cs"/>
                <a:sym typeface="Arial"/>
              </a:defRPr>
            </a:pPr>
            <a:r>
              <a:t>You need physical activity.  Join a sport or find a sport you can do with others as well as an activity you can do by yourself.  Your body needs this for oxygen and for your muscles.</a:t>
            </a:r>
          </a:p>
          <a:p>
            <a:pPr marL="40639" marR="40639" defTabSz="914400">
              <a:spcBef>
                <a:spcPts val="400"/>
              </a:spcBef>
              <a:buClr>
                <a:srgbClr val="000000"/>
              </a:buClr>
              <a:buFont typeface="Arial"/>
              <a:defRPr sz="1200" b="1">
                <a:uFill>
                  <a:solidFill>
                    <a:srgbClr val="000000"/>
                  </a:solidFill>
                </a:uFill>
                <a:latin typeface="+mj-lt"/>
                <a:ea typeface="+mj-ea"/>
                <a:cs typeface="+mj-cs"/>
                <a:sym typeface="Arial"/>
              </a:defRPr>
            </a:pPr>
            <a:r>
              <a:t>Remember that you need enough sleep.  Eight hours is about right for your age group.   If you cannot always maintain this routine, try resting during the day occasionally.</a:t>
            </a:r>
          </a:p>
          <a:p>
            <a:pPr marL="40639" marR="40639" defTabSz="914400">
              <a:spcBef>
                <a:spcPts val="400"/>
              </a:spcBef>
              <a:buClr>
                <a:srgbClr val="000000"/>
              </a:buClr>
              <a:buFont typeface="Arial"/>
            </a:pPr>
            <a:r>
              <a:rPr sz="1200">
                <a:uFill>
                  <a:solidFill>
                    <a:srgbClr val="000000"/>
                  </a:solidFill>
                </a:uFill>
                <a:latin typeface="+mj-lt"/>
                <a:ea typeface="+mj-ea"/>
                <a:cs typeface="+mj-cs"/>
                <a:sym typeface="Arial"/>
              </a:rPr>
              <a:t>Don’t become a “workaholic.”  </a:t>
            </a:r>
            <a:r>
              <a:rPr sz="1200" b="1">
                <a:uFill>
                  <a:solidFill>
                    <a:srgbClr val="000000"/>
                  </a:solidFill>
                </a:uFill>
                <a:latin typeface="+mj-lt"/>
                <a:ea typeface="+mj-ea"/>
                <a:cs typeface="+mj-cs"/>
                <a:sym typeface="Arial"/>
              </a:rPr>
              <a:t> </a:t>
            </a:r>
            <a:r>
              <a:rPr sz="1200">
                <a:uFill>
                  <a:solidFill>
                    <a:srgbClr val="000000"/>
                  </a:solidFill>
                </a:uFill>
                <a:latin typeface="+mj-lt"/>
                <a:ea typeface="+mj-ea"/>
                <a:cs typeface="+mj-cs"/>
                <a:sym typeface="Arial"/>
              </a:rPr>
              <a:t>You need to de-stress once in a while.  Join something, so that you have enjoyable activities with your peers, work on a hobby or sport so that you get exercise.</a:t>
            </a:r>
          </a:p>
        </p:txBody>
      </p:sp>
    </p:spTree>
    <p:extLst>
      <p:ext uri="{BB962C8B-B14F-4D97-AF65-F5344CB8AC3E}">
        <p14:creationId xmlns:p14="http://schemas.microsoft.com/office/powerpoint/2010/main" val="362756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Glass Layer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Glass Layers">
    <p:bg>
      <p:bgPr>
        <a:gradFill flip="none" rotWithShape="1">
          <a:gsLst>
            <a:gs pos="0">
              <a:srgbClr val="C57D00"/>
            </a:gs>
            <a:gs pos="100000">
              <a:srgbClr val="AB4500"/>
            </a:gs>
          </a:gsLst>
          <a:lin ang="16200000" scaled="0"/>
        </a:gradFill>
        <a:effectLst/>
      </p:bgPr>
    </p:bg>
    <p:spTree>
      <p:nvGrpSpPr>
        <p:cNvPr id="1" name=""/>
        <p:cNvGrpSpPr/>
        <p:nvPr/>
      </p:nvGrpSpPr>
      <p:grpSpPr>
        <a:xfrm>
          <a:off x="0" y="0"/>
          <a:ext cx="0" cy="0"/>
          <a:chOff x="0" y="0"/>
          <a:chExt cx="0" cy="0"/>
        </a:xfrm>
      </p:grpSpPr>
      <p:grpSp>
        <p:nvGrpSpPr>
          <p:cNvPr id="37" name="Group"/>
          <p:cNvGrpSpPr/>
          <p:nvPr/>
        </p:nvGrpSpPr>
        <p:grpSpPr>
          <a:xfrm>
            <a:off x="319087" y="1828800"/>
            <a:ext cx="8824913" cy="5029200"/>
            <a:chOff x="0" y="0"/>
            <a:chExt cx="8824912" cy="5029200"/>
          </a:xfrm>
        </p:grpSpPr>
        <p:sp>
          <p:nvSpPr>
            <p:cNvPr id="29" name="Rectangle"/>
            <p:cNvSpPr/>
            <p:nvPr/>
          </p:nvSpPr>
          <p:spPr>
            <a:xfrm>
              <a:off x="519112" y="2789237"/>
              <a:ext cx="8305801" cy="2239963"/>
            </a:xfrm>
            <a:prstGeom prst="rect">
              <a:avLst/>
            </a:prstGeom>
            <a:solidFill>
              <a:srgbClr val="C97300">
                <a:alpha val="30000"/>
              </a:srgbClr>
            </a:solidFill>
            <a:ln w="9525" cap="flat">
              <a:noFill/>
              <a:round/>
            </a:ln>
            <a:effectLst/>
          </p:spPr>
          <p:txBody>
            <a:bodyPr wrap="square" lIns="50800" tIns="50800" rIns="50800" bIns="50800" numCol="1" anchor="ctr">
              <a:noAutofit/>
            </a:bodyPr>
            <a:lstStyle/>
            <a:p>
              <a:endParaRPr/>
            </a:p>
          </p:txBody>
        </p:sp>
        <p:sp>
          <p:nvSpPr>
            <p:cNvPr id="30" name="Shape"/>
            <p:cNvSpPr/>
            <p:nvPr/>
          </p:nvSpPr>
          <p:spPr>
            <a:xfrm>
              <a:off x="14287" y="0"/>
              <a:ext cx="8810626" cy="5029200"/>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C97300">
                <a:alpha val="30000"/>
              </a:srgbClr>
            </a:solidFill>
            <a:ln w="9525" cap="flat">
              <a:noFill/>
              <a:round/>
            </a:ln>
            <a:effectLst/>
          </p:spPr>
          <p:txBody>
            <a:bodyPr wrap="square" lIns="50800" tIns="50800" rIns="50800" bIns="50800" numCol="1" anchor="ctr">
              <a:noAutofit/>
            </a:bodyPr>
            <a:lstStyle/>
            <a:p>
              <a:endParaRPr/>
            </a:p>
          </p:txBody>
        </p:sp>
        <p:sp>
          <p:nvSpPr>
            <p:cNvPr id="31" name="Rectangle"/>
            <p:cNvSpPr/>
            <p:nvPr/>
          </p:nvSpPr>
          <p:spPr>
            <a:xfrm>
              <a:off x="519112" y="2825750"/>
              <a:ext cx="8305801" cy="2203450"/>
            </a:xfrm>
            <a:prstGeom prst="rect">
              <a:avLst/>
            </a:prstGeom>
            <a:solidFill>
              <a:srgbClr val="C57D00">
                <a:alpha val="0"/>
              </a:srgbClr>
            </a:solidFill>
            <a:ln w="9525" cap="flat">
              <a:noFill/>
              <a:round/>
            </a:ln>
            <a:effectLst/>
          </p:spPr>
          <p:txBody>
            <a:bodyPr wrap="square" lIns="50800" tIns="50800" rIns="50800" bIns="50800" numCol="1" anchor="ctr">
              <a:noAutofit/>
            </a:bodyPr>
            <a:lstStyle/>
            <a:p>
              <a:endParaRPr/>
            </a:p>
          </p:txBody>
        </p:sp>
        <p:sp>
          <p:nvSpPr>
            <p:cNvPr id="32" name="Rectangle"/>
            <p:cNvSpPr/>
            <p:nvPr/>
          </p:nvSpPr>
          <p:spPr>
            <a:xfrm>
              <a:off x="519112" y="0"/>
              <a:ext cx="7313613" cy="46038"/>
            </a:xfrm>
            <a:prstGeom prst="rect">
              <a:avLst/>
            </a:prstGeom>
            <a:gradFill flip="none" rotWithShape="1">
              <a:gsLst>
                <a:gs pos="0">
                  <a:srgbClr val="C97300">
                    <a:alpha val="0"/>
                  </a:srgbClr>
                </a:gs>
                <a:gs pos="100000">
                  <a:srgbClr val="AB6000"/>
                </a:gs>
              </a:gsLst>
              <a:lin ang="0" scaled="0"/>
            </a:gradFill>
            <a:ln w="9525" cap="flat">
              <a:noFill/>
              <a:round/>
            </a:ln>
            <a:effectLst/>
          </p:spPr>
          <p:txBody>
            <a:bodyPr wrap="square" lIns="50800" tIns="50800" rIns="50800" bIns="50800" numCol="1" anchor="ctr">
              <a:noAutofit/>
            </a:bodyPr>
            <a:lstStyle/>
            <a:p>
              <a:endParaRPr/>
            </a:p>
          </p:txBody>
        </p:sp>
        <p:sp>
          <p:nvSpPr>
            <p:cNvPr id="33" name="Shape"/>
            <p:cNvSpPr/>
            <p:nvPr/>
          </p:nvSpPr>
          <p:spPr>
            <a:xfrm>
              <a:off x="519112" y="0"/>
              <a:ext cx="46038" cy="283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C97300"/>
                </a:gs>
                <a:gs pos="100000">
                  <a:srgbClr val="D0862C"/>
                </a:gs>
              </a:gsLst>
              <a:lin ang="16200000" scaled="0"/>
            </a:gradFill>
            <a:ln w="9525" cap="flat">
              <a:noFill/>
              <a:round/>
            </a:ln>
            <a:effectLst/>
          </p:spPr>
          <p:txBody>
            <a:bodyPr wrap="square" lIns="50800" tIns="50800" rIns="50800" bIns="50800" numCol="1" anchor="ctr">
              <a:noAutofit/>
            </a:bodyPr>
            <a:lstStyle/>
            <a:p>
              <a:endParaRPr/>
            </a:p>
          </p:txBody>
        </p:sp>
        <p:sp>
          <p:nvSpPr>
            <p:cNvPr id="34" name="Shape"/>
            <p:cNvSpPr/>
            <p:nvPr/>
          </p:nvSpPr>
          <p:spPr>
            <a:xfrm>
              <a:off x="517525" y="2781300"/>
              <a:ext cx="46038"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C97300">
                    <a:alpha val="0"/>
                  </a:srgbClr>
                </a:gs>
                <a:gs pos="100000">
                  <a:srgbClr val="D0862C"/>
                </a:gs>
              </a:gsLst>
              <a:lin ang="16200000" scaled="0"/>
            </a:gradFill>
            <a:ln w="9525" cap="flat">
              <a:noFill/>
              <a:round/>
            </a:ln>
            <a:effectLst/>
          </p:spPr>
          <p:txBody>
            <a:bodyPr wrap="square" lIns="50800" tIns="50800" rIns="50800" bIns="50800" numCol="1" anchor="ctr">
              <a:noAutofit/>
            </a:bodyPr>
            <a:lstStyle/>
            <a:p>
              <a:endParaRPr/>
            </a:p>
          </p:txBody>
        </p:sp>
        <p:sp>
          <p:nvSpPr>
            <p:cNvPr id="35" name="Rectangle"/>
            <p:cNvSpPr/>
            <p:nvPr/>
          </p:nvSpPr>
          <p:spPr>
            <a:xfrm>
              <a:off x="0" y="2781300"/>
              <a:ext cx="4570413" cy="46038"/>
            </a:xfrm>
            <a:prstGeom prst="rect">
              <a:avLst/>
            </a:prstGeom>
            <a:gradFill flip="none" rotWithShape="1">
              <a:gsLst>
                <a:gs pos="0">
                  <a:srgbClr val="C97300">
                    <a:alpha val="0"/>
                  </a:srgbClr>
                </a:gs>
                <a:gs pos="100000">
                  <a:srgbClr val="AB6000"/>
                </a:gs>
              </a:gsLst>
              <a:lin ang="0" scaled="0"/>
            </a:gradFill>
            <a:ln w="9525" cap="flat">
              <a:noFill/>
              <a:round/>
            </a:ln>
            <a:effectLst/>
          </p:spPr>
          <p:txBody>
            <a:bodyPr wrap="square" lIns="50800" tIns="50800" rIns="50800" bIns="50800" numCol="1" anchor="ctr">
              <a:noAutofit/>
            </a:bodyPr>
            <a:lstStyle/>
            <a:p>
              <a:endParaRPr/>
            </a:p>
          </p:txBody>
        </p:sp>
        <p:sp>
          <p:nvSpPr>
            <p:cNvPr id="36" name="Shape"/>
            <p:cNvSpPr/>
            <p:nvPr/>
          </p:nvSpPr>
          <p:spPr>
            <a:xfrm>
              <a:off x="0" y="2781300"/>
              <a:ext cx="476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C97300">
                    <a:alpha val="10000"/>
                  </a:srgbClr>
                </a:gs>
                <a:gs pos="100000">
                  <a:srgbClr val="D0862C"/>
                </a:gs>
              </a:gsLst>
              <a:lin ang="16200000" scaled="0"/>
            </a:gradFill>
            <a:ln w="9525" cap="flat">
              <a:noFill/>
              <a:round/>
            </a:ln>
            <a:effectLst/>
          </p:spPr>
          <p:txBody>
            <a:bodyPr wrap="square" lIns="50800" tIns="50800" rIns="50800" bIns="50800" numCol="1" anchor="ctr">
              <a:noAutofit/>
            </a:bodyPr>
            <a:lstStyle/>
            <a:p>
              <a:endParaRPr/>
            </a:p>
          </p:txBody>
        </p:sp>
      </p:grpSp>
      <p:sp>
        <p:nvSpPr>
          <p:cNvPr id="38" name="Title Text"/>
          <p:cNvSpPr txBox="1">
            <a:spLocks noGrp="1"/>
          </p:cNvSpPr>
          <p:nvPr>
            <p:ph type="title"/>
          </p:nvPr>
        </p:nvSpPr>
        <p:spPr>
          <a:prstGeom prst="rect">
            <a:avLst/>
          </a:prstGeom>
        </p:spPr>
        <p:txBody>
          <a:bodyPr/>
          <a:lstStyle>
            <a:lvl1pPr>
              <a:defRPr>
                <a:solidFill>
                  <a:srgbClr val="FEEEA5"/>
                </a:solidFill>
                <a:uFill>
                  <a:solidFill>
                    <a:srgbClr val="FEEEA5"/>
                  </a:solidFill>
                </a:uFill>
              </a:defRPr>
            </a:lvl1pPr>
          </a:lstStyle>
          <a:p>
            <a:r>
              <a:t>Title Text</a:t>
            </a:r>
          </a:p>
        </p:txBody>
      </p:sp>
      <p:sp>
        <p:nvSpPr>
          <p:cNvPr id="39" name="Body Level One…"/>
          <p:cNvSpPr txBox="1">
            <a:spLocks noGrp="1"/>
          </p:cNvSpPr>
          <p:nvPr>
            <p:ph type="body" idx="1"/>
          </p:nvPr>
        </p:nvSpPr>
        <p:spPr>
          <a:prstGeom prst="rect">
            <a:avLst/>
          </a:prstGeom>
        </p:spPr>
        <p:txBody>
          <a:bodyPr/>
          <a:lstStyle>
            <a:lvl1pPr>
              <a:buClr>
                <a:srgbClr val="FFFB00"/>
              </a:buClr>
            </a:lvl1pPr>
            <a:lvl2pPr>
              <a:buClr>
                <a:srgbClr val="C57D00"/>
              </a:buClr>
            </a:lvl2pPr>
            <a:lvl3pPr>
              <a:buClr>
                <a:srgbClr val="FFFB00"/>
              </a:buClr>
            </a:lvl3pPr>
            <a:lvl4pPr>
              <a:buClr>
                <a:srgbClr val="C57D00"/>
              </a:buClr>
            </a:lvl4pPr>
            <a:lvl5pPr>
              <a:buClr>
                <a:srgbClr val="FFFB00"/>
              </a:buClr>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4387713" y="6388100"/>
            <a:ext cx="368574" cy="360822"/>
          </a:xfrm>
          <a:prstGeom prst="rect">
            <a:avLst/>
          </a:prstGeom>
        </p:spPr>
        <p:txBody>
          <a:bodyPr/>
          <a:lstStyle>
            <a:lvl1pPr>
              <a:defRPr sz="1800"/>
            </a:lvl1p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grpSp>
        <p:nvGrpSpPr>
          <p:cNvPr id="53" name="Group"/>
          <p:cNvGrpSpPr/>
          <p:nvPr/>
        </p:nvGrpSpPr>
        <p:grpSpPr>
          <a:xfrm>
            <a:off x="319087" y="1752600"/>
            <a:ext cx="8824913" cy="5129213"/>
            <a:chOff x="0" y="0"/>
            <a:chExt cx="8824912" cy="5129212"/>
          </a:xfrm>
        </p:grpSpPr>
        <p:sp>
          <p:nvSpPr>
            <p:cNvPr id="47" name="Shape"/>
            <p:cNvSpPr/>
            <p:nvPr/>
          </p:nvSpPr>
          <p:spPr>
            <a:xfrm>
              <a:off x="14287" y="0"/>
              <a:ext cx="8810626" cy="5105400"/>
            </a:xfrm>
            <a:custGeom>
              <a:avLst/>
              <a:gdLst/>
              <a:ahLst/>
              <a:cxnLst>
                <a:cxn ang="0">
                  <a:pos x="wd2" y="hd2"/>
                </a:cxn>
                <a:cxn ang="5400000">
                  <a:pos x="wd2" y="hd2"/>
                </a:cxn>
                <a:cxn ang="10800000">
                  <a:pos x="wd2" y="hd2"/>
                </a:cxn>
                <a:cxn ang="16200000">
                  <a:pos x="wd2" y="hd2"/>
                </a:cxn>
              </a:cxnLst>
              <a:rect l="0" t="0" r="r" b="b"/>
              <a:pathLst>
                <a:path w="21600" h="21600" extrusionOk="0">
                  <a:moveTo>
                    <a:pt x="1304" y="0"/>
                  </a:moveTo>
                  <a:lnTo>
                    <a:pt x="1296" y="8664"/>
                  </a:lnTo>
                  <a:lnTo>
                    <a:pt x="0" y="8664"/>
                  </a:lnTo>
                  <a:lnTo>
                    <a:pt x="23" y="21560"/>
                  </a:lnTo>
                  <a:lnTo>
                    <a:pt x="21600" y="21600"/>
                  </a:lnTo>
                  <a:lnTo>
                    <a:pt x="21600" y="0"/>
                  </a:lnTo>
                  <a:lnTo>
                    <a:pt x="1304" y="0"/>
                  </a:lnTo>
                  <a:lnTo>
                    <a:pt x="1304" y="0"/>
                  </a:lnTo>
                  <a:close/>
                </a:path>
              </a:pathLst>
            </a:custGeom>
            <a:solidFill>
              <a:srgbClr val="007600">
                <a:alpha val="39999"/>
              </a:srgbClr>
            </a:solidFill>
            <a:ln w="9525" cap="flat">
              <a:noFill/>
              <a:round/>
            </a:ln>
            <a:effectLst/>
          </p:spPr>
          <p:txBody>
            <a:bodyPr wrap="square" lIns="50800" tIns="50800" rIns="50800" bIns="50800" numCol="1" anchor="ctr">
              <a:noAutofit/>
            </a:bodyPr>
            <a:lstStyle/>
            <a:p>
              <a:endParaRPr/>
            </a:p>
          </p:txBody>
        </p:sp>
        <p:sp>
          <p:nvSpPr>
            <p:cNvPr id="48" name="Rectangle"/>
            <p:cNvSpPr/>
            <p:nvPr/>
          </p:nvSpPr>
          <p:spPr>
            <a:xfrm>
              <a:off x="519112" y="2057400"/>
              <a:ext cx="8305801" cy="3048000"/>
            </a:xfrm>
            <a:prstGeom prst="rect">
              <a:avLst/>
            </a:pr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49" name="Rectangle"/>
            <p:cNvSpPr/>
            <p:nvPr/>
          </p:nvSpPr>
          <p:spPr>
            <a:xfrm>
              <a:off x="0" y="2020887"/>
              <a:ext cx="54848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50" name="Rectangle"/>
            <p:cNvSpPr/>
            <p:nvPr/>
          </p:nvSpPr>
          <p:spPr>
            <a:xfrm>
              <a:off x="519112" y="0"/>
              <a:ext cx="7769226"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51" name="Shape"/>
            <p:cNvSpPr/>
            <p:nvPr/>
          </p:nvSpPr>
          <p:spPr>
            <a:xfrm>
              <a:off x="0" y="2020887"/>
              <a:ext cx="47626" cy="31083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007600">
                    <a:alpha val="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52" name="Shape"/>
            <p:cNvSpPr/>
            <p:nvPr/>
          </p:nvSpPr>
          <p:spPr>
            <a:xfrm>
              <a:off x="519112" y="0"/>
              <a:ext cx="46039" cy="5119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007600">
                    <a:alpha val="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grpSp>
      <p:sp>
        <p:nvSpPr>
          <p:cNvPr id="54" name="Title Text"/>
          <p:cNvSpPr txBox="1">
            <a:spLocks noGrp="1"/>
          </p:cNvSpPr>
          <p:nvPr>
            <p:ph type="title"/>
          </p:nvPr>
        </p:nvSpPr>
        <p:spPr>
          <a:xfrm>
            <a:off x="990600" y="1905000"/>
            <a:ext cx="7772400" cy="2057400"/>
          </a:xfrm>
          <a:prstGeom prst="rect">
            <a:avLst/>
          </a:prstGeom>
        </p:spPr>
        <p:txBody>
          <a:bodyPr anchor="t"/>
          <a:lstStyle>
            <a:lvl1pPr>
              <a:defRPr sz="5400">
                <a:effectLst>
                  <a:outerShdw blurRad="12700" dist="38100" dir="2700000" rotWithShape="0">
                    <a:srgbClr val="000000"/>
                  </a:outerShdw>
                </a:effectLst>
              </a:defRPr>
            </a:lvl1pPr>
          </a:lstStyle>
          <a:p>
            <a:r>
              <a:t>Title Text</a:t>
            </a:r>
          </a:p>
        </p:txBody>
      </p:sp>
      <p:sp>
        <p:nvSpPr>
          <p:cNvPr id="55" name="Body Level One…"/>
          <p:cNvSpPr txBox="1">
            <a:spLocks noGrp="1"/>
          </p:cNvSpPr>
          <p:nvPr>
            <p:ph type="body" sz="half" idx="1"/>
          </p:nvPr>
        </p:nvSpPr>
        <p:spPr>
          <a:xfrm>
            <a:off x="990600" y="3962400"/>
            <a:ext cx="6781800" cy="2895600"/>
          </a:xfrm>
          <a:prstGeom prst="rect">
            <a:avLst/>
          </a:prstGeom>
        </p:spPr>
        <p:txBody>
          <a:bodyPr/>
          <a:lstStyle>
            <a:lvl1pPr marL="40639" indent="0">
              <a:buSzTx/>
              <a:buFont typeface="Wingdings"/>
              <a:buNone/>
            </a:lvl1pPr>
            <a:lvl2pPr marL="497840" indent="0" algn="ctr">
              <a:buSzTx/>
              <a:buFont typeface="Wingdings"/>
              <a:buNone/>
            </a:lvl2pPr>
            <a:lvl3pPr marL="955039" indent="0" algn="ctr">
              <a:buSzTx/>
              <a:buFont typeface="Wingdings"/>
              <a:buNone/>
            </a:lvl3pPr>
            <a:lvl4pPr marL="1412239" indent="0" algn="ctr">
              <a:buSzTx/>
              <a:buFont typeface="Wingdings"/>
              <a:buNone/>
            </a:lvl4pPr>
            <a:lvl5pPr marL="1869439" indent="0" algn="ctr">
              <a:buSzTx/>
              <a:buFont typeface="Wingdings"/>
              <a:buNone/>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etition">
    <p:bg>
      <p:bgPr>
        <a:gradFill flip="none" rotWithShape="1">
          <a:gsLst>
            <a:gs pos="0">
              <a:srgbClr val="941100"/>
            </a:gs>
            <a:gs pos="100000">
              <a:srgbClr val="FFA900"/>
            </a:gs>
          </a:gsLst>
          <a:lin ang="18900000" scaled="0"/>
        </a:gradFill>
        <a:effectLst/>
      </p:bgPr>
    </p:bg>
    <p:spTree>
      <p:nvGrpSpPr>
        <p:cNvPr id="1" name=""/>
        <p:cNvGrpSpPr/>
        <p:nvPr/>
      </p:nvGrpSpPr>
      <p:grpSpPr>
        <a:xfrm>
          <a:off x="0" y="0"/>
          <a:ext cx="0" cy="0"/>
          <a:chOff x="0" y="0"/>
          <a:chExt cx="0" cy="0"/>
        </a:xfrm>
      </p:grpSpPr>
      <p:grpSp>
        <p:nvGrpSpPr>
          <p:cNvPr id="101" name="Group"/>
          <p:cNvGrpSpPr/>
          <p:nvPr/>
        </p:nvGrpSpPr>
        <p:grpSpPr>
          <a:xfrm>
            <a:off x="0" y="0"/>
            <a:ext cx="9140826" cy="6851650"/>
            <a:chOff x="0" y="0"/>
            <a:chExt cx="9140825" cy="6851650"/>
          </a:xfrm>
        </p:grpSpPr>
        <p:sp>
          <p:nvSpPr>
            <p:cNvPr id="63" name="Shape"/>
            <p:cNvSpPr/>
            <p:nvPr/>
          </p:nvSpPr>
          <p:spPr>
            <a:xfrm>
              <a:off x="2876550" y="4462462"/>
              <a:ext cx="6264275" cy="2389188"/>
            </a:xfrm>
            <a:custGeom>
              <a:avLst/>
              <a:gdLst/>
              <a:ahLst/>
              <a:cxnLst>
                <a:cxn ang="0">
                  <a:pos x="wd2" y="hd2"/>
                </a:cxn>
                <a:cxn ang="5400000">
                  <a:pos x="wd2" y="hd2"/>
                </a:cxn>
                <a:cxn ang="10800000">
                  <a:pos x="wd2" y="hd2"/>
                </a:cxn>
                <a:cxn ang="16200000">
                  <a:pos x="wd2" y="hd2"/>
                </a:cxn>
              </a:cxnLst>
              <a:rect l="0" t="0" r="r" b="b"/>
              <a:pathLst>
                <a:path w="21600" h="21600" extrusionOk="0">
                  <a:moveTo>
                    <a:pt x="818" y="21600"/>
                  </a:moveTo>
                  <a:lnTo>
                    <a:pt x="3772" y="19103"/>
                  </a:lnTo>
                  <a:lnTo>
                    <a:pt x="6660" y="16605"/>
                  </a:lnTo>
                  <a:lnTo>
                    <a:pt x="9488" y="14022"/>
                  </a:lnTo>
                  <a:lnTo>
                    <a:pt x="12178" y="11367"/>
                  </a:lnTo>
                  <a:lnTo>
                    <a:pt x="13490" y="9989"/>
                  </a:lnTo>
                  <a:lnTo>
                    <a:pt x="14770" y="8697"/>
                  </a:lnTo>
                  <a:lnTo>
                    <a:pt x="16022" y="7320"/>
                  </a:lnTo>
                  <a:lnTo>
                    <a:pt x="17235" y="6028"/>
                  </a:lnTo>
                  <a:lnTo>
                    <a:pt x="18383" y="4650"/>
                  </a:lnTo>
                  <a:lnTo>
                    <a:pt x="19497" y="3358"/>
                  </a:lnTo>
                  <a:lnTo>
                    <a:pt x="20584" y="1981"/>
                  </a:lnTo>
                  <a:lnTo>
                    <a:pt x="21600" y="689"/>
                  </a:lnTo>
                  <a:lnTo>
                    <a:pt x="21600" y="0"/>
                  </a:lnTo>
                  <a:lnTo>
                    <a:pt x="20551" y="1378"/>
                  </a:lnTo>
                  <a:lnTo>
                    <a:pt x="19431" y="2756"/>
                  </a:lnTo>
                  <a:lnTo>
                    <a:pt x="18284" y="4133"/>
                  </a:lnTo>
                  <a:lnTo>
                    <a:pt x="17103" y="5511"/>
                  </a:lnTo>
                  <a:lnTo>
                    <a:pt x="15857" y="6889"/>
                  </a:lnTo>
                  <a:lnTo>
                    <a:pt x="14572" y="8267"/>
                  </a:lnTo>
                  <a:lnTo>
                    <a:pt x="13227" y="9645"/>
                  </a:lnTo>
                  <a:lnTo>
                    <a:pt x="11882" y="11022"/>
                  </a:lnTo>
                  <a:lnTo>
                    <a:pt x="10471" y="12400"/>
                  </a:lnTo>
                  <a:lnTo>
                    <a:pt x="9059" y="13778"/>
                  </a:lnTo>
                  <a:lnTo>
                    <a:pt x="6106" y="16433"/>
                  </a:lnTo>
                  <a:lnTo>
                    <a:pt x="3086" y="19103"/>
                  </a:lnTo>
                  <a:lnTo>
                    <a:pt x="0" y="21600"/>
                  </a:lnTo>
                  <a:lnTo>
                    <a:pt x="818" y="21600"/>
                  </a:lnTo>
                  <a:lnTo>
                    <a:pt x="818"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64" name="Shape"/>
            <p:cNvSpPr/>
            <p:nvPr/>
          </p:nvSpPr>
          <p:spPr>
            <a:xfrm>
              <a:off x="6389687" y="5757862"/>
              <a:ext cx="2751139" cy="1093788"/>
            </a:xfrm>
            <a:custGeom>
              <a:avLst/>
              <a:gdLst/>
              <a:ahLst/>
              <a:cxnLst>
                <a:cxn ang="0">
                  <a:pos x="wd2" y="hd2"/>
                </a:cxn>
                <a:cxn ang="5400000">
                  <a:pos x="wd2" y="hd2"/>
                </a:cxn>
                <a:cxn ang="10800000">
                  <a:pos x="wd2" y="hd2"/>
                </a:cxn>
                <a:cxn ang="16200000">
                  <a:pos x="wd2" y="hd2"/>
                </a:cxn>
              </a:cxnLst>
              <a:rect l="0" t="0" r="r" b="b"/>
              <a:pathLst>
                <a:path w="21600" h="21600" extrusionOk="0">
                  <a:moveTo>
                    <a:pt x="1650" y="21600"/>
                  </a:moveTo>
                  <a:lnTo>
                    <a:pt x="6875" y="16521"/>
                  </a:lnTo>
                  <a:lnTo>
                    <a:pt x="12037" y="11443"/>
                  </a:lnTo>
                  <a:lnTo>
                    <a:pt x="14500" y="8997"/>
                  </a:lnTo>
                  <a:lnTo>
                    <a:pt x="16962" y="6364"/>
                  </a:lnTo>
                  <a:lnTo>
                    <a:pt x="19363" y="3950"/>
                  </a:lnTo>
                  <a:lnTo>
                    <a:pt x="21600" y="1505"/>
                  </a:lnTo>
                  <a:lnTo>
                    <a:pt x="21600" y="0"/>
                  </a:lnTo>
                  <a:lnTo>
                    <a:pt x="19137" y="2633"/>
                  </a:lnTo>
                  <a:lnTo>
                    <a:pt x="16587" y="5235"/>
                  </a:lnTo>
                  <a:lnTo>
                    <a:pt x="13975" y="8057"/>
                  </a:lnTo>
                  <a:lnTo>
                    <a:pt x="11288" y="10690"/>
                  </a:lnTo>
                  <a:lnTo>
                    <a:pt x="5675" y="16145"/>
                  </a:lnTo>
                  <a:lnTo>
                    <a:pt x="0" y="21600"/>
                  </a:lnTo>
                  <a:lnTo>
                    <a:pt x="1650" y="21600"/>
                  </a:lnTo>
                  <a:lnTo>
                    <a:pt x="1650"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65" name="Shape"/>
            <p:cNvSpPr/>
            <p:nvPr/>
          </p:nvSpPr>
          <p:spPr>
            <a:xfrm>
              <a:off x="0" y="0"/>
              <a:ext cx="8855075" cy="5472113"/>
            </a:xfrm>
            <a:custGeom>
              <a:avLst/>
              <a:gdLst/>
              <a:ahLst/>
              <a:cxnLst>
                <a:cxn ang="0">
                  <a:pos x="wd2" y="hd2"/>
                </a:cxn>
                <a:cxn ang="5400000">
                  <a:pos x="wd2" y="hd2"/>
                </a:cxn>
                <a:cxn ang="10800000">
                  <a:pos x="wd2" y="hd2"/>
                </a:cxn>
                <a:cxn ang="16200000">
                  <a:pos x="wd2" y="hd2"/>
                </a:cxn>
              </a:cxnLst>
              <a:rect l="0" t="0" r="r" b="b"/>
              <a:pathLst>
                <a:path w="21600" h="21600" extrusionOk="0">
                  <a:moveTo>
                    <a:pt x="21577" y="6310"/>
                  </a:moveTo>
                  <a:lnTo>
                    <a:pt x="21600" y="5821"/>
                  </a:lnTo>
                  <a:lnTo>
                    <a:pt x="21577" y="5333"/>
                  </a:lnTo>
                  <a:lnTo>
                    <a:pt x="21507" y="4844"/>
                  </a:lnTo>
                  <a:lnTo>
                    <a:pt x="21367" y="4393"/>
                  </a:lnTo>
                  <a:lnTo>
                    <a:pt x="21181" y="3942"/>
                  </a:lnTo>
                  <a:lnTo>
                    <a:pt x="20971" y="3528"/>
                  </a:lnTo>
                  <a:lnTo>
                    <a:pt x="20691" y="3083"/>
                  </a:lnTo>
                  <a:lnTo>
                    <a:pt x="20369" y="2707"/>
                  </a:lnTo>
                  <a:lnTo>
                    <a:pt x="19996" y="2293"/>
                  </a:lnTo>
                  <a:lnTo>
                    <a:pt x="19576" y="1917"/>
                  </a:lnTo>
                  <a:lnTo>
                    <a:pt x="19114" y="1579"/>
                  </a:lnTo>
                  <a:lnTo>
                    <a:pt x="18625" y="1241"/>
                  </a:lnTo>
                  <a:lnTo>
                    <a:pt x="18069" y="902"/>
                  </a:lnTo>
                  <a:lnTo>
                    <a:pt x="17487" y="564"/>
                  </a:lnTo>
                  <a:lnTo>
                    <a:pt x="16861" y="301"/>
                  </a:lnTo>
                  <a:lnTo>
                    <a:pt x="16185" y="0"/>
                  </a:lnTo>
                  <a:lnTo>
                    <a:pt x="15537" y="0"/>
                  </a:lnTo>
                  <a:lnTo>
                    <a:pt x="16255" y="263"/>
                  </a:lnTo>
                  <a:lnTo>
                    <a:pt x="16931" y="564"/>
                  </a:lnTo>
                  <a:lnTo>
                    <a:pt x="17557" y="865"/>
                  </a:lnTo>
                  <a:lnTo>
                    <a:pt x="18139" y="1203"/>
                  </a:lnTo>
                  <a:lnTo>
                    <a:pt x="18671" y="1542"/>
                  </a:lnTo>
                  <a:lnTo>
                    <a:pt x="19161" y="1917"/>
                  </a:lnTo>
                  <a:lnTo>
                    <a:pt x="19600" y="2293"/>
                  </a:lnTo>
                  <a:lnTo>
                    <a:pt x="19996" y="2669"/>
                  </a:lnTo>
                  <a:lnTo>
                    <a:pt x="20345" y="3083"/>
                  </a:lnTo>
                  <a:lnTo>
                    <a:pt x="20644" y="3490"/>
                  </a:lnTo>
                  <a:lnTo>
                    <a:pt x="20901" y="3942"/>
                  </a:lnTo>
                  <a:lnTo>
                    <a:pt x="21087" y="4393"/>
                  </a:lnTo>
                  <a:lnTo>
                    <a:pt x="21227" y="4881"/>
                  </a:lnTo>
                  <a:lnTo>
                    <a:pt x="21320" y="5333"/>
                  </a:lnTo>
                  <a:lnTo>
                    <a:pt x="21344" y="5859"/>
                  </a:lnTo>
                  <a:lnTo>
                    <a:pt x="21320" y="6348"/>
                  </a:lnTo>
                  <a:lnTo>
                    <a:pt x="21250" y="6837"/>
                  </a:lnTo>
                  <a:lnTo>
                    <a:pt x="21134" y="7288"/>
                  </a:lnTo>
                  <a:lnTo>
                    <a:pt x="20971" y="7777"/>
                  </a:lnTo>
                  <a:lnTo>
                    <a:pt x="20761" y="8265"/>
                  </a:lnTo>
                  <a:lnTo>
                    <a:pt x="20509" y="8754"/>
                  </a:lnTo>
                  <a:lnTo>
                    <a:pt x="20206" y="9243"/>
                  </a:lnTo>
                  <a:lnTo>
                    <a:pt x="19879" y="9732"/>
                  </a:lnTo>
                  <a:lnTo>
                    <a:pt x="19487" y="10214"/>
                  </a:lnTo>
                  <a:lnTo>
                    <a:pt x="19068" y="10703"/>
                  </a:lnTo>
                  <a:lnTo>
                    <a:pt x="18601" y="11192"/>
                  </a:lnTo>
                  <a:lnTo>
                    <a:pt x="18116" y="11718"/>
                  </a:lnTo>
                  <a:lnTo>
                    <a:pt x="17580" y="12207"/>
                  </a:lnTo>
                  <a:lnTo>
                    <a:pt x="17001" y="12696"/>
                  </a:lnTo>
                  <a:lnTo>
                    <a:pt x="16372" y="13184"/>
                  </a:lnTo>
                  <a:lnTo>
                    <a:pt x="15723" y="13673"/>
                  </a:lnTo>
                  <a:lnTo>
                    <a:pt x="15051" y="14162"/>
                  </a:lnTo>
                  <a:lnTo>
                    <a:pt x="14329" y="14651"/>
                  </a:lnTo>
                  <a:lnTo>
                    <a:pt x="13587" y="15139"/>
                  </a:lnTo>
                  <a:lnTo>
                    <a:pt x="12798" y="15591"/>
                  </a:lnTo>
                  <a:lnTo>
                    <a:pt x="11983" y="16079"/>
                  </a:lnTo>
                  <a:lnTo>
                    <a:pt x="11124" y="16568"/>
                  </a:lnTo>
                  <a:lnTo>
                    <a:pt x="10266" y="17013"/>
                  </a:lnTo>
                  <a:lnTo>
                    <a:pt x="9361" y="17502"/>
                  </a:lnTo>
                  <a:lnTo>
                    <a:pt x="8405" y="17953"/>
                  </a:lnTo>
                  <a:lnTo>
                    <a:pt x="7454" y="18404"/>
                  </a:lnTo>
                  <a:lnTo>
                    <a:pt x="6456" y="18855"/>
                  </a:lnTo>
                  <a:lnTo>
                    <a:pt x="5434" y="19269"/>
                  </a:lnTo>
                  <a:lnTo>
                    <a:pt x="4412" y="19720"/>
                  </a:lnTo>
                  <a:lnTo>
                    <a:pt x="3344" y="20134"/>
                  </a:lnTo>
                  <a:lnTo>
                    <a:pt x="2253" y="20547"/>
                  </a:lnTo>
                  <a:lnTo>
                    <a:pt x="0" y="21374"/>
                  </a:lnTo>
                  <a:lnTo>
                    <a:pt x="0" y="21600"/>
                  </a:lnTo>
                  <a:lnTo>
                    <a:pt x="2276" y="20773"/>
                  </a:lnTo>
                  <a:lnTo>
                    <a:pt x="3368" y="20359"/>
                  </a:lnTo>
                  <a:lnTo>
                    <a:pt x="4459" y="19908"/>
                  </a:lnTo>
                  <a:lnTo>
                    <a:pt x="5504" y="19457"/>
                  </a:lnTo>
                  <a:lnTo>
                    <a:pt x="6525" y="19043"/>
                  </a:lnTo>
                  <a:lnTo>
                    <a:pt x="7524" y="18555"/>
                  </a:lnTo>
                  <a:lnTo>
                    <a:pt x="8499" y="18103"/>
                  </a:lnTo>
                  <a:lnTo>
                    <a:pt x="9454" y="17652"/>
                  </a:lnTo>
                  <a:lnTo>
                    <a:pt x="10382" y="17163"/>
                  </a:lnTo>
                  <a:lnTo>
                    <a:pt x="11264" y="16719"/>
                  </a:lnTo>
                  <a:lnTo>
                    <a:pt x="12123" y="16230"/>
                  </a:lnTo>
                  <a:lnTo>
                    <a:pt x="12934" y="15741"/>
                  </a:lnTo>
                  <a:lnTo>
                    <a:pt x="13727" y="15252"/>
                  </a:lnTo>
                  <a:lnTo>
                    <a:pt x="14492" y="14763"/>
                  </a:lnTo>
                  <a:lnTo>
                    <a:pt x="15211" y="14275"/>
                  </a:lnTo>
                  <a:lnTo>
                    <a:pt x="15910" y="13786"/>
                  </a:lnTo>
                  <a:lnTo>
                    <a:pt x="16558" y="13260"/>
                  </a:lnTo>
                  <a:lnTo>
                    <a:pt x="17188" y="12771"/>
                  </a:lnTo>
                  <a:lnTo>
                    <a:pt x="17766" y="12282"/>
                  </a:lnTo>
                  <a:lnTo>
                    <a:pt x="18326" y="11756"/>
                  </a:lnTo>
                  <a:lnTo>
                    <a:pt x="18834" y="11267"/>
                  </a:lnTo>
                  <a:lnTo>
                    <a:pt x="19301" y="10778"/>
                  </a:lnTo>
                  <a:lnTo>
                    <a:pt x="19716" y="10252"/>
                  </a:lnTo>
                  <a:lnTo>
                    <a:pt x="20112" y="9769"/>
                  </a:lnTo>
                  <a:lnTo>
                    <a:pt x="20439" y="9280"/>
                  </a:lnTo>
                  <a:lnTo>
                    <a:pt x="20738" y="8754"/>
                  </a:lnTo>
                  <a:lnTo>
                    <a:pt x="20994" y="8265"/>
                  </a:lnTo>
                  <a:lnTo>
                    <a:pt x="21204" y="7777"/>
                  </a:lnTo>
                  <a:lnTo>
                    <a:pt x="21390" y="7288"/>
                  </a:lnTo>
                  <a:lnTo>
                    <a:pt x="21507" y="6799"/>
                  </a:lnTo>
                  <a:lnTo>
                    <a:pt x="21577" y="6310"/>
                  </a:lnTo>
                  <a:lnTo>
                    <a:pt x="21577" y="631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66" name="Shape"/>
            <p:cNvSpPr/>
            <p:nvPr/>
          </p:nvSpPr>
          <p:spPr>
            <a:xfrm>
              <a:off x="7845425" y="0"/>
              <a:ext cx="1295400" cy="438150"/>
            </a:xfrm>
            <a:custGeom>
              <a:avLst/>
              <a:gdLst/>
              <a:ahLst/>
              <a:cxnLst>
                <a:cxn ang="0">
                  <a:pos x="wd2" y="hd2"/>
                </a:cxn>
                <a:cxn ang="5400000">
                  <a:pos x="wd2" y="hd2"/>
                </a:cxn>
                <a:cxn ang="10800000">
                  <a:pos x="wd2" y="hd2"/>
                </a:cxn>
                <a:cxn ang="16200000">
                  <a:pos x="wd2" y="hd2"/>
                </a:cxn>
              </a:cxnLst>
              <a:rect l="0" t="0" r="r" b="b"/>
              <a:pathLst>
                <a:path w="21600" h="21600" extrusionOk="0">
                  <a:moveTo>
                    <a:pt x="21600" y="17374"/>
                  </a:moveTo>
                  <a:lnTo>
                    <a:pt x="17801" y="12678"/>
                  </a:lnTo>
                  <a:lnTo>
                    <a:pt x="13656" y="8452"/>
                  </a:lnTo>
                  <a:lnTo>
                    <a:pt x="9219" y="4226"/>
                  </a:lnTo>
                  <a:lnTo>
                    <a:pt x="4437" y="0"/>
                  </a:lnTo>
                  <a:lnTo>
                    <a:pt x="0" y="0"/>
                  </a:lnTo>
                  <a:lnTo>
                    <a:pt x="6031" y="4696"/>
                  </a:lnTo>
                  <a:lnTo>
                    <a:pt x="11743" y="10330"/>
                  </a:lnTo>
                  <a:lnTo>
                    <a:pt x="16844" y="15965"/>
                  </a:lnTo>
                  <a:lnTo>
                    <a:pt x="21600" y="21600"/>
                  </a:lnTo>
                  <a:lnTo>
                    <a:pt x="21600" y="17374"/>
                  </a:lnTo>
                  <a:lnTo>
                    <a:pt x="21600" y="17374"/>
                  </a:lnTo>
                  <a:close/>
                </a:path>
              </a:pathLst>
            </a:custGeom>
            <a:gradFill flip="none" rotWithShape="1">
              <a:gsLst>
                <a:gs pos="0">
                  <a:srgbClr val="941100"/>
                </a:gs>
                <a:gs pos="50000">
                  <a:srgbClr val="A9413C"/>
                </a:gs>
                <a:gs pos="100000">
                  <a:srgbClr val="941100"/>
                </a:gs>
              </a:gsLst>
              <a:lin ang="0" scaled="0"/>
            </a:gradFill>
            <a:ln w="3175" cap="flat">
              <a:noFill/>
              <a:round/>
            </a:ln>
            <a:effectLst/>
          </p:spPr>
          <p:txBody>
            <a:bodyPr wrap="square" lIns="50800" tIns="50800" rIns="50800" bIns="50800" numCol="1" anchor="ctr">
              <a:noAutofit/>
            </a:bodyPr>
            <a:lstStyle/>
            <a:p>
              <a:endParaRPr/>
            </a:p>
          </p:txBody>
        </p:sp>
        <p:sp>
          <p:nvSpPr>
            <p:cNvPr id="67" name="Shape"/>
            <p:cNvSpPr/>
            <p:nvPr/>
          </p:nvSpPr>
          <p:spPr>
            <a:xfrm>
              <a:off x="0" y="3149600"/>
              <a:ext cx="9140825" cy="33305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16" y="741"/>
                  </a:lnTo>
                  <a:lnTo>
                    <a:pt x="20836" y="1421"/>
                  </a:lnTo>
                  <a:lnTo>
                    <a:pt x="20407" y="2162"/>
                  </a:lnTo>
                  <a:lnTo>
                    <a:pt x="19959" y="2842"/>
                  </a:lnTo>
                  <a:lnTo>
                    <a:pt x="19011" y="4262"/>
                  </a:lnTo>
                  <a:lnTo>
                    <a:pt x="17976" y="5683"/>
                  </a:lnTo>
                  <a:lnTo>
                    <a:pt x="16851" y="7104"/>
                  </a:lnTo>
                  <a:lnTo>
                    <a:pt x="15662" y="8514"/>
                  </a:lnTo>
                  <a:lnTo>
                    <a:pt x="14401" y="9873"/>
                  </a:lnTo>
                  <a:lnTo>
                    <a:pt x="13050" y="11232"/>
                  </a:lnTo>
                  <a:lnTo>
                    <a:pt x="11632" y="12591"/>
                  </a:lnTo>
                  <a:lnTo>
                    <a:pt x="10149" y="13950"/>
                  </a:lnTo>
                  <a:lnTo>
                    <a:pt x="8595" y="15248"/>
                  </a:lnTo>
                  <a:lnTo>
                    <a:pt x="6999" y="16483"/>
                  </a:lnTo>
                  <a:lnTo>
                    <a:pt x="5332" y="17719"/>
                  </a:lnTo>
                  <a:lnTo>
                    <a:pt x="3601" y="18882"/>
                  </a:lnTo>
                  <a:lnTo>
                    <a:pt x="1821" y="20056"/>
                  </a:lnTo>
                  <a:lnTo>
                    <a:pt x="0" y="21168"/>
                  </a:lnTo>
                  <a:lnTo>
                    <a:pt x="0" y="21600"/>
                  </a:lnTo>
                  <a:lnTo>
                    <a:pt x="1799" y="20488"/>
                  </a:lnTo>
                  <a:lnTo>
                    <a:pt x="3579" y="19376"/>
                  </a:lnTo>
                  <a:lnTo>
                    <a:pt x="5287" y="18151"/>
                  </a:lnTo>
                  <a:lnTo>
                    <a:pt x="6932" y="16977"/>
                  </a:lnTo>
                  <a:lnTo>
                    <a:pt x="8527" y="15680"/>
                  </a:lnTo>
                  <a:lnTo>
                    <a:pt x="10081" y="14383"/>
                  </a:lnTo>
                  <a:lnTo>
                    <a:pt x="11541" y="13086"/>
                  </a:lnTo>
                  <a:lnTo>
                    <a:pt x="12960" y="11727"/>
                  </a:lnTo>
                  <a:lnTo>
                    <a:pt x="14311" y="10368"/>
                  </a:lnTo>
                  <a:lnTo>
                    <a:pt x="15572" y="9009"/>
                  </a:lnTo>
                  <a:lnTo>
                    <a:pt x="16783" y="7588"/>
                  </a:lnTo>
                  <a:lnTo>
                    <a:pt x="17908" y="6177"/>
                  </a:lnTo>
                  <a:lnTo>
                    <a:pt x="18966" y="4757"/>
                  </a:lnTo>
                  <a:lnTo>
                    <a:pt x="19914" y="3336"/>
                  </a:lnTo>
                  <a:lnTo>
                    <a:pt x="20814" y="1915"/>
                  </a:lnTo>
                  <a:lnTo>
                    <a:pt x="21600" y="494"/>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68" name="Shape"/>
            <p:cNvSpPr/>
            <p:nvPr/>
          </p:nvSpPr>
          <p:spPr>
            <a:xfrm>
              <a:off x="0" y="161925"/>
              <a:ext cx="3113088" cy="2008188"/>
            </a:xfrm>
            <a:custGeom>
              <a:avLst/>
              <a:gdLst/>
              <a:ahLst/>
              <a:cxnLst>
                <a:cxn ang="0">
                  <a:pos x="wd2" y="hd2"/>
                </a:cxn>
                <a:cxn ang="5400000">
                  <a:pos x="wd2" y="hd2"/>
                </a:cxn>
                <a:cxn ang="10800000">
                  <a:pos x="wd2" y="hd2"/>
                </a:cxn>
                <a:cxn ang="16200000">
                  <a:pos x="wd2" y="hd2"/>
                </a:cxn>
              </a:cxnLst>
              <a:rect l="0" t="0" r="r" b="b"/>
              <a:pathLst>
                <a:path w="21600" h="21600" extrusionOk="0">
                  <a:moveTo>
                    <a:pt x="21600" y="9101"/>
                  </a:moveTo>
                  <a:lnTo>
                    <a:pt x="21600" y="8281"/>
                  </a:lnTo>
                  <a:lnTo>
                    <a:pt x="21401" y="7479"/>
                  </a:lnTo>
                  <a:lnTo>
                    <a:pt x="21003" y="6659"/>
                  </a:lnTo>
                  <a:lnTo>
                    <a:pt x="20352" y="5942"/>
                  </a:lnTo>
                  <a:lnTo>
                    <a:pt x="19556" y="5225"/>
                  </a:lnTo>
                  <a:lnTo>
                    <a:pt x="18628" y="4610"/>
                  </a:lnTo>
                  <a:lnTo>
                    <a:pt x="17446" y="3893"/>
                  </a:lnTo>
                  <a:lnTo>
                    <a:pt x="16120" y="3381"/>
                  </a:lnTo>
                  <a:lnTo>
                    <a:pt x="14661" y="2766"/>
                  </a:lnTo>
                  <a:lnTo>
                    <a:pt x="13015" y="2254"/>
                  </a:lnTo>
                  <a:lnTo>
                    <a:pt x="11159" y="1742"/>
                  </a:lnTo>
                  <a:lnTo>
                    <a:pt x="9248" y="1332"/>
                  </a:lnTo>
                  <a:lnTo>
                    <a:pt x="7137" y="922"/>
                  </a:lnTo>
                  <a:lnTo>
                    <a:pt x="4883" y="615"/>
                  </a:lnTo>
                  <a:lnTo>
                    <a:pt x="2508" y="307"/>
                  </a:lnTo>
                  <a:lnTo>
                    <a:pt x="0" y="0"/>
                  </a:lnTo>
                  <a:lnTo>
                    <a:pt x="0" y="205"/>
                  </a:lnTo>
                  <a:lnTo>
                    <a:pt x="2442" y="512"/>
                  </a:lnTo>
                  <a:lnTo>
                    <a:pt x="4762" y="820"/>
                  </a:lnTo>
                  <a:lnTo>
                    <a:pt x="6939" y="1127"/>
                  </a:lnTo>
                  <a:lnTo>
                    <a:pt x="8983" y="1537"/>
                  </a:lnTo>
                  <a:lnTo>
                    <a:pt x="10905" y="1947"/>
                  </a:lnTo>
                  <a:lnTo>
                    <a:pt x="12684" y="2459"/>
                  </a:lnTo>
                  <a:lnTo>
                    <a:pt x="14275" y="2971"/>
                  </a:lnTo>
                  <a:lnTo>
                    <a:pt x="15722" y="3483"/>
                  </a:lnTo>
                  <a:lnTo>
                    <a:pt x="16982" y="4098"/>
                  </a:lnTo>
                  <a:lnTo>
                    <a:pt x="18098" y="4713"/>
                  </a:lnTo>
                  <a:lnTo>
                    <a:pt x="19092" y="5430"/>
                  </a:lnTo>
                  <a:lnTo>
                    <a:pt x="19821" y="6147"/>
                  </a:lnTo>
                  <a:lnTo>
                    <a:pt x="20418" y="6864"/>
                  </a:lnTo>
                  <a:lnTo>
                    <a:pt x="20805" y="7564"/>
                  </a:lnTo>
                  <a:lnTo>
                    <a:pt x="21003" y="8384"/>
                  </a:lnTo>
                  <a:lnTo>
                    <a:pt x="21003" y="9203"/>
                  </a:lnTo>
                  <a:lnTo>
                    <a:pt x="20805" y="10023"/>
                  </a:lnTo>
                  <a:lnTo>
                    <a:pt x="20484" y="10740"/>
                  </a:lnTo>
                  <a:lnTo>
                    <a:pt x="19954" y="11560"/>
                  </a:lnTo>
                  <a:lnTo>
                    <a:pt x="19291" y="12277"/>
                  </a:lnTo>
                  <a:lnTo>
                    <a:pt x="18429" y="13097"/>
                  </a:lnTo>
                  <a:lnTo>
                    <a:pt x="17446" y="13814"/>
                  </a:lnTo>
                  <a:lnTo>
                    <a:pt x="16252" y="14633"/>
                  </a:lnTo>
                  <a:lnTo>
                    <a:pt x="14993" y="15351"/>
                  </a:lnTo>
                  <a:lnTo>
                    <a:pt x="13546" y="16068"/>
                  </a:lnTo>
                  <a:lnTo>
                    <a:pt x="12021" y="16887"/>
                  </a:lnTo>
                  <a:lnTo>
                    <a:pt x="10308" y="17604"/>
                  </a:lnTo>
                  <a:lnTo>
                    <a:pt x="8452" y="18322"/>
                  </a:lnTo>
                  <a:lnTo>
                    <a:pt x="6541" y="19039"/>
                  </a:lnTo>
                  <a:lnTo>
                    <a:pt x="4497" y="19756"/>
                  </a:lnTo>
                  <a:lnTo>
                    <a:pt x="2309" y="20473"/>
                  </a:lnTo>
                  <a:lnTo>
                    <a:pt x="0" y="21190"/>
                  </a:lnTo>
                  <a:lnTo>
                    <a:pt x="0" y="21600"/>
                  </a:lnTo>
                  <a:lnTo>
                    <a:pt x="2375" y="20883"/>
                  </a:lnTo>
                  <a:lnTo>
                    <a:pt x="4563" y="20166"/>
                  </a:lnTo>
                  <a:lnTo>
                    <a:pt x="6740" y="19449"/>
                  </a:lnTo>
                  <a:lnTo>
                    <a:pt x="8717" y="18629"/>
                  </a:lnTo>
                  <a:lnTo>
                    <a:pt x="10574" y="17912"/>
                  </a:lnTo>
                  <a:lnTo>
                    <a:pt x="12352" y="17092"/>
                  </a:lnTo>
                  <a:lnTo>
                    <a:pt x="13943" y="16375"/>
                  </a:lnTo>
                  <a:lnTo>
                    <a:pt x="15391" y="15555"/>
                  </a:lnTo>
                  <a:lnTo>
                    <a:pt x="16717" y="14736"/>
                  </a:lnTo>
                  <a:lnTo>
                    <a:pt x="17899" y="13916"/>
                  </a:lnTo>
                  <a:lnTo>
                    <a:pt x="18959" y="13097"/>
                  </a:lnTo>
                  <a:lnTo>
                    <a:pt x="19821" y="12379"/>
                  </a:lnTo>
                  <a:lnTo>
                    <a:pt x="20550" y="11560"/>
                  </a:lnTo>
                  <a:lnTo>
                    <a:pt x="21070" y="10740"/>
                  </a:lnTo>
                  <a:lnTo>
                    <a:pt x="21401" y="9921"/>
                  </a:lnTo>
                  <a:lnTo>
                    <a:pt x="21600" y="9101"/>
                  </a:lnTo>
                  <a:lnTo>
                    <a:pt x="21600" y="9101"/>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69" name="Shape"/>
            <p:cNvSpPr/>
            <p:nvPr/>
          </p:nvSpPr>
          <p:spPr>
            <a:xfrm>
              <a:off x="0" y="0"/>
              <a:ext cx="7475538" cy="4605338"/>
            </a:xfrm>
            <a:custGeom>
              <a:avLst/>
              <a:gdLst/>
              <a:ahLst/>
              <a:cxnLst>
                <a:cxn ang="0">
                  <a:pos x="wd2" y="hd2"/>
                </a:cxn>
                <a:cxn ang="5400000">
                  <a:pos x="wd2" y="hd2"/>
                </a:cxn>
                <a:cxn ang="10800000">
                  <a:pos x="wd2" y="hd2"/>
                </a:cxn>
                <a:cxn ang="16200000">
                  <a:pos x="wd2" y="hd2"/>
                </a:cxn>
              </a:cxnLst>
              <a:rect l="0" t="0" r="r" b="b"/>
              <a:pathLst>
                <a:path w="21600" h="21600" extrusionOk="0">
                  <a:moveTo>
                    <a:pt x="21572" y="6470"/>
                  </a:moveTo>
                  <a:lnTo>
                    <a:pt x="21600" y="5934"/>
                  </a:lnTo>
                  <a:lnTo>
                    <a:pt x="21572" y="5443"/>
                  </a:lnTo>
                  <a:lnTo>
                    <a:pt x="21462" y="4951"/>
                  </a:lnTo>
                  <a:lnTo>
                    <a:pt x="21324" y="4460"/>
                  </a:lnTo>
                  <a:lnTo>
                    <a:pt x="21103" y="4021"/>
                  </a:lnTo>
                  <a:lnTo>
                    <a:pt x="20855" y="3574"/>
                  </a:lnTo>
                  <a:lnTo>
                    <a:pt x="20551" y="3172"/>
                  </a:lnTo>
                  <a:lnTo>
                    <a:pt x="20197" y="2725"/>
                  </a:lnTo>
                  <a:lnTo>
                    <a:pt x="19782" y="2323"/>
                  </a:lnTo>
                  <a:lnTo>
                    <a:pt x="19313" y="1966"/>
                  </a:lnTo>
                  <a:lnTo>
                    <a:pt x="18793" y="1608"/>
                  </a:lnTo>
                  <a:lnTo>
                    <a:pt x="18241" y="1251"/>
                  </a:lnTo>
                  <a:lnTo>
                    <a:pt x="17638" y="893"/>
                  </a:lnTo>
                  <a:lnTo>
                    <a:pt x="16975" y="581"/>
                  </a:lnTo>
                  <a:lnTo>
                    <a:pt x="16290" y="268"/>
                  </a:lnTo>
                  <a:lnTo>
                    <a:pt x="15544" y="0"/>
                  </a:lnTo>
                  <a:lnTo>
                    <a:pt x="14748" y="0"/>
                  </a:lnTo>
                  <a:lnTo>
                    <a:pt x="15544" y="268"/>
                  </a:lnTo>
                  <a:lnTo>
                    <a:pt x="16290" y="581"/>
                  </a:lnTo>
                  <a:lnTo>
                    <a:pt x="16975" y="893"/>
                  </a:lnTo>
                  <a:lnTo>
                    <a:pt x="17638" y="1206"/>
                  </a:lnTo>
                  <a:lnTo>
                    <a:pt x="18241" y="1564"/>
                  </a:lnTo>
                  <a:lnTo>
                    <a:pt x="18793" y="1921"/>
                  </a:lnTo>
                  <a:lnTo>
                    <a:pt x="19285" y="2323"/>
                  </a:lnTo>
                  <a:lnTo>
                    <a:pt x="19727" y="2725"/>
                  </a:lnTo>
                  <a:lnTo>
                    <a:pt x="20114" y="3127"/>
                  </a:lnTo>
                  <a:lnTo>
                    <a:pt x="20445" y="3574"/>
                  </a:lnTo>
                  <a:lnTo>
                    <a:pt x="20716" y="4021"/>
                  </a:lnTo>
                  <a:lnTo>
                    <a:pt x="20937" y="4505"/>
                  </a:lnTo>
                  <a:lnTo>
                    <a:pt x="21103" y="4996"/>
                  </a:lnTo>
                  <a:lnTo>
                    <a:pt x="21213" y="5487"/>
                  </a:lnTo>
                  <a:lnTo>
                    <a:pt x="21241" y="5979"/>
                  </a:lnTo>
                  <a:lnTo>
                    <a:pt x="21213" y="6515"/>
                  </a:lnTo>
                  <a:lnTo>
                    <a:pt x="21131" y="6962"/>
                  </a:lnTo>
                  <a:lnTo>
                    <a:pt x="21020" y="7453"/>
                  </a:lnTo>
                  <a:lnTo>
                    <a:pt x="20855" y="7945"/>
                  </a:lnTo>
                  <a:lnTo>
                    <a:pt x="20661" y="8391"/>
                  </a:lnTo>
                  <a:lnTo>
                    <a:pt x="20417" y="8883"/>
                  </a:lnTo>
                  <a:lnTo>
                    <a:pt x="20114" y="9374"/>
                  </a:lnTo>
                  <a:lnTo>
                    <a:pt x="19782" y="9866"/>
                  </a:lnTo>
                  <a:lnTo>
                    <a:pt x="19396" y="10312"/>
                  </a:lnTo>
                  <a:lnTo>
                    <a:pt x="18986" y="10804"/>
                  </a:lnTo>
                  <a:lnTo>
                    <a:pt x="18517" y="11295"/>
                  </a:lnTo>
                  <a:lnTo>
                    <a:pt x="18020" y="11787"/>
                  </a:lnTo>
                  <a:lnTo>
                    <a:pt x="17500" y="12271"/>
                  </a:lnTo>
                  <a:lnTo>
                    <a:pt x="16920" y="12762"/>
                  </a:lnTo>
                  <a:lnTo>
                    <a:pt x="16317" y="13209"/>
                  </a:lnTo>
                  <a:lnTo>
                    <a:pt x="15682" y="13700"/>
                  </a:lnTo>
                  <a:lnTo>
                    <a:pt x="14997" y="14192"/>
                  </a:lnTo>
                  <a:lnTo>
                    <a:pt x="14279" y="14683"/>
                  </a:lnTo>
                  <a:lnTo>
                    <a:pt x="13538" y="15130"/>
                  </a:lnTo>
                  <a:lnTo>
                    <a:pt x="12737" y="15621"/>
                  </a:lnTo>
                  <a:lnTo>
                    <a:pt x="11941" y="16113"/>
                  </a:lnTo>
                  <a:lnTo>
                    <a:pt x="11090" y="16559"/>
                  </a:lnTo>
                  <a:lnTo>
                    <a:pt x="10234" y="17006"/>
                  </a:lnTo>
                  <a:lnTo>
                    <a:pt x="9327" y="17497"/>
                  </a:lnTo>
                  <a:lnTo>
                    <a:pt x="8393" y="17944"/>
                  </a:lnTo>
                  <a:lnTo>
                    <a:pt x="7427" y="18391"/>
                  </a:lnTo>
                  <a:lnTo>
                    <a:pt x="6438" y="18838"/>
                  </a:lnTo>
                  <a:lnTo>
                    <a:pt x="4404" y="19686"/>
                  </a:lnTo>
                  <a:lnTo>
                    <a:pt x="2227" y="20528"/>
                  </a:lnTo>
                  <a:lnTo>
                    <a:pt x="0" y="21332"/>
                  </a:lnTo>
                  <a:lnTo>
                    <a:pt x="0" y="21600"/>
                  </a:lnTo>
                  <a:lnTo>
                    <a:pt x="2282" y="20751"/>
                  </a:lnTo>
                  <a:lnTo>
                    <a:pt x="4459" y="19910"/>
                  </a:lnTo>
                  <a:lnTo>
                    <a:pt x="6548" y="19016"/>
                  </a:lnTo>
                  <a:lnTo>
                    <a:pt x="7537" y="18570"/>
                  </a:lnTo>
                  <a:lnTo>
                    <a:pt x="8531" y="18123"/>
                  </a:lnTo>
                  <a:lnTo>
                    <a:pt x="9466" y="17676"/>
                  </a:lnTo>
                  <a:lnTo>
                    <a:pt x="10372" y="17185"/>
                  </a:lnTo>
                  <a:lnTo>
                    <a:pt x="11279" y="16738"/>
                  </a:lnTo>
                  <a:lnTo>
                    <a:pt x="12134" y="16247"/>
                  </a:lnTo>
                  <a:lnTo>
                    <a:pt x="12958" y="15755"/>
                  </a:lnTo>
                  <a:lnTo>
                    <a:pt x="13759" y="15264"/>
                  </a:lnTo>
                  <a:lnTo>
                    <a:pt x="14500" y="14772"/>
                  </a:lnTo>
                  <a:lnTo>
                    <a:pt x="15241" y="14326"/>
                  </a:lnTo>
                  <a:lnTo>
                    <a:pt x="15931" y="13834"/>
                  </a:lnTo>
                  <a:lnTo>
                    <a:pt x="16589" y="13343"/>
                  </a:lnTo>
                  <a:lnTo>
                    <a:pt x="17196" y="12807"/>
                  </a:lnTo>
                  <a:lnTo>
                    <a:pt x="17776" y="12315"/>
                  </a:lnTo>
                  <a:lnTo>
                    <a:pt x="18324" y="11831"/>
                  </a:lnTo>
                  <a:lnTo>
                    <a:pt x="18821" y="11340"/>
                  </a:lnTo>
                  <a:lnTo>
                    <a:pt x="19285" y="10848"/>
                  </a:lnTo>
                  <a:lnTo>
                    <a:pt x="19727" y="10357"/>
                  </a:lnTo>
                  <a:lnTo>
                    <a:pt x="20114" y="9866"/>
                  </a:lnTo>
                  <a:lnTo>
                    <a:pt x="20445" y="9374"/>
                  </a:lnTo>
                  <a:lnTo>
                    <a:pt x="20744" y="8883"/>
                  </a:lnTo>
                  <a:lnTo>
                    <a:pt x="20993" y="8391"/>
                  </a:lnTo>
                  <a:lnTo>
                    <a:pt x="21213" y="7900"/>
                  </a:lnTo>
                  <a:lnTo>
                    <a:pt x="21379" y="7408"/>
                  </a:lnTo>
                  <a:lnTo>
                    <a:pt x="21490" y="6962"/>
                  </a:lnTo>
                  <a:lnTo>
                    <a:pt x="21572" y="6470"/>
                  </a:lnTo>
                  <a:lnTo>
                    <a:pt x="21572" y="647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70" name="Shape"/>
            <p:cNvSpPr/>
            <p:nvPr/>
          </p:nvSpPr>
          <p:spPr>
            <a:xfrm>
              <a:off x="0" y="0"/>
              <a:ext cx="5989638" cy="3740150"/>
            </a:xfrm>
            <a:custGeom>
              <a:avLst/>
              <a:gdLst/>
              <a:ahLst/>
              <a:cxnLst>
                <a:cxn ang="0">
                  <a:pos x="wd2" y="hd2"/>
                </a:cxn>
                <a:cxn ang="5400000">
                  <a:pos x="wd2" y="hd2"/>
                </a:cxn>
                <a:cxn ang="10800000">
                  <a:pos x="wd2" y="hd2"/>
                </a:cxn>
                <a:cxn ang="16200000">
                  <a:pos x="wd2" y="hd2"/>
                </a:cxn>
              </a:cxnLst>
              <a:rect l="0" t="0" r="r" b="b"/>
              <a:pathLst>
                <a:path w="21600" h="21600" extrusionOk="0">
                  <a:moveTo>
                    <a:pt x="21566" y="7197"/>
                  </a:moveTo>
                  <a:lnTo>
                    <a:pt x="21600" y="6592"/>
                  </a:lnTo>
                  <a:lnTo>
                    <a:pt x="21566" y="6042"/>
                  </a:lnTo>
                  <a:lnTo>
                    <a:pt x="21428" y="5492"/>
                  </a:lnTo>
                  <a:lnTo>
                    <a:pt x="21255" y="4997"/>
                  </a:lnTo>
                  <a:lnTo>
                    <a:pt x="20980" y="4456"/>
                  </a:lnTo>
                  <a:lnTo>
                    <a:pt x="20635" y="3961"/>
                  </a:lnTo>
                  <a:lnTo>
                    <a:pt x="20227" y="3466"/>
                  </a:lnTo>
                  <a:lnTo>
                    <a:pt x="19779" y="3025"/>
                  </a:lnTo>
                  <a:lnTo>
                    <a:pt x="19228" y="2585"/>
                  </a:lnTo>
                  <a:lnTo>
                    <a:pt x="18614" y="2145"/>
                  </a:lnTo>
                  <a:lnTo>
                    <a:pt x="17959" y="1760"/>
                  </a:lnTo>
                  <a:lnTo>
                    <a:pt x="17241" y="1375"/>
                  </a:lnTo>
                  <a:lnTo>
                    <a:pt x="16448" y="990"/>
                  </a:lnTo>
                  <a:lnTo>
                    <a:pt x="15593" y="660"/>
                  </a:lnTo>
                  <a:lnTo>
                    <a:pt x="14697" y="330"/>
                  </a:lnTo>
                  <a:lnTo>
                    <a:pt x="13738" y="0"/>
                  </a:lnTo>
                  <a:lnTo>
                    <a:pt x="12807" y="0"/>
                  </a:lnTo>
                  <a:lnTo>
                    <a:pt x="13841" y="330"/>
                  </a:lnTo>
                  <a:lnTo>
                    <a:pt x="14800" y="660"/>
                  </a:lnTo>
                  <a:lnTo>
                    <a:pt x="15690" y="990"/>
                  </a:lnTo>
                  <a:lnTo>
                    <a:pt x="16517" y="1375"/>
                  </a:lnTo>
                  <a:lnTo>
                    <a:pt x="17310" y="1760"/>
                  </a:lnTo>
                  <a:lnTo>
                    <a:pt x="18028" y="2145"/>
                  </a:lnTo>
                  <a:lnTo>
                    <a:pt x="18682" y="2585"/>
                  </a:lnTo>
                  <a:lnTo>
                    <a:pt x="19228" y="3025"/>
                  </a:lnTo>
                  <a:lnTo>
                    <a:pt x="19745" y="3521"/>
                  </a:lnTo>
                  <a:lnTo>
                    <a:pt x="20193" y="3961"/>
                  </a:lnTo>
                  <a:lnTo>
                    <a:pt x="20538" y="4511"/>
                  </a:lnTo>
                  <a:lnTo>
                    <a:pt x="20807" y="4997"/>
                  </a:lnTo>
                  <a:lnTo>
                    <a:pt x="21049" y="5547"/>
                  </a:lnTo>
                  <a:lnTo>
                    <a:pt x="21152" y="6097"/>
                  </a:lnTo>
                  <a:lnTo>
                    <a:pt x="21221" y="6647"/>
                  </a:lnTo>
                  <a:lnTo>
                    <a:pt x="21186" y="7252"/>
                  </a:lnTo>
                  <a:lnTo>
                    <a:pt x="21118" y="7692"/>
                  </a:lnTo>
                  <a:lnTo>
                    <a:pt x="20980" y="8132"/>
                  </a:lnTo>
                  <a:lnTo>
                    <a:pt x="20842" y="8627"/>
                  </a:lnTo>
                  <a:lnTo>
                    <a:pt x="20635" y="9067"/>
                  </a:lnTo>
                  <a:lnTo>
                    <a:pt x="20365" y="9507"/>
                  </a:lnTo>
                  <a:lnTo>
                    <a:pt x="20090" y="10002"/>
                  </a:lnTo>
                  <a:lnTo>
                    <a:pt x="19745" y="10442"/>
                  </a:lnTo>
                  <a:lnTo>
                    <a:pt x="19366" y="10883"/>
                  </a:lnTo>
                  <a:lnTo>
                    <a:pt x="18958" y="11378"/>
                  </a:lnTo>
                  <a:lnTo>
                    <a:pt x="18510" y="11818"/>
                  </a:lnTo>
                  <a:lnTo>
                    <a:pt x="17993" y="12313"/>
                  </a:lnTo>
                  <a:lnTo>
                    <a:pt x="17476" y="12753"/>
                  </a:lnTo>
                  <a:lnTo>
                    <a:pt x="16896" y="13193"/>
                  </a:lnTo>
                  <a:lnTo>
                    <a:pt x="16276" y="13688"/>
                  </a:lnTo>
                  <a:lnTo>
                    <a:pt x="15662" y="14128"/>
                  </a:lnTo>
                  <a:lnTo>
                    <a:pt x="14972" y="14568"/>
                  </a:lnTo>
                  <a:lnTo>
                    <a:pt x="13531" y="15494"/>
                  </a:lnTo>
                  <a:lnTo>
                    <a:pt x="11917" y="16374"/>
                  </a:lnTo>
                  <a:lnTo>
                    <a:pt x="10234" y="17254"/>
                  </a:lnTo>
                  <a:lnTo>
                    <a:pt x="8379" y="18079"/>
                  </a:lnTo>
                  <a:lnTo>
                    <a:pt x="6455" y="18960"/>
                  </a:lnTo>
                  <a:lnTo>
                    <a:pt x="4394" y="19785"/>
                  </a:lnTo>
                  <a:lnTo>
                    <a:pt x="2234" y="20555"/>
                  </a:lnTo>
                  <a:lnTo>
                    <a:pt x="0" y="21325"/>
                  </a:lnTo>
                  <a:lnTo>
                    <a:pt x="0" y="21600"/>
                  </a:lnTo>
                  <a:lnTo>
                    <a:pt x="2303" y="20830"/>
                  </a:lnTo>
                  <a:lnTo>
                    <a:pt x="4462" y="20005"/>
                  </a:lnTo>
                  <a:lnTo>
                    <a:pt x="6559" y="19180"/>
                  </a:lnTo>
                  <a:lnTo>
                    <a:pt x="8517" y="18299"/>
                  </a:lnTo>
                  <a:lnTo>
                    <a:pt x="10407" y="17419"/>
                  </a:lnTo>
                  <a:lnTo>
                    <a:pt x="12124" y="16539"/>
                  </a:lnTo>
                  <a:lnTo>
                    <a:pt x="13738" y="15604"/>
                  </a:lnTo>
                  <a:lnTo>
                    <a:pt x="14490" y="15164"/>
                  </a:lnTo>
                  <a:lnTo>
                    <a:pt x="15214" y="14733"/>
                  </a:lnTo>
                  <a:lnTo>
                    <a:pt x="15897" y="14238"/>
                  </a:lnTo>
                  <a:lnTo>
                    <a:pt x="16552" y="13798"/>
                  </a:lnTo>
                  <a:lnTo>
                    <a:pt x="17172" y="13303"/>
                  </a:lnTo>
                  <a:lnTo>
                    <a:pt x="17752" y="12863"/>
                  </a:lnTo>
                  <a:lnTo>
                    <a:pt x="18303" y="12368"/>
                  </a:lnTo>
                  <a:lnTo>
                    <a:pt x="18820" y="11928"/>
                  </a:lnTo>
                  <a:lnTo>
                    <a:pt x="19263" y="11433"/>
                  </a:lnTo>
                  <a:lnTo>
                    <a:pt x="19711" y="10938"/>
                  </a:lnTo>
                  <a:lnTo>
                    <a:pt x="20090" y="10497"/>
                  </a:lnTo>
                  <a:lnTo>
                    <a:pt x="20434" y="10002"/>
                  </a:lnTo>
                  <a:lnTo>
                    <a:pt x="20739" y="9562"/>
                  </a:lnTo>
                  <a:lnTo>
                    <a:pt x="20980" y="9067"/>
                  </a:lnTo>
                  <a:lnTo>
                    <a:pt x="21186" y="8627"/>
                  </a:lnTo>
                  <a:lnTo>
                    <a:pt x="21359" y="8132"/>
                  </a:lnTo>
                  <a:lnTo>
                    <a:pt x="21497" y="7637"/>
                  </a:lnTo>
                  <a:lnTo>
                    <a:pt x="21566" y="7197"/>
                  </a:lnTo>
                  <a:lnTo>
                    <a:pt x="21566" y="719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71" name="Shape"/>
            <p:cNvSpPr/>
            <p:nvPr/>
          </p:nvSpPr>
          <p:spPr>
            <a:xfrm>
              <a:off x="0" y="0"/>
              <a:ext cx="4656138" cy="2930525"/>
            </a:xfrm>
            <a:custGeom>
              <a:avLst/>
              <a:gdLst/>
              <a:ahLst/>
              <a:cxnLst>
                <a:cxn ang="0">
                  <a:pos x="wd2" y="hd2"/>
                </a:cxn>
                <a:cxn ang="5400000">
                  <a:pos x="wd2" y="hd2"/>
                </a:cxn>
                <a:cxn ang="10800000">
                  <a:pos x="wd2" y="hd2"/>
                </a:cxn>
                <a:cxn ang="16200000">
                  <a:pos x="wd2" y="hd2"/>
                </a:cxn>
              </a:cxnLst>
              <a:rect l="0" t="0" r="r" b="b"/>
              <a:pathLst>
                <a:path w="21600" h="21600" extrusionOk="0">
                  <a:moveTo>
                    <a:pt x="21600" y="8273"/>
                  </a:moveTo>
                  <a:lnTo>
                    <a:pt x="21600" y="7571"/>
                  </a:lnTo>
                  <a:lnTo>
                    <a:pt x="21511" y="6798"/>
                  </a:lnTo>
                  <a:lnTo>
                    <a:pt x="21245" y="6178"/>
                  </a:lnTo>
                  <a:lnTo>
                    <a:pt x="20847" y="5476"/>
                  </a:lnTo>
                  <a:lnTo>
                    <a:pt x="20315" y="4844"/>
                  </a:lnTo>
                  <a:lnTo>
                    <a:pt x="19702" y="4283"/>
                  </a:lnTo>
                  <a:lnTo>
                    <a:pt x="18904" y="3721"/>
                  </a:lnTo>
                  <a:lnTo>
                    <a:pt x="18025" y="3159"/>
                  </a:lnTo>
                  <a:lnTo>
                    <a:pt x="17005" y="2668"/>
                  </a:lnTo>
                  <a:lnTo>
                    <a:pt x="15905" y="2176"/>
                  </a:lnTo>
                  <a:lnTo>
                    <a:pt x="14663" y="1755"/>
                  </a:lnTo>
                  <a:lnTo>
                    <a:pt x="13341" y="1334"/>
                  </a:lnTo>
                  <a:lnTo>
                    <a:pt x="11879" y="913"/>
                  </a:lnTo>
                  <a:lnTo>
                    <a:pt x="10335" y="632"/>
                  </a:lnTo>
                  <a:lnTo>
                    <a:pt x="8702" y="281"/>
                  </a:lnTo>
                  <a:lnTo>
                    <a:pt x="6981" y="0"/>
                  </a:lnTo>
                  <a:lnTo>
                    <a:pt x="5127" y="0"/>
                  </a:lnTo>
                  <a:lnTo>
                    <a:pt x="6981" y="281"/>
                  </a:lnTo>
                  <a:lnTo>
                    <a:pt x="8791" y="562"/>
                  </a:lnTo>
                  <a:lnTo>
                    <a:pt x="10468" y="913"/>
                  </a:lnTo>
                  <a:lnTo>
                    <a:pt x="12011" y="1264"/>
                  </a:lnTo>
                  <a:lnTo>
                    <a:pt x="13474" y="1685"/>
                  </a:lnTo>
                  <a:lnTo>
                    <a:pt x="14841" y="2106"/>
                  </a:lnTo>
                  <a:lnTo>
                    <a:pt x="16074" y="2598"/>
                  </a:lnTo>
                  <a:lnTo>
                    <a:pt x="17182" y="3089"/>
                  </a:lnTo>
                  <a:lnTo>
                    <a:pt x="18150" y="3651"/>
                  </a:lnTo>
                  <a:lnTo>
                    <a:pt x="18992" y="4212"/>
                  </a:lnTo>
                  <a:lnTo>
                    <a:pt x="19702" y="4844"/>
                  </a:lnTo>
                  <a:lnTo>
                    <a:pt x="20315" y="5476"/>
                  </a:lnTo>
                  <a:lnTo>
                    <a:pt x="20714" y="6178"/>
                  </a:lnTo>
                  <a:lnTo>
                    <a:pt x="21024" y="6868"/>
                  </a:lnTo>
                  <a:lnTo>
                    <a:pt x="21157" y="7571"/>
                  </a:lnTo>
                  <a:lnTo>
                    <a:pt x="21157" y="8343"/>
                  </a:lnTo>
                  <a:lnTo>
                    <a:pt x="21068" y="8764"/>
                  </a:lnTo>
                  <a:lnTo>
                    <a:pt x="20979" y="9185"/>
                  </a:lnTo>
                  <a:lnTo>
                    <a:pt x="20802" y="9607"/>
                  </a:lnTo>
                  <a:lnTo>
                    <a:pt x="20625" y="10028"/>
                  </a:lnTo>
                  <a:lnTo>
                    <a:pt x="20100" y="10870"/>
                  </a:lnTo>
                  <a:lnTo>
                    <a:pt x="19391" y="11713"/>
                  </a:lnTo>
                  <a:lnTo>
                    <a:pt x="18505" y="12555"/>
                  </a:lnTo>
                  <a:lnTo>
                    <a:pt x="17493" y="13398"/>
                  </a:lnTo>
                  <a:lnTo>
                    <a:pt x="16340" y="14240"/>
                  </a:lnTo>
                  <a:lnTo>
                    <a:pt x="15018" y="15083"/>
                  </a:lnTo>
                  <a:lnTo>
                    <a:pt x="13607" y="15925"/>
                  </a:lnTo>
                  <a:lnTo>
                    <a:pt x="12011" y="16767"/>
                  </a:lnTo>
                  <a:lnTo>
                    <a:pt x="10290" y="17540"/>
                  </a:lnTo>
                  <a:lnTo>
                    <a:pt x="8436" y="18382"/>
                  </a:lnTo>
                  <a:lnTo>
                    <a:pt x="6493" y="19143"/>
                  </a:lnTo>
                  <a:lnTo>
                    <a:pt x="4462" y="19915"/>
                  </a:lnTo>
                  <a:lnTo>
                    <a:pt x="2253" y="20687"/>
                  </a:lnTo>
                  <a:lnTo>
                    <a:pt x="0" y="21389"/>
                  </a:lnTo>
                  <a:lnTo>
                    <a:pt x="0" y="21600"/>
                  </a:lnTo>
                  <a:lnTo>
                    <a:pt x="2297" y="20828"/>
                  </a:lnTo>
                  <a:lnTo>
                    <a:pt x="4506" y="20055"/>
                  </a:lnTo>
                  <a:lnTo>
                    <a:pt x="6626" y="19283"/>
                  </a:lnTo>
                  <a:lnTo>
                    <a:pt x="8613" y="18523"/>
                  </a:lnTo>
                  <a:lnTo>
                    <a:pt x="10468" y="17680"/>
                  </a:lnTo>
                  <a:lnTo>
                    <a:pt x="12233" y="16838"/>
                  </a:lnTo>
                  <a:lnTo>
                    <a:pt x="13821" y="15995"/>
                  </a:lnTo>
                  <a:lnTo>
                    <a:pt x="15328" y="15153"/>
                  </a:lnTo>
                  <a:lnTo>
                    <a:pt x="16651" y="14310"/>
                  </a:lnTo>
                  <a:lnTo>
                    <a:pt x="17847" y="13468"/>
                  </a:lnTo>
                  <a:lnTo>
                    <a:pt x="18904" y="12625"/>
                  </a:lnTo>
                  <a:lnTo>
                    <a:pt x="19790" y="11713"/>
                  </a:lnTo>
                  <a:lnTo>
                    <a:pt x="20492" y="10870"/>
                  </a:lnTo>
                  <a:lnTo>
                    <a:pt x="21024" y="10028"/>
                  </a:lnTo>
                  <a:lnTo>
                    <a:pt x="21245" y="9536"/>
                  </a:lnTo>
                  <a:lnTo>
                    <a:pt x="21423" y="9115"/>
                  </a:lnTo>
                  <a:lnTo>
                    <a:pt x="21511" y="8694"/>
                  </a:lnTo>
                  <a:lnTo>
                    <a:pt x="21600" y="8273"/>
                  </a:lnTo>
                  <a:lnTo>
                    <a:pt x="21600" y="8273"/>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72" name="Shape"/>
            <p:cNvSpPr/>
            <p:nvPr/>
          </p:nvSpPr>
          <p:spPr>
            <a:xfrm>
              <a:off x="180974" y="4519612"/>
              <a:ext cx="2370139" cy="323851"/>
            </a:xfrm>
            <a:custGeom>
              <a:avLst/>
              <a:gdLst/>
              <a:ahLst/>
              <a:cxnLst>
                <a:cxn ang="0">
                  <a:pos x="wd2" y="hd2"/>
                </a:cxn>
                <a:cxn ang="5400000">
                  <a:pos x="wd2" y="hd2"/>
                </a:cxn>
                <a:cxn ang="10800000">
                  <a:pos x="wd2" y="hd2"/>
                </a:cxn>
                <a:cxn ang="16200000">
                  <a:pos x="wd2" y="hd2"/>
                </a:cxn>
              </a:cxnLst>
              <a:rect l="0" t="0" r="r" b="b"/>
              <a:pathLst>
                <a:path w="21600" h="21600" extrusionOk="0">
                  <a:moveTo>
                    <a:pt x="20308" y="21600"/>
                  </a:moveTo>
                  <a:lnTo>
                    <a:pt x="0" y="1906"/>
                  </a:lnTo>
                  <a:lnTo>
                    <a:pt x="1118" y="0"/>
                  </a:lnTo>
                  <a:lnTo>
                    <a:pt x="21600" y="19694"/>
                  </a:lnTo>
                  <a:lnTo>
                    <a:pt x="20308" y="21600"/>
                  </a:lnTo>
                  <a:lnTo>
                    <a:pt x="20308"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73"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sp>
          <p:nvSpPr>
            <p:cNvPr id="74"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grpSp>
          <p:nvGrpSpPr>
            <p:cNvPr id="100" name="Group"/>
            <p:cNvGrpSpPr/>
            <p:nvPr/>
          </p:nvGrpSpPr>
          <p:grpSpPr>
            <a:xfrm>
              <a:off x="304799" y="3625850"/>
              <a:ext cx="1990727" cy="1465263"/>
              <a:chOff x="0" y="0"/>
              <a:chExt cx="1990725" cy="1465262"/>
            </a:xfrm>
          </p:grpSpPr>
          <p:sp>
            <p:nvSpPr>
              <p:cNvPr id="75" name="Shape"/>
              <p:cNvSpPr/>
              <p:nvPr/>
            </p:nvSpPr>
            <p:spPr>
              <a:xfrm>
                <a:off x="342900" y="1150937"/>
                <a:ext cx="74613"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0"/>
                    </a:lnTo>
                    <a:lnTo>
                      <a:pt x="21600" y="21600"/>
                    </a:lnTo>
                    <a:lnTo>
                      <a:pt x="21600" y="21600"/>
                    </a:lnTo>
                    <a:lnTo>
                      <a:pt x="21600" y="21600"/>
                    </a:lnTo>
                    <a:close/>
                  </a:path>
                </a:pathLst>
              </a:custGeom>
              <a:solidFill>
                <a:srgbClr val="1A2797"/>
              </a:solidFill>
              <a:ln w="9525" cap="flat">
                <a:noFill/>
                <a:round/>
              </a:ln>
              <a:effectLst/>
            </p:spPr>
            <p:txBody>
              <a:bodyPr wrap="square" lIns="50800" tIns="50800" rIns="50800" bIns="50800" numCol="1" anchor="ctr">
                <a:noAutofit/>
              </a:bodyPr>
              <a:lstStyle/>
              <a:p>
                <a:endParaRPr/>
              </a:p>
            </p:txBody>
          </p:sp>
          <p:sp>
            <p:nvSpPr>
              <p:cNvPr id="76" name="Shape"/>
              <p:cNvSpPr/>
              <p:nvPr/>
            </p:nvSpPr>
            <p:spPr>
              <a:xfrm>
                <a:off x="1143000" y="0"/>
                <a:ext cx="514351" cy="257175"/>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lnTo>
                      <a:pt x="401" y="3200"/>
                    </a:lnTo>
                    <a:lnTo>
                      <a:pt x="802" y="2400"/>
                    </a:lnTo>
                    <a:lnTo>
                      <a:pt x="3210" y="800"/>
                    </a:lnTo>
                    <a:lnTo>
                      <a:pt x="6754" y="0"/>
                    </a:lnTo>
                    <a:lnTo>
                      <a:pt x="9162" y="800"/>
                    </a:lnTo>
                    <a:lnTo>
                      <a:pt x="11569" y="2400"/>
                    </a:lnTo>
                    <a:lnTo>
                      <a:pt x="15983" y="7200"/>
                    </a:lnTo>
                    <a:lnTo>
                      <a:pt x="19193" y="12000"/>
                    </a:lnTo>
                    <a:lnTo>
                      <a:pt x="21199" y="15200"/>
                    </a:lnTo>
                    <a:lnTo>
                      <a:pt x="21600" y="16800"/>
                    </a:lnTo>
                    <a:lnTo>
                      <a:pt x="21600" y="16800"/>
                    </a:lnTo>
                    <a:lnTo>
                      <a:pt x="14779" y="21600"/>
                    </a:lnTo>
                    <a:lnTo>
                      <a:pt x="0" y="3200"/>
                    </a:lnTo>
                    <a:lnTo>
                      <a:pt x="0" y="32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77" name="Shape"/>
              <p:cNvSpPr/>
              <p:nvPr/>
            </p:nvSpPr>
            <p:spPr>
              <a:xfrm>
                <a:off x="0" y="0"/>
                <a:ext cx="1990726" cy="1465263"/>
              </a:xfrm>
              <a:custGeom>
                <a:avLst/>
                <a:gdLst/>
                <a:ahLst/>
                <a:cxnLst>
                  <a:cxn ang="0">
                    <a:pos x="wd2" y="hd2"/>
                  </a:cxn>
                  <a:cxn ang="5400000">
                    <a:pos x="wd2" y="hd2"/>
                  </a:cxn>
                  <a:cxn ang="10800000">
                    <a:pos x="wd2" y="hd2"/>
                  </a:cxn>
                  <a:cxn ang="16200000">
                    <a:pos x="wd2" y="hd2"/>
                  </a:cxn>
                </a:cxnLst>
                <a:rect l="0" t="0" r="r" b="b"/>
                <a:pathLst>
                  <a:path w="21600" h="21600" extrusionOk="0">
                    <a:moveTo>
                      <a:pt x="21496" y="16686"/>
                    </a:moveTo>
                    <a:lnTo>
                      <a:pt x="20978" y="15984"/>
                    </a:lnTo>
                    <a:lnTo>
                      <a:pt x="20148" y="15281"/>
                    </a:lnTo>
                    <a:lnTo>
                      <a:pt x="20148" y="15281"/>
                    </a:lnTo>
                    <a:lnTo>
                      <a:pt x="20148" y="15001"/>
                    </a:lnTo>
                    <a:lnTo>
                      <a:pt x="20252" y="14439"/>
                    </a:lnTo>
                    <a:lnTo>
                      <a:pt x="20252" y="13597"/>
                    </a:lnTo>
                    <a:lnTo>
                      <a:pt x="20252" y="12754"/>
                    </a:lnTo>
                    <a:lnTo>
                      <a:pt x="20252" y="11912"/>
                    </a:lnTo>
                    <a:lnTo>
                      <a:pt x="20148" y="11069"/>
                    </a:lnTo>
                    <a:lnTo>
                      <a:pt x="19941" y="10367"/>
                    </a:lnTo>
                    <a:lnTo>
                      <a:pt x="19837" y="10086"/>
                    </a:lnTo>
                    <a:lnTo>
                      <a:pt x="19734" y="9946"/>
                    </a:lnTo>
                    <a:lnTo>
                      <a:pt x="19734" y="9548"/>
                    </a:lnTo>
                    <a:lnTo>
                      <a:pt x="19630" y="8986"/>
                    </a:lnTo>
                    <a:lnTo>
                      <a:pt x="19526" y="8284"/>
                    </a:lnTo>
                    <a:lnTo>
                      <a:pt x="19319" y="7582"/>
                    </a:lnTo>
                    <a:lnTo>
                      <a:pt x="19112" y="7021"/>
                    </a:lnTo>
                    <a:lnTo>
                      <a:pt x="19215" y="6880"/>
                    </a:lnTo>
                    <a:lnTo>
                      <a:pt x="19215" y="6740"/>
                    </a:lnTo>
                    <a:lnTo>
                      <a:pt x="19215" y="6319"/>
                    </a:lnTo>
                    <a:lnTo>
                      <a:pt x="19112" y="5897"/>
                    </a:lnTo>
                    <a:lnTo>
                      <a:pt x="18714" y="4914"/>
                    </a:lnTo>
                    <a:lnTo>
                      <a:pt x="18300" y="4212"/>
                    </a:lnTo>
                    <a:lnTo>
                      <a:pt x="18196" y="4072"/>
                    </a:lnTo>
                    <a:lnTo>
                      <a:pt x="18092" y="3932"/>
                    </a:lnTo>
                    <a:lnTo>
                      <a:pt x="17988" y="2949"/>
                    </a:lnTo>
                    <a:lnTo>
                      <a:pt x="17574" y="2668"/>
                    </a:lnTo>
                    <a:lnTo>
                      <a:pt x="17055" y="2106"/>
                    </a:lnTo>
                    <a:lnTo>
                      <a:pt x="16952" y="2247"/>
                    </a:lnTo>
                    <a:lnTo>
                      <a:pt x="16952" y="2387"/>
                    </a:lnTo>
                    <a:lnTo>
                      <a:pt x="16848" y="2808"/>
                    </a:lnTo>
                    <a:lnTo>
                      <a:pt x="16848" y="2527"/>
                    </a:lnTo>
                    <a:lnTo>
                      <a:pt x="16744" y="2106"/>
                    </a:lnTo>
                    <a:lnTo>
                      <a:pt x="16641" y="1685"/>
                    </a:lnTo>
                    <a:lnTo>
                      <a:pt x="16641" y="1545"/>
                    </a:lnTo>
                    <a:lnTo>
                      <a:pt x="16122" y="983"/>
                    </a:lnTo>
                    <a:lnTo>
                      <a:pt x="15915" y="842"/>
                    </a:lnTo>
                    <a:lnTo>
                      <a:pt x="15811" y="702"/>
                    </a:lnTo>
                    <a:lnTo>
                      <a:pt x="15396" y="421"/>
                    </a:lnTo>
                    <a:lnTo>
                      <a:pt x="15293" y="421"/>
                    </a:lnTo>
                    <a:lnTo>
                      <a:pt x="14982" y="421"/>
                    </a:lnTo>
                    <a:lnTo>
                      <a:pt x="14774" y="421"/>
                    </a:lnTo>
                    <a:lnTo>
                      <a:pt x="14671" y="421"/>
                    </a:lnTo>
                    <a:lnTo>
                      <a:pt x="14152" y="140"/>
                    </a:lnTo>
                    <a:lnTo>
                      <a:pt x="13755" y="0"/>
                    </a:lnTo>
                    <a:lnTo>
                      <a:pt x="13340" y="140"/>
                    </a:lnTo>
                    <a:lnTo>
                      <a:pt x="13029" y="421"/>
                    </a:lnTo>
                    <a:lnTo>
                      <a:pt x="12614" y="421"/>
                    </a:lnTo>
                    <a:lnTo>
                      <a:pt x="12303" y="562"/>
                    </a:lnTo>
                    <a:lnTo>
                      <a:pt x="12096" y="702"/>
                    </a:lnTo>
                    <a:lnTo>
                      <a:pt x="12096" y="702"/>
                    </a:lnTo>
                    <a:lnTo>
                      <a:pt x="11992" y="702"/>
                    </a:lnTo>
                    <a:lnTo>
                      <a:pt x="11889" y="702"/>
                    </a:lnTo>
                    <a:lnTo>
                      <a:pt x="11474" y="983"/>
                    </a:lnTo>
                    <a:lnTo>
                      <a:pt x="10852" y="1404"/>
                    </a:lnTo>
                    <a:lnTo>
                      <a:pt x="10126" y="2106"/>
                    </a:lnTo>
                    <a:lnTo>
                      <a:pt x="9919" y="2527"/>
                    </a:lnTo>
                    <a:lnTo>
                      <a:pt x="9711" y="2808"/>
                    </a:lnTo>
                    <a:lnTo>
                      <a:pt x="9815" y="2808"/>
                    </a:lnTo>
                    <a:lnTo>
                      <a:pt x="9815" y="2668"/>
                    </a:lnTo>
                    <a:lnTo>
                      <a:pt x="9504" y="3510"/>
                    </a:lnTo>
                    <a:lnTo>
                      <a:pt x="9297" y="4493"/>
                    </a:lnTo>
                    <a:lnTo>
                      <a:pt x="9193" y="5055"/>
                    </a:lnTo>
                    <a:lnTo>
                      <a:pt x="9193" y="5336"/>
                    </a:lnTo>
                    <a:lnTo>
                      <a:pt x="9193" y="5336"/>
                    </a:lnTo>
                    <a:lnTo>
                      <a:pt x="9107" y="5757"/>
                    </a:lnTo>
                    <a:lnTo>
                      <a:pt x="9003" y="6459"/>
                    </a:lnTo>
                    <a:lnTo>
                      <a:pt x="8899" y="7301"/>
                    </a:lnTo>
                    <a:lnTo>
                      <a:pt x="8796" y="8144"/>
                    </a:lnTo>
                    <a:lnTo>
                      <a:pt x="8173" y="9127"/>
                    </a:lnTo>
                    <a:lnTo>
                      <a:pt x="8173" y="9267"/>
                    </a:lnTo>
                    <a:lnTo>
                      <a:pt x="8070" y="9408"/>
                    </a:lnTo>
                    <a:lnTo>
                      <a:pt x="7759" y="10227"/>
                    </a:lnTo>
                    <a:lnTo>
                      <a:pt x="7448" y="11210"/>
                    </a:lnTo>
                    <a:lnTo>
                      <a:pt x="7240" y="12192"/>
                    </a:lnTo>
                    <a:lnTo>
                      <a:pt x="7137" y="12333"/>
                    </a:lnTo>
                    <a:lnTo>
                      <a:pt x="7137" y="12473"/>
                    </a:lnTo>
                    <a:lnTo>
                      <a:pt x="7137" y="12614"/>
                    </a:lnTo>
                    <a:lnTo>
                      <a:pt x="7137" y="12614"/>
                    </a:lnTo>
                    <a:lnTo>
                      <a:pt x="7137" y="12614"/>
                    </a:lnTo>
                    <a:lnTo>
                      <a:pt x="7137" y="12614"/>
                    </a:lnTo>
                    <a:lnTo>
                      <a:pt x="7137" y="12614"/>
                    </a:lnTo>
                    <a:lnTo>
                      <a:pt x="7137" y="12614"/>
                    </a:lnTo>
                    <a:lnTo>
                      <a:pt x="6100" y="14018"/>
                    </a:lnTo>
                    <a:lnTo>
                      <a:pt x="5996" y="14018"/>
                    </a:lnTo>
                    <a:lnTo>
                      <a:pt x="5892" y="14018"/>
                    </a:lnTo>
                    <a:lnTo>
                      <a:pt x="5789" y="14299"/>
                    </a:lnTo>
                    <a:lnTo>
                      <a:pt x="5374" y="14720"/>
                    </a:lnTo>
                    <a:lnTo>
                      <a:pt x="5270" y="14720"/>
                    </a:lnTo>
                    <a:lnTo>
                      <a:pt x="5167" y="14720"/>
                    </a:lnTo>
                    <a:lnTo>
                      <a:pt x="5167" y="14860"/>
                    </a:lnTo>
                    <a:lnTo>
                      <a:pt x="5063" y="14860"/>
                    </a:lnTo>
                    <a:lnTo>
                      <a:pt x="5063" y="14860"/>
                    </a:lnTo>
                    <a:lnTo>
                      <a:pt x="5063" y="14860"/>
                    </a:lnTo>
                    <a:lnTo>
                      <a:pt x="5063" y="14860"/>
                    </a:lnTo>
                    <a:lnTo>
                      <a:pt x="4441" y="15422"/>
                    </a:lnTo>
                    <a:lnTo>
                      <a:pt x="4441" y="15562"/>
                    </a:lnTo>
                    <a:lnTo>
                      <a:pt x="4441" y="15562"/>
                    </a:lnTo>
                    <a:lnTo>
                      <a:pt x="4441" y="15843"/>
                    </a:lnTo>
                    <a:lnTo>
                      <a:pt x="4441" y="16405"/>
                    </a:lnTo>
                    <a:lnTo>
                      <a:pt x="4441" y="16826"/>
                    </a:lnTo>
                    <a:lnTo>
                      <a:pt x="4441" y="17107"/>
                    </a:lnTo>
                    <a:lnTo>
                      <a:pt x="3732" y="16966"/>
                    </a:lnTo>
                    <a:lnTo>
                      <a:pt x="2592" y="18651"/>
                    </a:lnTo>
                    <a:lnTo>
                      <a:pt x="2592" y="19353"/>
                    </a:lnTo>
                    <a:lnTo>
                      <a:pt x="3007" y="19353"/>
                    </a:lnTo>
                    <a:lnTo>
                      <a:pt x="1970" y="19775"/>
                    </a:lnTo>
                    <a:lnTo>
                      <a:pt x="1866" y="19915"/>
                    </a:lnTo>
                    <a:lnTo>
                      <a:pt x="933" y="19634"/>
                    </a:lnTo>
                    <a:lnTo>
                      <a:pt x="0" y="20055"/>
                    </a:lnTo>
                    <a:lnTo>
                      <a:pt x="0" y="20477"/>
                    </a:lnTo>
                    <a:lnTo>
                      <a:pt x="1763" y="20898"/>
                    </a:lnTo>
                    <a:lnTo>
                      <a:pt x="1659" y="20898"/>
                    </a:lnTo>
                    <a:lnTo>
                      <a:pt x="2696" y="21179"/>
                    </a:lnTo>
                    <a:lnTo>
                      <a:pt x="2903" y="21038"/>
                    </a:lnTo>
                    <a:lnTo>
                      <a:pt x="5374" y="21600"/>
                    </a:lnTo>
                    <a:lnTo>
                      <a:pt x="6307" y="21319"/>
                    </a:lnTo>
                    <a:lnTo>
                      <a:pt x="6411" y="20758"/>
                    </a:lnTo>
                    <a:lnTo>
                      <a:pt x="4147" y="20336"/>
                    </a:lnTo>
                    <a:lnTo>
                      <a:pt x="4147" y="20196"/>
                    </a:lnTo>
                    <a:lnTo>
                      <a:pt x="8588" y="18511"/>
                    </a:lnTo>
                    <a:lnTo>
                      <a:pt x="8692" y="18932"/>
                    </a:lnTo>
                    <a:lnTo>
                      <a:pt x="11059" y="19353"/>
                    </a:lnTo>
                    <a:lnTo>
                      <a:pt x="11059" y="19353"/>
                    </a:lnTo>
                    <a:lnTo>
                      <a:pt x="12096" y="16966"/>
                    </a:lnTo>
                    <a:lnTo>
                      <a:pt x="12096" y="16966"/>
                    </a:lnTo>
                    <a:lnTo>
                      <a:pt x="12096" y="16966"/>
                    </a:lnTo>
                    <a:lnTo>
                      <a:pt x="12096" y="16966"/>
                    </a:lnTo>
                    <a:lnTo>
                      <a:pt x="12096" y="16966"/>
                    </a:lnTo>
                    <a:lnTo>
                      <a:pt x="11370" y="16826"/>
                    </a:lnTo>
                    <a:lnTo>
                      <a:pt x="11474" y="15281"/>
                    </a:lnTo>
                    <a:lnTo>
                      <a:pt x="11474" y="15281"/>
                    </a:lnTo>
                    <a:lnTo>
                      <a:pt x="11578" y="14579"/>
                    </a:lnTo>
                    <a:lnTo>
                      <a:pt x="11992" y="14299"/>
                    </a:lnTo>
                    <a:lnTo>
                      <a:pt x="11992" y="14158"/>
                    </a:lnTo>
                    <a:lnTo>
                      <a:pt x="11992" y="14158"/>
                    </a:lnTo>
                    <a:lnTo>
                      <a:pt x="12407" y="13737"/>
                    </a:lnTo>
                    <a:lnTo>
                      <a:pt x="12925" y="13316"/>
                    </a:lnTo>
                    <a:lnTo>
                      <a:pt x="13444" y="12894"/>
                    </a:lnTo>
                    <a:lnTo>
                      <a:pt x="13755" y="12473"/>
                    </a:lnTo>
                    <a:lnTo>
                      <a:pt x="14152" y="12052"/>
                    </a:lnTo>
                    <a:lnTo>
                      <a:pt x="14567" y="11631"/>
                    </a:lnTo>
                    <a:lnTo>
                      <a:pt x="14982" y="10929"/>
                    </a:lnTo>
                    <a:lnTo>
                      <a:pt x="15189" y="10507"/>
                    </a:lnTo>
                    <a:lnTo>
                      <a:pt x="15189" y="10367"/>
                    </a:lnTo>
                    <a:lnTo>
                      <a:pt x="15293" y="10367"/>
                    </a:lnTo>
                    <a:lnTo>
                      <a:pt x="15396" y="10086"/>
                    </a:lnTo>
                    <a:lnTo>
                      <a:pt x="15604" y="9946"/>
                    </a:lnTo>
                    <a:lnTo>
                      <a:pt x="15708" y="9688"/>
                    </a:lnTo>
                    <a:lnTo>
                      <a:pt x="15708" y="9127"/>
                    </a:lnTo>
                    <a:lnTo>
                      <a:pt x="15604" y="8425"/>
                    </a:lnTo>
                    <a:lnTo>
                      <a:pt x="16019" y="8144"/>
                    </a:lnTo>
                    <a:lnTo>
                      <a:pt x="16433" y="7723"/>
                    </a:lnTo>
                    <a:lnTo>
                      <a:pt x="16848" y="7442"/>
                    </a:lnTo>
                    <a:lnTo>
                      <a:pt x="17159" y="7021"/>
                    </a:lnTo>
                    <a:lnTo>
                      <a:pt x="17263" y="7161"/>
                    </a:lnTo>
                    <a:lnTo>
                      <a:pt x="17470" y="7161"/>
                    </a:lnTo>
                    <a:lnTo>
                      <a:pt x="17677" y="7863"/>
                    </a:lnTo>
                    <a:lnTo>
                      <a:pt x="17677" y="7863"/>
                    </a:lnTo>
                    <a:lnTo>
                      <a:pt x="18507" y="10507"/>
                    </a:lnTo>
                    <a:lnTo>
                      <a:pt x="18507" y="10929"/>
                    </a:lnTo>
                    <a:lnTo>
                      <a:pt x="18611" y="11631"/>
                    </a:lnTo>
                    <a:lnTo>
                      <a:pt x="19025" y="13175"/>
                    </a:lnTo>
                    <a:lnTo>
                      <a:pt x="19319" y="14439"/>
                    </a:lnTo>
                    <a:lnTo>
                      <a:pt x="19423" y="15001"/>
                    </a:lnTo>
                    <a:lnTo>
                      <a:pt x="19423" y="15281"/>
                    </a:lnTo>
                    <a:lnTo>
                      <a:pt x="19319" y="15422"/>
                    </a:lnTo>
                    <a:lnTo>
                      <a:pt x="19215" y="15703"/>
                    </a:lnTo>
                    <a:lnTo>
                      <a:pt x="19215" y="16124"/>
                    </a:lnTo>
                    <a:lnTo>
                      <a:pt x="19319" y="16405"/>
                    </a:lnTo>
                    <a:lnTo>
                      <a:pt x="19423" y="16826"/>
                    </a:lnTo>
                    <a:lnTo>
                      <a:pt x="19526" y="17247"/>
                    </a:lnTo>
                    <a:lnTo>
                      <a:pt x="19630" y="17528"/>
                    </a:lnTo>
                    <a:lnTo>
                      <a:pt x="19837" y="17528"/>
                    </a:lnTo>
                    <a:lnTo>
                      <a:pt x="19941" y="17388"/>
                    </a:lnTo>
                    <a:lnTo>
                      <a:pt x="19941" y="16966"/>
                    </a:lnTo>
                    <a:lnTo>
                      <a:pt x="19837" y="16545"/>
                    </a:lnTo>
                    <a:lnTo>
                      <a:pt x="19837" y="16405"/>
                    </a:lnTo>
                    <a:lnTo>
                      <a:pt x="20771" y="16686"/>
                    </a:lnTo>
                    <a:lnTo>
                      <a:pt x="20874" y="16826"/>
                    </a:lnTo>
                    <a:lnTo>
                      <a:pt x="20978" y="17247"/>
                    </a:lnTo>
                    <a:lnTo>
                      <a:pt x="21082" y="17528"/>
                    </a:lnTo>
                    <a:lnTo>
                      <a:pt x="21289" y="17668"/>
                    </a:lnTo>
                    <a:lnTo>
                      <a:pt x="21393" y="17528"/>
                    </a:lnTo>
                    <a:lnTo>
                      <a:pt x="21289" y="17247"/>
                    </a:lnTo>
                    <a:lnTo>
                      <a:pt x="21393" y="17528"/>
                    </a:lnTo>
                    <a:lnTo>
                      <a:pt x="21496" y="17668"/>
                    </a:lnTo>
                    <a:lnTo>
                      <a:pt x="21600" y="17528"/>
                    </a:lnTo>
                    <a:lnTo>
                      <a:pt x="21600" y="17388"/>
                    </a:lnTo>
                    <a:lnTo>
                      <a:pt x="21600" y="17107"/>
                    </a:lnTo>
                    <a:lnTo>
                      <a:pt x="21496" y="16826"/>
                    </a:lnTo>
                    <a:lnTo>
                      <a:pt x="21496" y="16686"/>
                    </a:lnTo>
                    <a:lnTo>
                      <a:pt x="21496" y="16686"/>
                    </a:lnTo>
                    <a:close/>
                    <a:moveTo>
                      <a:pt x="11992" y="6178"/>
                    </a:moveTo>
                    <a:lnTo>
                      <a:pt x="12096" y="6459"/>
                    </a:lnTo>
                    <a:lnTo>
                      <a:pt x="12303" y="6740"/>
                    </a:lnTo>
                    <a:lnTo>
                      <a:pt x="12822" y="7723"/>
                    </a:lnTo>
                    <a:lnTo>
                      <a:pt x="13444" y="8425"/>
                    </a:lnTo>
                    <a:lnTo>
                      <a:pt x="13548" y="8706"/>
                    </a:lnTo>
                    <a:lnTo>
                      <a:pt x="13651" y="8846"/>
                    </a:lnTo>
                    <a:lnTo>
                      <a:pt x="13755" y="8986"/>
                    </a:lnTo>
                    <a:lnTo>
                      <a:pt x="13755" y="8986"/>
                    </a:lnTo>
                    <a:lnTo>
                      <a:pt x="13651" y="10086"/>
                    </a:lnTo>
                    <a:lnTo>
                      <a:pt x="13236" y="10367"/>
                    </a:lnTo>
                    <a:lnTo>
                      <a:pt x="12925" y="10788"/>
                    </a:lnTo>
                    <a:lnTo>
                      <a:pt x="12511" y="11350"/>
                    </a:lnTo>
                    <a:lnTo>
                      <a:pt x="12303" y="11771"/>
                    </a:lnTo>
                    <a:lnTo>
                      <a:pt x="12303" y="11912"/>
                    </a:lnTo>
                    <a:lnTo>
                      <a:pt x="12200" y="12052"/>
                    </a:lnTo>
                    <a:lnTo>
                      <a:pt x="11889" y="12473"/>
                    </a:lnTo>
                    <a:lnTo>
                      <a:pt x="11578" y="12894"/>
                    </a:lnTo>
                    <a:lnTo>
                      <a:pt x="11370" y="13175"/>
                    </a:lnTo>
                    <a:lnTo>
                      <a:pt x="11370" y="13316"/>
                    </a:lnTo>
                    <a:lnTo>
                      <a:pt x="11370" y="13316"/>
                    </a:lnTo>
                    <a:lnTo>
                      <a:pt x="11370" y="13316"/>
                    </a:lnTo>
                    <a:lnTo>
                      <a:pt x="11267" y="13316"/>
                    </a:lnTo>
                    <a:lnTo>
                      <a:pt x="11267" y="13456"/>
                    </a:lnTo>
                    <a:lnTo>
                      <a:pt x="11059" y="13597"/>
                    </a:lnTo>
                    <a:lnTo>
                      <a:pt x="10644" y="13877"/>
                    </a:lnTo>
                    <a:lnTo>
                      <a:pt x="10437" y="14018"/>
                    </a:lnTo>
                    <a:lnTo>
                      <a:pt x="10230" y="14158"/>
                    </a:lnTo>
                    <a:lnTo>
                      <a:pt x="10230" y="14158"/>
                    </a:lnTo>
                    <a:lnTo>
                      <a:pt x="10126" y="14299"/>
                    </a:lnTo>
                    <a:lnTo>
                      <a:pt x="9919" y="14439"/>
                    </a:lnTo>
                    <a:lnTo>
                      <a:pt x="9711" y="14720"/>
                    </a:lnTo>
                    <a:lnTo>
                      <a:pt x="9504" y="14860"/>
                    </a:lnTo>
                    <a:lnTo>
                      <a:pt x="9504" y="15281"/>
                    </a:lnTo>
                    <a:lnTo>
                      <a:pt x="9608" y="15843"/>
                    </a:lnTo>
                    <a:lnTo>
                      <a:pt x="9711" y="16545"/>
                    </a:lnTo>
                    <a:lnTo>
                      <a:pt x="9297" y="17247"/>
                    </a:lnTo>
                    <a:lnTo>
                      <a:pt x="6515" y="18371"/>
                    </a:lnTo>
                    <a:lnTo>
                      <a:pt x="6307" y="17809"/>
                    </a:lnTo>
                    <a:lnTo>
                      <a:pt x="6204" y="17668"/>
                    </a:lnTo>
                    <a:lnTo>
                      <a:pt x="6100" y="17668"/>
                    </a:lnTo>
                    <a:lnTo>
                      <a:pt x="6204" y="15984"/>
                    </a:lnTo>
                    <a:lnTo>
                      <a:pt x="6307" y="15703"/>
                    </a:lnTo>
                    <a:lnTo>
                      <a:pt x="6411" y="15562"/>
                    </a:lnTo>
                    <a:lnTo>
                      <a:pt x="6722" y="15001"/>
                    </a:lnTo>
                    <a:lnTo>
                      <a:pt x="6722" y="15001"/>
                    </a:lnTo>
                    <a:lnTo>
                      <a:pt x="7137" y="14720"/>
                    </a:lnTo>
                    <a:lnTo>
                      <a:pt x="7448" y="14299"/>
                    </a:lnTo>
                    <a:lnTo>
                      <a:pt x="7240" y="14579"/>
                    </a:lnTo>
                    <a:lnTo>
                      <a:pt x="7240" y="14720"/>
                    </a:lnTo>
                    <a:lnTo>
                      <a:pt x="7344" y="15141"/>
                    </a:lnTo>
                    <a:lnTo>
                      <a:pt x="7344" y="15422"/>
                    </a:lnTo>
                    <a:lnTo>
                      <a:pt x="7448" y="15562"/>
                    </a:lnTo>
                    <a:lnTo>
                      <a:pt x="7551" y="15422"/>
                    </a:lnTo>
                    <a:lnTo>
                      <a:pt x="7655" y="14860"/>
                    </a:lnTo>
                    <a:lnTo>
                      <a:pt x="7655" y="14439"/>
                    </a:lnTo>
                    <a:lnTo>
                      <a:pt x="7655" y="14158"/>
                    </a:lnTo>
                    <a:lnTo>
                      <a:pt x="8484" y="13456"/>
                    </a:lnTo>
                    <a:lnTo>
                      <a:pt x="9107" y="12754"/>
                    </a:lnTo>
                    <a:lnTo>
                      <a:pt x="9504" y="12333"/>
                    </a:lnTo>
                    <a:lnTo>
                      <a:pt x="9815" y="12052"/>
                    </a:lnTo>
                    <a:lnTo>
                      <a:pt x="10126" y="11771"/>
                    </a:lnTo>
                    <a:lnTo>
                      <a:pt x="10333" y="11631"/>
                    </a:lnTo>
                    <a:lnTo>
                      <a:pt x="10541" y="11350"/>
                    </a:lnTo>
                    <a:lnTo>
                      <a:pt x="10644" y="11210"/>
                    </a:lnTo>
                    <a:lnTo>
                      <a:pt x="10644" y="11069"/>
                    </a:lnTo>
                    <a:lnTo>
                      <a:pt x="10852" y="10648"/>
                    </a:lnTo>
                    <a:lnTo>
                      <a:pt x="10956" y="10086"/>
                    </a:lnTo>
                    <a:lnTo>
                      <a:pt x="11059" y="9548"/>
                    </a:lnTo>
                    <a:lnTo>
                      <a:pt x="11059" y="9408"/>
                    </a:lnTo>
                    <a:lnTo>
                      <a:pt x="11059" y="9267"/>
                    </a:lnTo>
                    <a:lnTo>
                      <a:pt x="10852" y="9267"/>
                    </a:lnTo>
                    <a:lnTo>
                      <a:pt x="10956" y="9267"/>
                    </a:lnTo>
                    <a:lnTo>
                      <a:pt x="10956" y="9267"/>
                    </a:lnTo>
                    <a:lnTo>
                      <a:pt x="10956" y="9127"/>
                    </a:lnTo>
                    <a:lnTo>
                      <a:pt x="11059" y="8846"/>
                    </a:lnTo>
                    <a:lnTo>
                      <a:pt x="11267" y="7863"/>
                    </a:lnTo>
                    <a:lnTo>
                      <a:pt x="11474" y="7021"/>
                    </a:lnTo>
                    <a:lnTo>
                      <a:pt x="11474" y="6599"/>
                    </a:lnTo>
                    <a:lnTo>
                      <a:pt x="11578" y="6459"/>
                    </a:lnTo>
                    <a:lnTo>
                      <a:pt x="11474" y="6319"/>
                    </a:lnTo>
                    <a:lnTo>
                      <a:pt x="11370" y="6038"/>
                    </a:lnTo>
                    <a:lnTo>
                      <a:pt x="11163" y="5757"/>
                    </a:lnTo>
                    <a:lnTo>
                      <a:pt x="11059" y="5616"/>
                    </a:lnTo>
                    <a:lnTo>
                      <a:pt x="11681" y="6038"/>
                    </a:lnTo>
                    <a:lnTo>
                      <a:pt x="11785" y="4493"/>
                    </a:lnTo>
                    <a:lnTo>
                      <a:pt x="11785" y="4634"/>
                    </a:lnTo>
                    <a:lnTo>
                      <a:pt x="11785" y="5195"/>
                    </a:lnTo>
                    <a:lnTo>
                      <a:pt x="11889" y="5757"/>
                    </a:lnTo>
                    <a:lnTo>
                      <a:pt x="11992" y="6178"/>
                    </a:lnTo>
                    <a:lnTo>
                      <a:pt x="11992" y="6178"/>
                    </a:lnTo>
                    <a:close/>
                    <a:moveTo>
                      <a:pt x="9193" y="10648"/>
                    </a:moveTo>
                    <a:lnTo>
                      <a:pt x="9107" y="10788"/>
                    </a:lnTo>
                    <a:lnTo>
                      <a:pt x="9193" y="10507"/>
                    </a:lnTo>
                    <a:lnTo>
                      <a:pt x="9193" y="10648"/>
                    </a:lnTo>
                    <a:lnTo>
                      <a:pt x="9193" y="10648"/>
                    </a:lnTo>
                    <a:close/>
                    <a:moveTo>
                      <a:pt x="10956" y="18792"/>
                    </a:moveTo>
                    <a:lnTo>
                      <a:pt x="10956" y="18792"/>
                    </a:lnTo>
                    <a:lnTo>
                      <a:pt x="10956" y="18792"/>
                    </a:lnTo>
                    <a:lnTo>
                      <a:pt x="10956" y="18792"/>
                    </a:lnTo>
                    <a:lnTo>
                      <a:pt x="10956" y="18792"/>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78" name="Shape"/>
              <p:cNvSpPr/>
              <p:nvPr/>
            </p:nvSpPr>
            <p:spPr>
              <a:xfrm>
                <a:off x="781050" y="674687"/>
                <a:ext cx="74613" cy="123826"/>
              </a:xfrm>
              <a:custGeom>
                <a:avLst/>
                <a:gdLst/>
                <a:ahLst/>
                <a:cxnLst>
                  <a:cxn ang="0">
                    <a:pos x="wd2" y="hd2"/>
                  </a:cxn>
                  <a:cxn ang="5400000">
                    <a:pos x="wd2" y="hd2"/>
                  </a:cxn>
                  <a:cxn ang="10800000">
                    <a:pos x="wd2" y="hd2"/>
                  </a:cxn>
                  <a:cxn ang="16200000">
                    <a:pos x="wd2" y="hd2"/>
                  </a:cxn>
                </a:cxnLst>
                <a:rect l="0" t="0" r="r" b="b"/>
                <a:pathLst>
                  <a:path w="21600" h="21600" extrusionOk="0">
                    <a:moveTo>
                      <a:pt x="5515" y="19938"/>
                    </a:moveTo>
                    <a:lnTo>
                      <a:pt x="8272" y="16615"/>
                    </a:lnTo>
                    <a:lnTo>
                      <a:pt x="11030" y="14954"/>
                    </a:lnTo>
                    <a:lnTo>
                      <a:pt x="21600" y="0"/>
                    </a:lnTo>
                    <a:lnTo>
                      <a:pt x="0" y="21600"/>
                    </a:lnTo>
                    <a:lnTo>
                      <a:pt x="5515" y="19938"/>
                    </a:lnTo>
                    <a:lnTo>
                      <a:pt x="5515" y="19938"/>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79" name="Shape"/>
              <p:cNvSpPr/>
              <p:nvPr/>
            </p:nvSpPr>
            <p:spPr>
              <a:xfrm>
                <a:off x="1733550" y="457200"/>
                <a:ext cx="236538" cy="665163"/>
              </a:xfrm>
              <a:custGeom>
                <a:avLst/>
                <a:gdLst/>
                <a:ahLst/>
                <a:cxnLst>
                  <a:cxn ang="0">
                    <a:pos x="wd2" y="hd2"/>
                  </a:cxn>
                  <a:cxn ang="5400000">
                    <a:pos x="wd2" y="hd2"/>
                  </a:cxn>
                  <a:cxn ang="10800000">
                    <a:pos x="wd2" y="hd2"/>
                  </a:cxn>
                  <a:cxn ang="16200000">
                    <a:pos x="wd2" y="hd2"/>
                  </a:cxn>
                </a:cxnLst>
                <a:rect l="0" t="0" r="r" b="b"/>
                <a:pathLst>
                  <a:path w="21600" h="21600" extrusionOk="0">
                    <a:moveTo>
                      <a:pt x="4204" y="4949"/>
                    </a:moveTo>
                    <a:lnTo>
                      <a:pt x="5944" y="6495"/>
                    </a:lnTo>
                    <a:lnTo>
                      <a:pt x="4204" y="8300"/>
                    </a:lnTo>
                    <a:lnTo>
                      <a:pt x="6813" y="7681"/>
                    </a:lnTo>
                    <a:lnTo>
                      <a:pt x="7683" y="17888"/>
                    </a:lnTo>
                    <a:lnTo>
                      <a:pt x="9423" y="19126"/>
                    </a:lnTo>
                    <a:lnTo>
                      <a:pt x="9423" y="19435"/>
                    </a:lnTo>
                    <a:lnTo>
                      <a:pt x="9423" y="20053"/>
                    </a:lnTo>
                    <a:lnTo>
                      <a:pt x="11162" y="20363"/>
                    </a:lnTo>
                    <a:lnTo>
                      <a:pt x="14642" y="20981"/>
                    </a:lnTo>
                    <a:lnTo>
                      <a:pt x="18121" y="21291"/>
                    </a:lnTo>
                    <a:lnTo>
                      <a:pt x="21600" y="21600"/>
                    </a:lnTo>
                    <a:lnTo>
                      <a:pt x="18121" y="20363"/>
                    </a:lnTo>
                    <a:lnTo>
                      <a:pt x="11162" y="18816"/>
                    </a:lnTo>
                    <a:lnTo>
                      <a:pt x="11162" y="18816"/>
                    </a:lnTo>
                    <a:lnTo>
                      <a:pt x="11162" y="18198"/>
                    </a:lnTo>
                    <a:lnTo>
                      <a:pt x="12032" y="16960"/>
                    </a:lnTo>
                    <a:lnTo>
                      <a:pt x="12032" y="15105"/>
                    </a:lnTo>
                    <a:lnTo>
                      <a:pt x="12032" y="13249"/>
                    </a:lnTo>
                    <a:lnTo>
                      <a:pt x="12032" y="11393"/>
                    </a:lnTo>
                    <a:lnTo>
                      <a:pt x="11162" y="9537"/>
                    </a:lnTo>
                    <a:lnTo>
                      <a:pt x="9423" y="7990"/>
                    </a:lnTo>
                    <a:lnTo>
                      <a:pt x="8553" y="7372"/>
                    </a:lnTo>
                    <a:lnTo>
                      <a:pt x="7683" y="7063"/>
                    </a:lnTo>
                    <a:lnTo>
                      <a:pt x="7683" y="6186"/>
                    </a:lnTo>
                    <a:lnTo>
                      <a:pt x="7683" y="5568"/>
                    </a:lnTo>
                    <a:lnTo>
                      <a:pt x="6813" y="4640"/>
                    </a:lnTo>
                    <a:lnTo>
                      <a:pt x="5074" y="2784"/>
                    </a:lnTo>
                    <a:lnTo>
                      <a:pt x="3334" y="928"/>
                    </a:lnTo>
                    <a:lnTo>
                      <a:pt x="2464" y="309"/>
                    </a:lnTo>
                    <a:lnTo>
                      <a:pt x="2464" y="0"/>
                    </a:lnTo>
                    <a:lnTo>
                      <a:pt x="0" y="309"/>
                    </a:lnTo>
                    <a:lnTo>
                      <a:pt x="870" y="5877"/>
                    </a:lnTo>
                    <a:lnTo>
                      <a:pt x="4204" y="4949"/>
                    </a:lnTo>
                    <a:lnTo>
                      <a:pt x="4204" y="4949"/>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80" name="Shape"/>
              <p:cNvSpPr/>
              <p:nvPr/>
            </p:nvSpPr>
            <p:spPr>
              <a:xfrm>
                <a:off x="1504950" y="238125"/>
                <a:ext cx="265113" cy="219075"/>
              </a:xfrm>
              <a:custGeom>
                <a:avLst/>
                <a:gdLst/>
                <a:ahLst/>
                <a:cxnLst>
                  <a:cxn ang="0">
                    <a:pos x="wd2" y="hd2"/>
                  </a:cxn>
                  <a:cxn ang="5400000">
                    <a:pos x="wd2" y="hd2"/>
                  </a:cxn>
                  <a:cxn ang="10800000">
                    <a:pos x="wd2" y="hd2"/>
                  </a:cxn>
                  <a:cxn ang="16200000">
                    <a:pos x="wd2" y="hd2"/>
                  </a:cxn>
                </a:cxnLst>
                <a:rect l="0" t="0" r="r" b="b"/>
                <a:pathLst>
                  <a:path w="21600" h="21600" extrusionOk="0">
                    <a:moveTo>
                      <a:pt x="13193" y="2817"/>
                    </a:moveTo>
                    <a:lnTo>
                      <a:pt x="12417" y="1878"/>
                    </a:lnTo>
                    <a:lnTo>
                      <a:pt x="11641" y="0"/>
                    </a:lnTo>
                    <a:lnTo>
                      <a:pt x="10089" y="0"/>
                    </a:lnTo>
                    <a:lnTo>
                      <a:pt x="8537" y="0"/>
                    </a:lnTo>
                    <a:lnTo>
                      <a:pt x="7760" y="0"/>
                    </a:lnTo>
                    <a:lnTo>
                      <a:pt x="6208" y="939"/>
                    </a:lnTo>
                    <a:lnTo>
                      <a:pt x="4656" y="1878"/>
                    </a:lnTo>
                    <a:lnTo>
                      <a:pt x="3880" y="1878"/>
                    </a:lnTo>
                    <a:lnTo>
                      <a:pt x="3104" y="3757"/>
                    </a:lnTo>
                    <a:lnTo>
                      <a:pt x="2328" y="6574"/>
                    </a:lnTo>
                    <a:lnTo>
                      <a:pt x="776" y="10330"/>
                    </a:lnTo>
                    <a:lnTo>
                      <a:pt x="0" y="11270"/>
                    </a:lnTo>
                    <a:lnTo>
                      <a:pt x="5432" y="4696"/>
                    </a:lnTo>
                    <a:lnTo>
                      <a:pt x="3880" y="10330"/>
                    </a:lnTo>
                    <a:lnTo>
                      <a:pt x="12417" y="5635"/>
                    </a:lnTo>
                    <a:lnTo>
                      <a:pt x="15521" y="12209"/>
                    </a:lnTo>
                    <a:lnTo>
                      <a:pt x="15521" y="8452"/>
                    </a:lnTo>
                    <a:lnTo>
                      <a:pt x="21600" y="21600"/>
                    </a:lnTo>
                    <a:lnTo>
                      <a:pt x="21600" y="18783"/>
                    </a:lnTo>
                    <a:lnTo>
                      <a:pt x="20824" y="15965"/>
                    </a:lnTo>
                    <a:lnTo>
                      <a:pt x="17849" y="9391"/>
                    </a:lnTo>
                    <a:lnTo>
                      <a:pt x="14745" y="4696"/>
                    </a:lnTo>
                    <a:lnTo>
                      <a:pt x="13969" y="3757"/>
                    </a:lnTo>
                    <a:lnTo>
                      <a:pt x="13193" y="2817"/>
                    </a:lnTo>
                    <a:lnTo>
                      <a:pt x="13193" y="281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81" name="Shape"/>
              <p:cNvSpPr/>
              <p:nvPr/>
            </p:nvSpPr>
            <p:spPr>
              <a:xfrm>
                <a:off x="1200150" y="47625"/>
                <a:ext cx="179388" cy="1809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7" y="0"/>
                    </a:lnTo>
                    <a:lnTo>
                      <a:pt x="4588" y="1137"/>
                    </a:lnTo>
                    <a:lnTo>
                      <a:pt x="9175" y="3411"/>
                    </a:lnTo>
                    <a:lnTo>
                      <a:pt x="13572" y="6821"/>
                    </a:lnTo>
                    <a:lnTo>
                      <a:pt x="15865" y="9095"/>
                    </a:lnTo>
                    <a:lnTo>
                      <a:pt x="18159" y="12505"/>
                    </a:lnTo>
                    <a:lnTo>
                      <a:pt x="20453" y="17053"/>
                    </a:lnTo>
                    <a:lnTo>
                      <a:pt x="21600" y="21600"/>
                    </a:lnTo>
                    <a:lnTo>
                      <a:pt x="15865" y="12505"/>
                    </a:lnTo>
                    <a:lnTo>
                      <a:pt x="11469" y="14779"/>
                    </a:lnTo>
                    <a:lnTo>
                      <a:pt x="13572" y="10232"/>
                    </a:lnTo>
                    <a:lnTo>
                      <a:pt x="2294" y="14779"/>
                    </a:lnTo>
                    <a:lnTo>
                      <a:pt x="11469" y="9095"/>
                    </a:lnTo>
                    <a:lnTo>
                      <a:pt x="11469" y="7958"/>
                    </a:lnTo>
                    <a:lnTo>
                      <a:pt x="10322" y="5684"/>
                    </a:lnTo>
                    <a:lnTo>
                      <a:pt x="6881" y="3411"/>
                    </a:lnTo>
                    <a:lnTo>
                      <a:pt x="0" y="0"/>
                    </a:lnTo>
                    <a:lnTo>
                      <a:pt x="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82" name="Shape"/>
              <p:cNvSpPr/>
              <p:nvPr/>
            </p:nvSpPr>
            <p:spPr>
              <a:xfrm>
                <a:off x="1476375" y="466725"/>
                <a:ext cx="104776" cy="95250"/>
              </a:xfrm>
              <a:custGeom>
                <a:avLst/>
                <a:gdLst/>
                <a:ahLst/>
                <a:cxnLst>
                  <a:cxn ang="0">
                    <a:pos x="wd2" y="hd2"/>
                  </a:cxn>
                  <a:cxn ang="5400000">
                    <a:pos x="wd2" y="hd2"/>
                  </a:cxn>
                  <a:cxn ang="10800000">
                    <a:pos x="wd2" y="hd2"/>
                  </a:cxn>
                  <a:cxn ang="16200000">
                    <a:pos x="wd2" y="hd2"/>
                  </a:cxn>
                </a:cxnLst>
                <a:rect l="0" t="0" r="r" b="b"/>
                <a:pathLst>
                  <a:path w="21600" h="21600" extrusionOk="0">
                    <a:moveTo>
                      <a:pt x="17673" y="0"/>
                    </a:moveTo>
                    <a:lnTo>
                      <a:pt x="13745" y="6480"/>
                    </a:lnTo>
                    <a:lnTo>
                      <a:pt x="11782" y="2160"/>
                    </a:lnTo>
                    <a:lnTo>
                      <a:pt x="7855" y="10800"/>
                    </a:lnTo>
                    <a:lnTo>
                      <a:pt x="5891" y="12960"/>
                    </a:lnTo>
                    <a:lnTo>
                      <a:pt x="1964" y="17280"/>
                    </a:lnTo>
                    <a:lnTo>
                      <a:pt x="0" y="21600"/>
                    </a:lnTo>
                    <a:lnTo>
                      <a:pt x="3927" y="19440"/>
                    </a:lnTo>
                    <a:lnTo>
                      <a:pt x="9818" y="12960"/>
                    </a:lnTo>
                    <a:lnTo>
                      <a:pt x="17673" y="6480"/>
                    </a:lnTo>
                    <a:lnTo>
                      <a:pt x="21600" y="2160"/>
                    </a:lnTo>
                    <a:lnTo>
                      <a:pt x="17673" y="0"/>
                    </a:lnTo>
                    <a:lnTo>
                      <a:pt x="17673"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83" name="Shape"/>
              <p:cNvSpPr/>
              <p:nvPr/>
            </p:nvSpPr>
            <p:spPr>
              <a:xfrm>
                <a:off x="1190625" y="619125"/>
                <a:ext cx="255588" cy="284163"/>
              </a:xfrm>
              <a:custGeom>
                <a:avLst/>
                <a:gdLst/>
                <a:ahLst/>
                <a:cxnLst>
                  <a:cxn ang="0">
                    <a:pos x="wd2" y="hd2"/>
                  </a:cxn>
                  <a:cxn ang="5400000">
                    <a:pos x="wd2" y="hd2"/>
                  </a:cxn>
                  <a:cxn ang="10800000">
                    <a:pos x="wd2" y="hd2"/>
                  </a:cxn>
                  <a:cxn ang="16200000">
                    <a:pos x="wd2" y="hd2"/>
                  </a:cxn>
                </a:cxnLst>
                <a:rect l="0" t="0" r="r" b="b"/>
                <a:pathLst>
                  <a:path w="21600" h="21600" extrusionOk="0">
                    <a:moveTo>
                      <a:pt x="17575" y="6396"/>
                    </a:moveTo>
                    <a:lnTo>
                      <a:pt x="18380" y="6396"/>
                    </a:lnTo>
                    <a:lnTo>
                      <a:pt x="19185" y="4947"/>
                    </a:lnTo>
                    <a:lnTo>
                      <a:pt x="20795" y="4223"/>
                    </a:lnTo>
                    <a:lnTo>
                      <a:pt x="21600" y="2896"/>
                    </a:lnTo>
                    <a:lnTo>
                      <a:pt x="21600" y="1448"/>
                    </a:lnTo>
                    <a:lnTo>
                      <a:pt x="21600" y="0"/>
                    </a:lnTo>
                    <a:lnTo>
                      <a:pt x="19990" y="2896"/>
                    </a:lnTo>
                    <a:lnTo>
                      <a:pt x="19185" y="4223"/>
                    </a:lnTo>
                    <a:lnTo>
                      <a:pt x="17575" y="4223"/>
                    </a:lnTo>
                    <a:lnTo>
                      <a:pt x="15965" y="4947"/>
                    </a:lnTo>
                    <a:lnTo>
                      <a:pt x="16770" y="6396"/>
                    </a:lnTo>
                    <a:lnTo>
                      <a:pt x="12745" y="11464"/>
                    </a:lnTo>
                    <a:lnTo>
                      <a:pt x="0" y="16532"/>
                    </a:lnTo>
                    <a:lnTo>
                      <a:pt x="8050" y="14360"/>
                    </a:lnTo>
                    <a:lnTo>
                      <a:pt x="7245" y="15084"/>
                    </a:lnTo>
                    <a:lnTo>
                      <a:pt x="6440" y="15808"/>
                    </a:lnTo>
                    <a:lnTo>
                      <a:pt x="3220" y="18704"/>
                    </a:lnTo>
                    <a:lnTo>
                      <a:pt x="1610" y="20152"/>
                    </a:lnTo>
                    <a:lnTo>
                      <a:pt x="0" y="20876"/>
                    </a:lnTo>
                    <a:lnTo>
                      <a:pt x="0" y="21600"/>
                    </a:lnTo>
                    <a:lnTo>
                      <a:pt x="805" y="20876"/>
                    </a:lnTo>
                    <a:lnTo>
                      <a:pt x="4025" y="18704"/>
                    </a:lnTo>
                    <a:lnTo>
                      <a:pt x="6440" y="17256"/>
                    </a:lnTo>
                    <a:lnTo>
                      <a:pt x="9525" y="15084"/>
                    </a:lnTo>
                    <a:lnTo>
                      <a:pt x="12745" y="12912"/>
                    </a:lnTo>
                    <a:lnTo>
                      <a:pt x="15965" y="9292"/>
                    </a:lnTo>
                    <a:lnTo>
                      <a:pt x="17575" y="7120"/>
                    </a:lnTo>
                    <a:lnTo>
                      <a:pt x="17575" y="6396"/>
                    </a:lnTo>
                    <a:lnTo>
                      <a:pt x="17575" y="6396"/>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84" name="Shape"/>
              <p:cNvSpPr/>
              <p:nvPr/>
            </p:nvSpPr>
            <p:spPr>
              <a:xfrm>
                <a:off x="865187" y="760412"/>
                <a:ext cx="115889" cy="85726"/>
              </a:xfrm>
              <a:custGeom>
                <a:avLst/>
                <a:gdLst/>
                <a:ahLst/>
                <a:cxnLst>
                  <a:cxn ang="0">
                    <a:pos x="wd2" y="hd2"/>
                  </a:cxn>
                  <a:cxn ang="5400000">
                    <a:pos x="wd2" y="hd2"/>
                  </a:cxn>
                  <a:cxn ang="10800000">
                    <a:pos x="wd2" y="hd2"/>
                  </a:cxn>
                  <a:cxn ang="16200000">
                    <a:pos x="wd2" y="hd2"/>
                  </a:cxn>
                </a:cxnLst>
                <a:rect l="0" t="0" r="r" b="b"/>
                <a:pathLst>
                  <a:path w="21600" h="21600" extrusionOk="0">
                    <a:moveTo>
                      <a:pt x="7200" y="14400"/>
                    </a:moveTo>
                    <a:lnTo>
                      <a:pt x="14400" y="9600"/>
                    </a:lnTo>
                    <a:lnTo>
                      <a:pt x="18000" y="4800"/>
                    </a:lnTo>
                    <a:lnTo>
                      <a:pt x="19800" y="2400"/>
                    </a:lnTo>
                    <a:lnTo>
                      <a:pt x="21600" y="0"/>
                    </a:lnTo>
                    <a:lnTo>
                      <a:pt x="12600" y="7200"/>
                    </a:lnTo>
                    <a:lnTo>
                      <a:pt x="9000" y="9600"/>
                    </a:lnTo>
                    <a:lnTo>
                      <a:pt x="7200" y="9600"/>
                    </a:lnTo>
                    <a:lnTo>
                      <a:pt x="5400" y="7200"/>
                    </a:lnTo>
                    <a:lnTo>
                      <a:pt x="3600" y="4800"/>
                    </a:lnTo>
                    <a:lnTo>
                      <a:pt x="0" y="21600"/>
                    </a:lnTo>
                    <a:lnTo>
                      <a:pt x="3600" y="16800"/>
                    </a:lnTo>
                    <a:lnTo>
                      <a:pt x="7200" y="14400"/>
                    </a:lnTo>
                    <a:lnTo>
                      <a:pt x="7200" y="144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85" name="Shape"/>
              <p:cNvSpPr/>
              <p:nvPr/>
            </p:nvSpPr>
            <p:spPr>
              <a:xfrm>
                <a:off x="685800" y="960437"/>
                <a:ext cx="19051" cy="85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800"/>
                    </a:lnTo>
                    <a:lnTo>
                      <a:pt x="0" y="7200"/>
                    </a:lnTo>
                    <a:lnTo>
                      <a:pt x="10800" y="21600"/>
                    </a:lnTo>
                    <a:lnTo>
                      <a:pt x="21600" y="14400"/>
                    </a:lnTo>
                    <a:lnTo>
                      <a:pt x="21600" y="7200"/>
                    </a:lnTo>
                    <a:lnTo>
                      <a:pt x="21600" y="2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86" name="Shape"/>
              <p:cNvSpPr/>
              <p:nvPr/>
            </p:nvSpPr>
            <p:spPr>
              <a:xfrm>
                <a:off x="476250" y="1169987"/>
                <a:ext cx="76201"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1800"/>
                    </a:moveTo>
                    <a:lnTo>
                      <a:pt x="21600" y="1800"/>
                    </a:lnTo>
                    <a:lnTo>
                      <a:pt x="21600" y="1800"/>
                    </a:lnTo>
                    <a:lnTo>
                      <a:pt x="21600" y="1800"/>
                    </a:lnTo>
                    <a:lnTo>
                      <a:pt x="2700" y="0"/>
                    </a:lnTo>
                    <a:lnTo>
                      <a:pt x="18900" y="3600"/>
                    </a:lnTo>
                    <a:lnTo>
                      <a:pt x="18900" y="3600"/>
                    </a:lnTo>
                    <a:lnTo>
                      <a:pt x="0" y="21600"/>
                    </a:lnTo>
                    <a:lnTo>
                      <a:pt x="8100" y="16200"/>
                    </a:lnTo>
                    <a:lnTo>
                      <a:pt x="8100" y="19800"/>
                    </a:lnTo>
                    <a:lnTo>
                      <a:pt x="21600" y="1800"/>
                    </a:lnTo>
                    <a:lnTo>
                      <a:pt x="21600" y="1800"/>
                    </a:lnTo>
                    <a:lnTo>
                      <a:pt x="21600" y="18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87" name="Shape"/>
              <p:cNvSpPr/>
              <p:nvPr/>
            </p:nvSpPr>
            <p:spPr>
              <a:xfrm>
                <a:off x="388937" y="1179512"/>
                <a:ext cx="457201" cy="133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644" y="9257"/>
                    </a:lnTo>
                    <a:lnTo>
                      <a:pt x="8580" y="15429"/>
                    </a:lnTo>
                    <a:lnTo>
                      <a:pt x="20772" y="4629"/>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88" name="Shape"/>
              <p:cNvSpPr/>
              <p:nvPr/>
            </p:nvSpPr>
            <p:spPr>
              <a:xfrm>
                <a:off x="1009650" y="1141412"/>
                <a:ext cx="104776" cy="171451"/>
              </a:xfrm>
              <a:custGeom>
                <a:avLst/>
                <a:gdLst/>
                <a:ahLst/>
                <a:cxnLst>
                  <a:cxn ang="0">
                    <a:pos x="wd2" y="hd2"/>
                  </a:cxn>
                  <a:cxn ang="5400000">
                    <a:pos x="wd2" y="hd2"/>
                  </a:cxn>
                  <a:cxn ang="10800000">
                    <a:pos x="wd2" y="hd2"/>
                  </a:cxn>
                  <a:cxn ang="16200000">
                    <a:pos x="wd2" y="hd2"/>
                  </a:cxn>
                </a:cxnLst>
                <a:rect l="0" t="0" r="r" b="b"/>
                <a:pathLst>
                  <a:path w="21600" h="21600" extrusionOk="0">
                    <a:moveTo>
                      <a:pt x="1964" y="0"/>
                    </a:moveTo>
                    <a:lnTo>
                      <a:pt x="21600" y="1200"/>
                    </a:lnTo>
                    <a:lnTo>
                      <a:pt x="0" y="16800"/>
                    </a:lnTo>
                    <a:lnTo>
                      <a:pt x="17673" y="4800"/>
                    </a:lnTo>
                    <a:lnTo>
                      <a:pt x="1964" y="21600"/>
                    </a:lnTo>
                    <a:lnTo>
                      <a:pt x="21600" y="1200"/>
                    </a:lnTo>
                    <a:lnTo>
                      <a:pt x="1964" y="0"/>
                    </a:lnTo>
                    <a:lnTo>
                      <a:pt x="1964"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89" name="Shape"/>
              <p:cNvSpPr/>
              <p:nvPr/>
            </p:nvSpPr>
            <p:spPr>
              <a:xfrm>
                <a:off x="276225" y="1312862"/>
                <a:ext cx="122238" cy="66676"/>
              </a:xfrm>
              <a:custGeom>
                <a:avLst/>
                <a:gdLst/>
                <a:ahLst/>
                <a:cxnLst>
                  <a:cxn ang="0">
                    <a:pos x="wd2" y="hd2"/>
                  </a:cxn>
                  <a:cxn ang="5400000">
                    <a:pos x="wd2" y="hd2"/>
                  </a:cxn>
                  <a:cxn ang="10800000">
                    <a:pos x="wd2" y="hd2"/>
                  </a:cxn>
                  <a:cxn ang="16200000">
                    <a:pos x="wd2" y="hd2"/>
                  </a:cxn>
                </a:cxnLst>
                <a:rect l="0" t="0" r="r" b="b"/>
                <a:pathLst>
                  <a:path w="21600" h="21600" extrusionOk="0">
                    <a:moveTo>
                      <a:pt x="10099" y="0"/>
                    </a:moveTo>
                    <a:lnTo>
                      <a:pt x="11782" y="0"/>
                    </a:lnTo>
                    <a:lnTo>
                      <a:pt x="16831" y="3086"/>
                    </a:lnTo>
                    <a:lnTo>
                      <a:pt x="13465" y="3086"/>
                    </a:lnTo>
                    <a:lnTo>
                      <a:pt x="11782" y="3086"/>
                    </a:lnTo>
                    <a:lnTo>
                      <a:pt x="16831" y="3086"/>
                    </a:lnTo>
                    <a:lnTo>
                      <a:pt x="0" y="12343"/>
                    </a:lnTo>
                    <a:lnTo>
                      <a:pt x="19917" y="3086"/>
                    </a:lnTo>
                    <a:lnTo>
                      <a:pt x="18514" y="21600"/>
                    </a:lnTo>
                    <a:lnTo>
                      <a:pt x="21600" y="3086"/>
                    </a:lnTo>
                    <a:lnTo>
                      <a:pt x="10099" y="0"/>
                    </a:lnTo>
                    <a:lnTo>
                      <a:pt x="10099"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90" name="Shape"/>
              <p:cNvSpPr/>
              <p:nvPr/>
            </p:nvSpPr>
            <p:spPr>
              <a:xfrm>
                <a:off x="485775" y="1398587"/>
                <a:ext cx="104776" cy="47626"/>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0" y="0"/>
                    </a:lnTo>
                    <a:lnTo>
                      <a:pt x="17673" y="4320"/>
                    </a:lnTo>
                    <a:lnTo>
                      <a:pt x="5891" y="12960"/>
                    </a:lnTo>
                    <a:lnTo>
                      <a:pt x="19636" y="8640"/>
                    </a:lnTo>
                    <a:lnTo>
                      <a:pt x="19636" y="21600"/>
                    </a:lnTo>
                    <a:lnTo>
                      <a:pt x="19636" y="21600"/>
                    </a:lnTo>
                    <a:lnTo>
                      <a:pt x="21600" y="4320"/>
                    </a:lnTo>
                    <a:lnTo>
                      <a:pt x="21600" y="432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91" name="Shape"/>
              <p:cNvSpPr/>
              <p:nvPr/>
            </p:nvSpPr>
            <p:spPr>
              <a:xfrm>
                <a:off x="1028700" y="1008062"/>
                <a:ext cx="28576" cy="95251"/>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4400" y="8640"/>
                    </a:lnTo>
                    <a:lnTo>
                      <a:pt x="14400" y="21600"/>
                    </a:lnTo>
                    <a:lnTo>
                      <a:pt x="21600" y="6480"/>
                    </a:lnTo>
                    <a:lnTo>
                      <a:pt x="21600" y="6480"/>
                    </a:lnTo>
                    <a:lnTo>
                      <a:pt x="21600" y="0"/>
                    </a:lnTo>
                    <a:lnTo>
                      <a:pt x="14400" y="6480"/>
                    </a:lnTo>
                    <a:lnTo>
                      <a:pt x="0" y="8640"/>
                    </a:lnTo>
                    <a:lnTo>
                      <a:pt x="0" y="864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92" name="Shape"/>
              <p:cNvSpPr/>
              <p:nvPr/>
            </p:nvSpPr>
            <p:spPr>
              <a:xfrm>
                <a:off x="561975" y="1169987"/>
                <a:ext cx="9526" cy="28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4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93" name="Shape"/>
              <p:cNvSpPr/>
              <p:nvPr/>
            </p:nvSpPr>
            <p:spPr>
              <a:xfrm>
                <a:off x="542925" y="1046162"/>
                <a:ext cx="47626" cy="123826"/>
              </a:xfrm>
              <a:custGeom>
                <a:avLst/>
                <a:gdLst/>
                <a:ahLst/>
                <a:cxnLst>
                  <a:cxn ang="0">
                    <a:pos x="wd2" y="hd2"/>
                  </a:cxn>
                  <a:cxn ang="5400000">
                    <a:pos x="wd2" y="hd2"/>
                  </a:cxn>
                  <a:cxn ang="10800000">
                    <a:pos x="wd2" y="hd2"/>
                  </a:cxn>
                  <a:cxn ang="16200000">
                    <a:pos x="wd2" y="hd2"/>
                  </a:cxn>
                </a:cxnLst>
                <a:rect l="0" t="0" r="r" b="b"/>
                <a:pathLst>
                  <a:path w="21600" h="21600" extrusionOk="0">
                    <a:moveTo>
                      <a:pt x="17280" y="1662"/>
                    </a:moveTo>
                    <a:lnTo>
                      <a:pt x="12960" y="6646"/>
                    </a:lnTo>
                    <a:lnTo>
                      <a:pt x="0" y="4985"/>
                    </a:lnTo>
                    <a:lnTo>
                      <a:pt x="8640" y="8308"/>
                    </a:lnTo>
                    <a:lnTo>
                      <a:pt x="4320" y="11631"/>
                    </a:lnTo>
                    <a:lnTo>
                      <a:pt x="12960" y="21600"/>
                    </a:lnTo>
                    <a:lnTo>
                      <a:pt x="12960" y="6646"/>
                    </a:lnTo>
                    <a:lnTo>
                      <a:pt x="17280" y="3323"/>
                    </a:lnTo>
                    <a:lnTo>
                      <a:pt x="21600" y="1662"/>
                    </a:lnTo>
                    <a:lnTo>
                      <a:pt x="21600" y="1662"/>
                    </a:lnTo>
                    <a:lnTo>
                      <a:pt x="8640" y="0"/>
                    </a:lnTo>
                    <a:lnTo>
                      <a:pt x="17280" y="1662"/>
                    </a:lnTo>
                    <a:lnTo>
                      <a:pt x="17280" y="1662"/>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94" name="Shape"/>
              <p:cNvSpPr/>
              <p:nvPr/>
            </p:nvSpPr>
            <p:spPr>
              <a:xfrm>
                <a:off x="552450" y="1198562"/>
                <a:ext cx="38101" cy="3810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0"/>
                    </a:lnTo>
                    <a:lnTo>
                      <a:pt x="5400" y="0"/>
                    </a:lnTo>
                    <a:lnTo>
                      <a:pt x="10800" y="5400"/>
                    </a:lnTo>
                    <a:lnTo>
                      <a:pt x="21600" y="21600"/>
                    </a:lnTo>
                    <a:lnTo>
                      <a:pt x="21600" y="16200"/>
                    </a:lnTo>
                    <a:lnTo>
                      <a:pt x="16200" y="5400"/>
                    </a:lnTo>
                    <a:lnTo>
                      <a:pt x="10800" y="0"/>
                    </a:lnTo>
                    <a:lnTo>
                      <a:pt x="5400" y="0"/>
                    </a:lnTo>
                    <a:lnTo>
                      <a:pt x="5400" y="0"/>
                    </a:lnTo>
                    <a:lnTo>
                      <a:pt x="54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95" name="Shape"/>
              <p:cNvSpPr/>
              <p:nvPr/>
            </p:nvSpPr>
            <p:spPr>
              <a:xfrm>
                <a:off x="966787" y="630237"/>
                <a:ext cx="341314" cy="342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768" y="3600"/>
                    </a:lnTo>
                    <a:lnTo>
                      <a:pt x="13261" y="4900"/>
                    </a:lnTo>
                    <a:lnTo>
                      <a:pt x="10448" y="7900"/>
                    </a:lnTo>
                    <a:lnTo>
                      <a:pt x="8740" y="11400"/>
                    </a:lnTo>
                    <a:lnTo>
                      <a:pt x="4822" y="15600"/>
                    </a:lnTo>
                    <a:lnTo>
                      <a:pt x="4220" y="16600"/>
                    </a:lnTo>
                    <a:lnTo>
                      <a:pt x="2913" y="17700"/>
                    </a:lnTo>
                    <a:lnTo>
                      <a:pt x="0" y="20800"/>
                    </a:lnTo>
                    <a:lnTo>
                      <a:pt x="4822" y="21600"/>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96" name="Shape"/>
              <p:cNvSpPr/>
              <p:nvPr/>
            </p:nvSpPr>
            <p:spPr>
              <a:xfrm>
                <a:off x="546100" y="676275"/>
                <a:ext cx="336551" cy="284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672" y="4344"/>
                    </a:lnTo>
                    <a:lnTo>
                      <a:pt x="0" y="21600"/>
                    </a:lnTo>
                    <a:lnTo>
                      <a:pt x="18034" y="10257"/>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97" name="Triangle"/>
              <p:cNvSpPr/>
              <p:nvPr/>
            </p:nvSpPr>
            <p:spPr>
              <a:xfrm>
                <a:off x="1341437" y="515937"/>
                <a:ext cx="101601" cy="125413"/>
              </a:xfrm>
              <a:custGeom>
                <a:avLst/>
                <a:gdLst/>
                <a:ahLst/>
                <a:cxnLst>
                  <a:cxn ang="0">
                    <a:pos x="wd2" y="hd2"/>
                  </a:cxn>
                  <a:cxn ang="5400000">
                    <a:pos x="wd2" y="hd2"/>
                  </a:cxn>
                  <a:cxn ang="10800000">
                    <a:pos x="wd2" y="hd2"/>
                  </a:cxn>
                  <a:cxn ang="16200000">
                    <a:pos x="wd2" y="hd2"/>
                  </a:cxn>
                </a:cxnLst>
                <a:rect l="0" t="0" r="r" b="b"/>
                <a:pathLst>
                  <a:path w="21600" h="21600" extrusionOk="0">
                    <a:moveTo>
                      <a:pt x="0" y="6015"/>
                    </a:moveTo>
                    <a:lnTo>
                      <a:pt x="21600" y="21600"/>
                    </a:lnTo>
                    <a:lnTo>
                      <a:pt x="20250" y="0"/>
                    </a:lnTo>
                    <a:lnTo>
                      <a:pt x="0" y="6015"/>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98" name="Shape"/>
              <p:cNvSpPr/>
              <p:nvPr/>
            </p:nvSpPr>
            <p:spPr>
              <a:xfrm>
                <a:off x="1071562" y="296862"/>
                <a:ext cx="217489" cy="328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680" y="9078"/>
                    </a:lnTo>
                    <a:lnTo>
                      <a:pt x="10879" y="16070"/>
                    </a:lnTo>
                    <a:lnTo>
                      <a:pt x="21600" y="21600"/>
                    </a:lnTo>
                    <a:lnTo>
                      <a:pt x="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99" name="Shape"/>
              <p:cNvSpPr/>
              <p:nvPr/>
            </p:nvSpPr>
            <p:spPr>
              <a:xfrm>
                <a:off x="992187" y="354012"/>
                <a:ext cx="103189" cy="3524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292" y="13816"/>
                    </a:lnTo>
                    <a:lnTo>
                      <a:pt x="21600" y="7005"/>
                    </a:lnTo>
                    <a:lnTo>
                      <a:pt x="2326" y="0"/>
                    </a:lnTo>
                    <a:lnTo>
                      <a:pt x="0"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grpSp>
      </p:grpSp>
      <p:sp>
        <p:nvSpPr>
          <p:cNvPr id="102" name="Title Text"/>
          <p:cNvSpPr txBox="1">
            <a:spLocks noGrp="1"/>
          </p:cNvSpPr>
          <p:nvPr>
            <p:ph type="title"/>
          </p:nvPr>
        </p:nvSpPr>
        <p:spPr>
          <a:xfrm>
            <a:off x="457200" y="0"/>
            <a:ext cx="8229600" cy="1417638"/>
          </a:xfrm>
          <a:prstGeom prst="rect">
            <a:avLst/>
          </a:prstGeom>
        </p:spPr>
        <p:txBody>
          <a:bodyPr anchor="b"/>
          <a:lstStyle>
            <a:lvl1pPr algn="ctr">
              <a:defRPr>
                <a:solidFill>
                  <a:srgbClr val="FFFDA9"/>
                </a:solidFill>
                <a:uFill>
                  <a:solidFill>
                    <a:srgbClr val="FFFDA9"/>
                  </a:solidFill>
                </a:uFill>
                <a:latin typeface="+mj-lt"/>
                <a:ea typeface="+mj-ea"/>
                <a:cs typeface="+mj-cs"/>
                <a:sym typeface="Arial"/>
              </a:defRPr>
            </a:lvl1pPr>
          </a:lstStyle>
          <a:p>
            <a:r>
              <a:t>Title Text</a:t>
            </a:r>
          </a:p>
        </p:txBody>
      </p:sp>
      <p:sp>
        <p:nvSpPr>
          <p:cNvPr id="103" name="Body Level One…"/>
          <p:cNvSpPr txBox="1">
            <a:spLocks noGrp="1"/>
          </p:cNvSpPr>
          <p:nvPr>
            <p:ph type="body" idx="1"/>
          </p:nvPr>
        </p:nvSpPr>
        <p:spPr>
          <a:xfrm>
            <a:off x="457200" y="1600200"/>
            <a:ext cx="8229600" cy="5257800"/>
          </a:xfrm>
          <a:prstGeom prst="rect">
            <a:avLst/>
          </a:prstGeom>
        </p:spPr>
        <p:txBody>
          <a:bodyPr/>
          <a:lstStyle>
            <a:lvl1pPr>
              <a:buClr>
                <a:srgbClr val="FFFDA9"/>
              </a:buClr>
              <a:buSzPct val="65000"/>
              <a:buFont typeface="Wingdings"/>
              <a:buBlip>
                <a:blip r:embed="rId2"/>
              </a:buBlip>
              <a:defRPr>
                <a:latin typeface="Verdana"/>
                <a:ea typeface="Verdana"/>
                <a:cs typeface="Verdana"/>
                <a:sym typeface="Verdana"/>
              </a:defRPr>
            </a:lvl1pPr>
            <a:lvl2pPr>
              <a:buClrTx/>
              <a:buChar char="–"/>
              <a:defRPr>
                <a:latin typeface="Verdana"/>
                <a:ea typeface="Verdana"/>
                <a:cs typeface="Verdana"/>
                <a:sym typeface="Verdana"/>
              </a:defRPr>
            </a:lvl2pPr>
            <a:lvl3pPr>
              <a:buClr>
                <a:srgbClr val="FFFDA9"/>
              </a:buClr>
              <a:buSzPct val="65000"/>
              <a:buFont typeface="Wingdings"/>
              <a:buBlip>
                <a:blip r:embed="rId2"/>
              </a:buBlip>
              <a:defRPr>
                <a:latin typeface="Verdana"/>
                <a:ea typeface="Verdana"/>
                <a:cs typeface="Verdana"/>
                <a:sym typeface="Verdana"/>
              </a:defRPr>
            </a:lvl3pPr>
            <a:lvl4pPr>
              <a:buClrTx/>
              <a:buChar char="–"/>
              <a:defRPr>
                <a:latin typeface="Verdana"/>
                <a:ea typeface="Verdana"/>
                <a:cs typeface="Verdana"/>
                <a:sym typeface="Verdana"/>
              </a:defRPr>
            </a:lvl4pPr>
            <a:lvl5pPr>
              <a:buClr>
                <a:srgbClr val="FFFDA9"/>
              </a:buClr>
              <a:buSzPct val="65000"/>
              <a:buFont typeface="Wingdings"/>
              <a:buBlip>
                <a:blip r:embed="rId2"/>
              </a:buBlip>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xfrm>
            <a:off x="7482110" y="6243637"/>
            <a:ext cx="275780" cy="254001"/>
          </a:xfrm>
          <a:prstGeom prst="rect">
            <a:avLst/>
          </a:prstGeom>
        </p:spPr>
        <p:txBody>
          <a:bodyPr/>
          <a:lstStyle>
            <a:lvl1pPr>
              <a:defRPr sz="1000">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Subtitle">
    <p:bg>
      <p:bgPr>
        <a:gradFill flip="none" rotWithShape="1">
          <a:gsLst>
            <a:gs pos="0">
              <a:srgbClr val="941100"/>
            </a:gs>
            <a:gs pos="100000">
              <a:srgbClr val="FFA900"/>
            </a:gs>
          </a:gsLst>
          <a:lin ang="18900000" scaled="0"/>
        </a:gradFill>
        <a:effectLst/>
      </p:bgPr>
    </p:bg>
    <p:spTree>
      <p:nvGrpSpPr>
        <p:cNvPr id="1" name=""/>
        <p:cNvGrpSpPr/>
        <p:nvPr/>
      </p:nvGrpSpPr>
      <p:grpSpPr>
        <a:xfrm>
          <a:off x="0" y="0"/>
          <a:ext cx="0" cy="0"/>
          <a:chOff x="0" y="0"/>
          <a:chExt cx="0" cy="0"/>
        </a:xfrm>
      </p:grpSpPr>
      <p:grpSp>
        <p:nvGrpSpPr>
          <p:cNvPr id="149" name="Group"/>
          <p:cNvGrpSpPr/>
          <p:nvPr/>
        </p:nvGrpSpPr>
        <p:grpSpPr>
          <a:xfrm>
            <a:off x="0" y="0"/>
            <a:ext cx="9140826" cy="6851650"/>
            <a:chOff x="0" y="0"/>
            <a:chExt cx="9140825" cy="6851650"/>
          </a:xfrm>
        </p:grpSpPr>
        <p:sp>
          <p:nvSpPr>
            <p:cNvPr id="111" name="Shape"/>
            <p:cNvSpPr/>
            <p:nvPr/>
          </p:nvSpPr>
          <p:spPr>
            <a:xfrm>
              <a:off x="2876550" y="4462462"/>
              <a:ext cx="6264275" cy="2389188"/>
            </a:xfrm>
            <a:custGeom>
              <a:avLst/>
              <a:gdLst/>
              <a:ahLst/>
              <a:cxnLst>
                <a:cxn ang="0">
                  <a:pos x="wd2" y="hd2"/>
                </a:cxn>
                <a:cxn ang="5400000">
                  <a:pos x="wd2" y="hd2"/>
                </a:cxn>
                <a:cxn ang="10800000">
                  <a:pos x="wd2" y="hd2"/>
                </a:cxn>
                <a:cxn ang="16200000">
                  <a:pos x="wd2" y="hd2"/>
                </a:cxn>
              </a:cxnLst>
              <a:rect l="0" t="0" r="r" b="b"/>
              <a:pathLst>
                <a:path w="21600" h="21600" extrusionOk="0">
                  <a:moveTo>
                    <a:pt x="818" y="21600"/>
                  </a:moveTo>
                  <a:lnTo>
                    <a:pt x="3772" y="19103"/>
                  </a:lnTo>
                  <a:lnTo>
                    <a:pt x="6660" y="16605"/>
                  </a:lnTo>
                  <a:lnTo>
                    <a:pt x="9488" y="14022"/>
                  </a:lnTo>
                  <a:lnTo>
                    <a:pt x="12178" y="11367"/>
                  </a:lnTo>
                  <a:lnTo>
                    <a:pt x="13490" y="9989"/>
                  </a:lnTo>
                  <a:lnTo>
                    <a:pt x="14770" y="8697"/>
                  </a:lnTo>
                  <a:lnTo>
                    <a:pt x="16022" y="7320"/>
                  </a:lnTo>
                  <a:lnTo>
                    <a:pt x="17235" y="6028"/>
                  </a:lnTo>
                  <a:lnTo>
                    <a:pt x="18383" y="4650"/>
                  </a:lnTo>
                  <a:lnTo>
                    <a:pt x="19497" y="3358"/>
                  </a:lnTo>
                  <a:lnTo>
                    <a:pt x="20584" y="1981"/>
                  </a:lnTo>
                  <a:lnTo>
                    <a:pt x="21600" y="689"/>
                  </a:lnTo>
                  <a:lnTo>
                    <a:pt x="21600" y="0"/>
                  </a:lnTo>
                  <a:lnTo>
                    <a:pt x="20551" y="1378"/>
                  </a:lnTo>
                  <a:lnTo>
                    <a:pt x="19431" y="2756"/>
                  </a:lnTo>
                  <a:lnTo>
                    <a:pt x="18284" y="4133"/>
                  </a:lnTo>
                  <a:lnTo>
                    <a:pt x="17103" y="5511"/>
                  </a:lnTo>
                  <a:lnTo>
                    <a:pt x="15857" y="6889"/>
                  </a:lnTo>
                  <a:lnTo>
                    <a:pt x="14572" y="8267"/>
                  </a:lnTo>
                  <a:lnTo>
                    <a:pt x="13227" y="9645"/>
                  </a:lnTo>
                  <a:lnTo>
                    <a:pt x="11882" y="11022"/>
                  </a:lnTo>
                  <a:lnTo>
                    <a:pt x="10471" y="12400"/>
                  </a:lnTo>
                  <a:lnTo>
                    <a:pt x="9059" y="13778"/>
                  </a:lnTo>
                  <a:lnTo>
                    <a:pt x="6106" y="16433"/>
                  </a:lnTo>
                  <a:lnTo>
                    <a:pt x="3086" y="19103"/>
                  </a:lnTo>
                  <a:lnTo>
                    <a:pt x="0" y="21600"/>
                  </a:lnTo>
                  <a:lnTo>
                    <a:pt x="818" y="21600"/>
                  </a:lnTo>
                  <a:lnTo>
                    <a:pt x="818"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12" name="Shape"/>
            <p:cNvSpPr/>
            <p:nvPr/>
          </p:nvSpPr>
          <p:spPr>
            <a:xfrm>
              <a:off x="6389687" y="5757862"/>
              <a:ext cx="2751139" cy="1093788"/>
            </a:xfrm>
            <a:custGeom>
              <a:avLst/>
              <a:gdLst/>
              <a:ahLst/>
              <a:cxnLst>
                <a:cxn ang="0">
                  <a:pos x="wd2" y="hd2"/>
                </a:cxn>
                <a:cxn ang="5400000">
                  <a:pos x="wd2" y="hd2"/>
                </a:cxn>
                <a:cxn ang="10800000">
                  <a:pos x="wd2" y="hd2"/>
                </a:cxn>
                <a:cxn ang="16200000">
                  <a:pos x="wd2" y="hd2"/>
                </a:cxn>
              </a:cxnLst>
              <a:rect l="0" t="0" r="r" b="b"/>
              <a:pathLst>
                <a:path w="21600" h="21600" extrusionOk="0">
                  <a:moveTo>
                    <a:pt x="1650" y="21600"/>
                  </a:moveTo>
                  <a:lnTo>
                    <a:pt x="6875" y="16521"/>
                  </a:lnTo>
                  <a:lnTo>
                    <a:pt x="12037" y="11443"/>
                  </a:lnTo>
                  <a:lnTo>
                    <a:pt x="14500" y="8997"/>
                  </a:lnTo>
                  <a:lnTo>
                    <a:pt x="16962" y="6364"/>
                  </a:lnTo>
                  <a:lnTo>
                    <a:pt x="19363" y="3950"/>
                  </a:lnTo>
                  <a:lnTo>
                    <a:pt x="21600" y="1505"/>
                  </a:lnTo>
                  <a:lnTo>
                    <a:pt x="21600" y="0"/>
                  </a:lnTo>
                  <a:lnTo>
                    <a:pt x="19137" y="2633"/>
                  </a:lnTo>
                  <a:lnTo>
                    <a:pt x="16587" y="5235"/>
                  </a:lnTo>
                  <a:lnTo>
                    <a:pt x="13975" y="8057"/>
                  </a:lnTo>
                  <a:lnTo>
                    <a:pt x="11288" y="10690"/>
                  </a:lnTo>
                  <a:lnTo>
                    <a:pt x="5675" y="16145"/>
                  </a:lnTo>
                  <a:lnTo>
                    <a:pt x="0" y="21600"/>
                  </a:lnTo>
                  <a:lnTo>
                    <a:pt x="1650" y="21600"/>
                  </a:lnTo>
                  <a:lnTo>
                    <a:pt x="1650"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13" name="Shape"/>
            <p:cNvSpPr/>
            <p:nvPr/>
          </p:nvSpPr>
          <p:spPr>
            <a:xfrm>
              <a:off x="0" y="0"/>
              <a:ext cx="8855075" cy="5472113"/>
            </a:xfrm>
            <a:custGeom>
              <a:avLst/>
              <a:gdLst/>
              <a:ahLst/>
              <a:cxnLst>
                <a:cxn ang="0">
                  <a:pos x="wd2" y="hd2"/>
                </a:cxn>
                <a:cxn ang="5400000">
                  <a:pos x="wd2" y="hd2"/>
                </a:cxn>
                <a:cxn ang="10800000">
                  <a:pos x="wd2" y="hd2"/>
                </a:cxn>
                <a:cxn ang="16200000">
                  <a:pos x="wd2" y="hd2"/>
                </a:cxn>
              </a:cxnLst>
              <a:rect l="0" t="0" r="r" b="b"/>
              <a:pathLst>
                <a:path w="21600" h="21600" extrusionOk="0">
                  <a:moveTo>
                    <a:pt x="21577" y="6310"/>
                  </a:moveTo>
                  <a:lnTo>
                    <a:pt x="21600" y="5821"/>
                  </a:lnTo>
                  <a:lnTo>
                    <a:pt x="21577" y="5333"/>
                  </a:lnTo>
                  <a:lnTo>
                    <a:pt x="21507" y="4844"/>
                  </a:lnTo>
                  <a:lnTo>
                    <a:pt x="21367" y="4393"/>
                  </a:lnTo>
                  <a:lnTo>
                    <a:pt x="21181" y="3942"/>
                  </a:lnTo>
                  <a:lnTo>
                    <a:pt x="20971" y="3528"/>
                  </a:lnTo>
                  <a:lnTo>
                    <a:pt x="20691" y="3083"/>
                  </a:lnTo>
                  <a:lnTo>
                    <a:pt x="20369" y="2707"/>
                  </a:lnTo>
                  <a:lnTo>
                    <a:pt x="19996" y="2293"/>
                  </a:lnTo>
                  <a:lnTo>
                    <a:pt x="19576" y="1917"/>
                  </a:lnTo>
                  <a:lnTo>
                    <a:pt x="19114" y="1579"/>
                  </a:lnTo>
                  <a:lnTo>
                    <a:pt x="18625" y="1241"/>
                  </a:lnTo>
                  <a:lnTo>
                    <a:pt x="18069" y="902"/>
                  </a:lnTo>
                  <a:lnTo>
                    <a:pt x="17487" y="564"/>
                  </a:lnTo>
                  <a:lnTo>
                    <a:pt x="16861" y="301"/>
                  </a:lnTo>
                  <a:lnTo>
                    <a:pt x="16185" y="0"/>
                  </a:lnTo>
                  <a:lnTo>
                    <a:pt x="15537" y="0"/>
                  </a:lnTo>
                  <a:lnTo>
                    <a:pt x="16255" y="263"/>
                  </a:lnTo>
                  <a:lnTo>
                    <a:pt x="16931" y="564"/>
                  </a:lnTo>
                  <a:lnTo>
                    <a:pt x="17557" y="865"/>
                  </a:lnTo>
                  <a:lnTo>
                    <a:pt x="18139" y="1203"/>
                  </a:lnTo>
                  <a:lnTo>
                    <a:pt x="18671" y="1542"/>
                  </a:lnTo>
                  <a:lnTo>
                    <a:pt x="19161" y="1917"/>
                  </a:lnTo>
                  <a:lnTo>
                    <a:pt x="19600" y="2293"/>
                  </a:lnTo>
                  <a:lnTo>
                    <a:pt x="19996" y="2669"/>
                  </a:lnTo>
                  <a:lnTo>
                    <a:pt x="20345" y="3083"/>
                  </a:lnTo>
                  <a:lnTo>
                    <a:pt x="20644" y="3490"/>
                  </a:lnTo>
                  <a:lnTo>
                    <a:pt x="20901" y="3942"/>
                  </a:lnTo>
                  <a:lnTo>
                    <a:pt x="21087" y="4393"/>
                  </a:lnTo>
                  <a:lnTo>
                    <a:pt x="21227" y="4881"/>
                  </a:lnTo>
                  <a:lnTo>
                    <a:pt x="21320" y="5333"/>
                  </a:lnTo>
                  <a:lnTo>
                    <a:pt x="21344" y="5859"/>
                  </a:lnTo>
                  <a:lnTo>
                    <a:pt x="21320" y="6348"/>
                  </a:lnTo>
                  <a:lnTo>
                    <a:pt x="21250" y="6837"/>
                  </a:lnTo>
                  <a:lnTo>
                    <a:pt x="21134" y="7288"/>
                  </a:lnTo>
                  <a:lnTo>
                    <a:pt x="20971" y="7777"/>
                  </a:lnTo>
                  <a:lnTo>
                    <a:pt x="20761" y="8265"/>
                  </a:lnTo>
                  <a:lnTo>
                    <a:pt x="20509" y="8754"/>
                  </a:lnTo>
                  <a:lnTo>
                    <a:pt x="20206" y="9243"/>
                  </a:lnTo>
                  <a:lnTo>
                    <a:pt x="19879" y="9732"/>
                  </a:lnTo>
                  <a:lnTo>
                    <a:pt x="19487" y="10214"/>
                  </a:lnTo>
                  <a:lnTo>
                    <a:pt x="19068" y="10703"/>
                  </a:lnTo>
                  <a:lnTo>
                    <a:pt x="18601" y="11192"/>
                  </a:lnTo>
                  <a:lnTo>
                    <a:pt x="18116" y="11718"/>
                  </a:lnTo>
                  <a:lnTo>
                    <a:pt x="17580" y="12207"/>
                  </a:lnTo>
                  <a:lnTo>
                    <a:pt x="17001" y="12696"/>
                  </a:lnTo>
                  <a:lnTo>
                    <a:pt x="16372" y="13184"/>
                  </a:lnTo>
                  <a:lnTo>
                    <a:pt x="15723" y="13673"/>
                  </a:lnTo>
                  <a:lnTo>
                    <a:pt x="15051" y="14162"/>
                  </a:lnTo>
                  <a:lnTo>
                    <a:pt x="14329" y="14651"/>
                  </a:lnTo>
                  <a:lnTo>
                    <a:pt x="13587" y="15139"/>
                  </a:lnTo>
                  <a:lnTo>
                    <a:pt x="12798" y="15591"/>
                  </a:lnTo>
                  <a:lnTo>
                    <a:pt x="11983" y="16079"/>
                  </a:lnTo>
                  <a:lnTo>
                    <a:pt x="11124" y="16568"/>
                  </a:lnTo>
                  <a:lnTo>
                    <a:pt x="10266" y="17013"/>
                  </a:lnTo>
                  <a:lnTo>
                    <a:pt x="9361" y="17502"/>
                  </a:lnTo>
                  <a:lnTo>
                    <a:pt x="8405" y="17953"/>
                  </a:lnTo>
                  <a:lnTo>
                    <a:pt x="7454" y="18404"/>
                  </a:lnTo>
                  <a:lnTo>
                    <a:pt x="6456" y="18855"/>
                  </a:lnTo>
                  <a:lnTo>
                    <a:pt x="5434" y="19269"/>
                  </a:lnTo>
                  <a:lnTo>
                    <a:pt x="4412" y="19720"/>
                  </a:lnTo>
                  <a:lnTo>
                    <a:pt x="3344" y="20134"/>
                  </a:lnTo>
                  <a:lnTo>
                    <a:pt x="2253" y="20547"/>
                  </a:lnTo>
                  <a:lnTo>
                    <a:pt x="0" y="21374"/>
                  </a:lnTo>
                  <a:lnTo>
                    <a:pt x="0" y="21600"/>
                  </a:lnTo>
                  <a:lnTo>
                    <a:pt x="2276" y="20773"/>
                  </a:lnTo>
                  <a:lnTo>
                    <a:pt x="3368" y="20359"/>
                  </a:lnTo>
                  <a:lnTo>
                    <a:pt x="4459" y="19908"/>
                  </a:lnTo>
                  <a:lnTo>
                    <a:pt x="5504" y="19457"/>
                  </a:lnTo>
                  <a:lnTo>
                    <a:pt x="6525" y="19043"/>
                  </a:lnTo>
                  <a:lnTo>
                    <a:pt x="7524" y="18555"/>
                  </a:lnTo>
                  <a:lnTo>
                    <a:pt x="8499" y="18103"/>
                  </a:lnTo>
                  <a:lnTo>
                    <a:pt x="9454" y="17652"/>
                  </a:lnTo>
                  <a:lnTo>
                    <a:pt x="10382" y="17163"/>
                  </a:lnTo>
                  <a:lnTo>
                    <a:pt x="11264" y="16719"/>
                  </a:lnTo>
                  <a:lnTo>
                    <a:pt x="12123" y="16230"/>
                  </a:lnTo>
                  <a:lnTo>
                    <a:pt x="12934" y="15741"/>
                  </a:lnTo>
                  <a:lnTo>
                    <a:pt x="13727" y="15252"/>
                  </a:lnTo>
                  <a:lnTo>
                    <a:pt x="14492" y="14763"/>
                  </a:lnTo>
                  <a:lnTo>
                    <a:pt x="15211" y="14275"/>
                  </a:lnTo>
                  <a:lnTo>
                    <a:pt x="15910" y="13786"/>
                  </a:lnTo>
                  <a:lnTo>
                    <a:pt x="16558" y="13260"/>
                  </a:lnTo>
                  <a:lnTo>
                    <a:pt x="17188" y="12771"/>
                  </a:lnTo>
                  <a:lnTo>
                    <a:pt x="17766" y="12282"/>
                  </a:lnTo>
                  <a:lnTo>
                    <a:pt x="18326" y="11756"/>
                  </a:lnTo>
                  <a:lnTo>
                    <a:pt x="18834" y="11267"/>
                  </a:lnTo>
                  <a:lnTo>
                    <a:pt x="19301" y="10778"/>
                  </a:lnTo>
                  <a:lnTo>
                    <a:pt x="19716" y="10252"/>
                  </a:lnTo>
                  <a:lnTo>
                    <a:pt x="20112" y="9769"/>
                  </a:lnTo>
                  <a:lnTo>
                    <a:pt x="20439" y="9280"/>
                  </a:lnTo>
                  <a:lnTo>
                    <a:pt x="20738" y="8754"/>
                  </a:lnTo>
                  <a:lnTo>
                    <a:pt x="20994" y="8265"/>
                  </a:lnTo>
                  <a:lnTo>
                    <a:pt x="21204" y="7777"/>
                  </a:lnTo>
                  <a:lnTo>
                    <a:pt x="21390" y="7288"/>
                  </a:lnTo>
                  <a:lnTo>
                    <a:pt x="21507" y="6799"/>
                  </a:lnTo>
                  <a:lnTo>
                    <a:pt x="21577" y="6310"/>
                  </a:lnTo>
                  <a:lnTo>
                    <a:pt x="21577" y="631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14" name="Shape"/>
            <p:cNvSpPr/>
            <p:nvPr/>
          </p:nvSpPr>
          <p:spPr>
            <a:xfrm>
              <a:off x="7845425" y="0"/>
              <a:ext cx="1295400" cy="438150"/>
            </a:xfrm>
            <a:custGeom>
              <a:avLst/>
              <a:gdLst/>
              <a:ahLst/>
              <a:cxnLst>
                <a:cxn ang="0">
                  <a:pos x="wd2" y="hd2"/>
                </a:cxn>
                <a:cxn ang="5400000">
                  <a:pos x="wd2" y="hd2"/>
                </a:cxn>
                <a:cxn ang="10800000">
                  <a:pos x="wd2" y="hd2"/>
                </a:cxn>
                <a:cxn ang="16200000">
                  <a:pos x="wd2" y="hd2"/>
                </a:cxn>
              </a:cxnLst>
              <a:rect l="0" t="0" r="r" b="b"/>
              <a:pathLst>
                <a:path w="21600" h="21600" extrusionOk="0">
                  <a:moveTo>
                    <a:pt x="21600" y="17374"/>
                  </a:moveTo>
                  <a:lnTo>
                    <a:pt x="17801" y="12678"/>
                  </a:lnTo>
                  <a:lnTo>
                    <a:pt x="13656" y="8452"/>
                  </a:lnTo>
                  <a:lnTo>
                    <a:pt x="9219" y="4226"/>
                  </a:lnTo>
                  <a:lnTo>
                    <a:pt x="4437" y="0"/>
                  </a:lnTo>
                  <a:lnTo>
                    <a:pt x="0" y="0"/>
                  </a:lnTo>
                  <a:lnTo>
                    <a:pt x="6031" y="4696"/>
                  </a:lnTo>
                  <a:lnTo>
                    <a:pt x="11743" y="10330"/>
                  </a:lnTo>
                  <a:lnTo>
                    <a:pt x="16844" y="15965"/>
                  </a:lnTo>
                  <a:lnTo>
                    <a:pt x="21600" y="21600"/>
                  </a:lnTo>
                  <a:lnTo>
                    <a:pt x="21600" y="17374"/>
                  </a:lnTo>
                  <a:lnTo>
                    <a:pt x="21600" y="17374"/>
                  </a:lnTo>
                  <a:close/>
                </a:path>
              </a:pathLst>
            </a:custGeom>
            <a:gradFill flip="none" rotWithShape="1">
              <a:gsLst>
                <a:gs pos="0">
                  <a:srgbClr val="941100"/>
                </a:gs>
                <a:gs pos="50000">
                  <a:srgbClr val="A9413C"/>
                </a:gs>
                <a:gs pos="100000">
                  <a:srgbClr val="941100"/>
                </a:gs>
              </a:gsLst>
              <a:lin ang="0" scaled="0"/>
            </a:gradFill>
            <a:ln w="3175" cap="flat">
              <a:noFill/>
              <a:round/>
            </a:ln>
            <a:effectLst/>
          </p:spPr>
          <p:txBody>
            <a:bodyPr wrap="square" lIns="50800" tIns="50800" rIns="50800" bIns="50800" numCol="1" anchor="ctr">
              <a:noAutofit/>
            </a:bodyPr>
            <a:lstStyle/>
            <a:p>
              <a:endParaRPr/>
            </a:p>
          </p:txBody>
        </p:sp>
        <p:sp>
          <p:nvSpPr>
            <p:cNvPr id="115" name="Shape"/>
            <p:cNvSpPr/>
            <p:nvPr/>
          </p:nvSpPr>
          <p:spPr>
            <a:xfrm>
              <a:off x="0" y="3149600"/>
              <a:ext cx="9140825" cy="33305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16" y="741"/>
                  </a:lnTo>
                  <a:lnTo>
                    <a:pt x="20836" y="1421"/>
                  </a:lnTo>
                  <a:lnTo>
                    <a:pt x="20407" y="2162"/>
                  </a:lnTo>
                  <a:lnTo>
                    <a:pt x="19959" y="2842"/>
                  </a:lnTo>
                  <a:lnTo>
                    <a:pt x="19011" y="4262"/>
                  </a:lnTo>
                  <a:lnTo>
                    <a:pt x="17976" y="5683"/>
                  </a:lnTo>
                  <a:lnTo>
                    <a:pt x="16851" y="7104"/>
                  </a:lnTo>
                  <a:lnTo>
                    <a:pt x="15662" y="8514"/>
                  </a:lnTo>
                  <a:lnTo>
                    <a:pt x="14401" y="9873"/>
                  </a:lnTo>
                  <a:lnTo>
                    <a:pt x="13050" y="11232"/>
                  </a:lnTo>
                  <a:lnTo>
                    <a:pt x="11632" y="12591"/>
                  </a:lnTo>
                  <a:lnTo>
                    <a:pt x="10149" y="13950"/>
                  </a:lnTo>
                  <a:lnTo>
                    <a:pt x="8595" y="15248"/>
                  </a:lnTo>
                  <a:lnTo>
                    <a:pt x="6999" y="16483"/>
                  </a:lnTo>
                  <a:lnTo>
                    <a:pt x="5332" y="17719"/>
                  </a:lnTo>
                  <a:lnTo>
                    <a:pt x="3601" y="18882"/>
                  </a:lnTo>
                  <a:lnTo>
                    <a:pt x="1821" y="20056"/>
                  </a:lnTo>
                  <a:lnTo>
                    <a:pt x="0" y="21168"/>
                  </a:lnTo>
                  <a:lnTo>
                    <a:pt x="0" y="21600"/>
                  </a:lnTo>
                  <a:lnTo>
                    <a:pt x="1799" y="20488"/>
                  </a:lnTo>
                  <a:lnTo>
                    <a:pt x="3579" y="19376"/>
                  </a:lnTo>
                  <a:lnTo>
                    <a:pt x="5287" y="18151"/>
                  </a:lnTo>
                  <a:lnTo>
                    <a:pt x="6932" y="16977"/>
                  </a:lnTo>
                  <a:lnTo>
                    <a:pt x="8527" y="15680"/>
                  </a:lnTo>
                  <a:lnTo>
                    <a:pt x="10081" y="14383"/>
                  </a:lnTo>
                  <a:lnTo>
                    <a:pt x="11541" y="13086"/>
                  </a:lnTo>
                  <a:lnTo>
                    <a:pt x="12960" y="11727"/>
                  </a:lnTo>
                  <a:lnTo>
                    <a:pt x="14311" y="10368"/>
                  </a:lnTo>
                  <a:lnTo>
                    <a:pt x="15572" y="9009"/>
                  </a:lnTo>
                  <a:lnTo>
                    <a:pt x="16783" y="7588"/>
                  </a:lnTo>
                  <a:lnTo>
                    <a:pt x="17908" y="6177"/>
                  </a:lnTo>
                  <a:lnTo>
                    <a:pt x="18966" y="4757"/>
                  </a:lnTo>
                  <a:lnTo>
                    <a:pt x="19914" y="3336"/>
                  </a:lnTo>
                  <a:lnTo>
                    <a:pt x="20814" y="1915"/>
                  </a:lnTo>
                  <a:lnTo>
                    <a:pt x="21600" y="494"/>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16" name="Shape"/>
            <p:cNvSpPr/>
            <p:nvPr/>
          </p:nvSpPr>
          <p:spPr>
            <a:xfrm>
              <a:off x="0" y="161925"/>
              <a:ext cx="3113088" cy="2008188"/>
            </a:xfrm>
            <a:custGeom>
              <a:avLst/>
              <a:gdLst/>
              <a:ahLst/>
              <a:cxnLst>
                <a:cxn ang="0">
                  <a:pos x="wd2" y="hd2"/>
                </a:cxn>
                <a:cxn ang="5400000">
                  <a:pos x="wd2" y="hd2"/>
                </a:cxn>
                <a:cxn ang="10800000">
                  <a:pos x="wd2" y="hd2"/>
                </a:cxn>
                <a:cxn ang="16200000">
                  <a:pos x="wd2" y="hd2"/>
                </a:cxn>
              </a:cxnLst>
              <a:rect l="0" t="0" r="r" b="b"/>
              <a:pathLst>
                <a:path w="21600" h="21600" extrusionOk="0">
                  <a:moveTo>
                    <a:pt x="21600" y="9101"/>
                  </a:moveTo>
                  <a:lnTo>
                    <a:pt x="21600" y="8281"/>
                  </a:lnTo>
                  <a:lnTo>
                    <a:pt x="21401" y="7479"/>
                  </a:lnTo>
                  <a:lnTo>
                    <a:pt x="21003" y="6659"/>
                  </a:lnTo>
                  <a:lnTo>
                    <a:pt x="20352" y="5942"/>
                  </a:lnTo>
                  <a:lnTo>
                    <a:pt x="19556" y="5225"/>
                  </a:lnTo>
                  <a:lnTo>
                    <a:pt x="18628" y="4610"/>
                  </a:lnTo>
                  <a:lnTo>
                    <a:pt x="17446" y="3893"/>
                  </a:lnTo>
                  <a:lnTo>
                    <a:pt x="16120" y="3381"/>
                  </a:lnTo>
                  <a:lnTo>
                    <a:pt x="14661" y="2766"/>
                  </a:lnTo>
                  <a:lnTo>
                    <a:pt x="13015" y="2254"/>
                  </a:lnTo>
                  <a:lnTo>
                    <a:pt x="11159" y="1742"/>
                  </a:lnTo>
                  <a:lnTo>
                    <a:pt x="9248" y="1332"/>
                  </a:lnTo>
                  <a:lnTo>
                    <a:pt x="7137" y="922"/>
                  </a:lnTo>
                  <a:lnTo>
                    <a:pt x="4883" y="615"/>
                  </a:lnTo>
                  <a:lnTo>
                    <a:pt x="2508" y="307"/>
                  </a:lnTo>
                  <a:lnTo>
                    <a:pt x="0" y="0"/>
                  </a:lnTo>
                  <a:lnTo>
                    <a:pt x="0" y="205"/>
                  </a:lnTo>
                  <a:lnTo>
                    <a:pt x="2442" y="512"/>
                  </a:lnTo>
                  <a:lnTo>
                    <a:pt x="4762" y="820"/>
                  </a:lnTo>
                  <a:lnTo>
                    <a:pt x="6939" y="1127"/>
                  </a:lnTo>
                  <a:lnTo>
                    <a:pt x="8983" y="1537"/>
                  </a:lnTo>
                  <a:lnTo>
                    <a:pt x="10905" y="1947"/>
                  </a:lnTo>
                  <a:lnTo>
                    <a:pt x="12684" y="2459"/>
                  </a:lnTo>
                  <a:lnTo>
                    <a:pt x="14275" y="2971"/>
                  </a:lnTo>
                  <a:lnTo>
                    <a:pt x="15722" y="3483"/>
                  </a:lnTo>
                  <a:lnTo>
                    <a:pt x="16982" y="4098"/>
                  </a:lnTo>
                  <a:lnTo>
                    <a:pt x="18098" y="4713"/>
                  </a:lnTo>
                  <a:lnTo>
                    <a:pt x="19092" y="5430"/>
                  </a:lnTo>
                  <a:lnTo>
                    <a:pt x="19821" y="6147"/>
                  </a:lnTo>
                  <a:lnTo>
                    <a:pt x="20418" y="6864"/>
                  </a:lnTo>
                  <a:lnTo>
                    <a:pt x="20805" y="7564"/>
                  </a:lnTo>
                  <a:lnTo>
                    <a:pt x="21003" y="8384"/>
                  </a:lnTo>
                  <a:lnTo>
                    <a:pt x="21003" y="9203"/>
                  </a:lnTo>
                  <a:lnTo>
                    <a:pt x="20805" y="10023"/>
                  </a:lnTo>
                  <a:lnTo>
                    <a:pt x="20484" y="10740"/>
                  </a:lnTo>
                  <a:lnTo>
                    <a:pt x="19954" y="11560"/>
                  </a:lnTo>
                  <a:lnTo>
                    <a:pt x="19291" y="12277"/>
                  </a:lnTo>
                  <a:lnTo>
                    <a:pt x="18429" y="13097"/>
                  </a:lnTo>
                  <a:lnTo>
                    <a:pt x="17446" y="13814"/>
                  </a:lnTo>
                  <a:lnTo>
                    <a:pt x="16252" y="14633"/>
                  </a:lnTo>
                  <a:lnTo>
                    <a:pt x="14993" y="15351"/>
                  </a:lnTo>
                  <a:lnTo>
                    <a:pt x="13546" y="16068"/>
                  </a:lnTo>
                  <a:lnTo>
                    <a:pt x="12021" y="16887"/>
                  </a:lnTo>
                  <a:lnTo>
                    <a:pt x="10308" y="17604"/>
                  </a:lnTo>
                  <a:lnTo>
                    <a:pt x="8452" y="18322"/>
                  </a:lnTo>
                  <a:lnTo>
                    <a:pt x="6541" y="19039"/>
                  </a:lnTo>
                  <a:lnTo>
                    <a:pt x="4497" y="19756"/>
                  </a:lnTo>
                  <a:lnTo>
                    <a:pt x="2309" y="20473"/>
                  </a:lnTo>
                  <a:lnTo>
                    <a:pt x="0" y="21190"/>
                  </a:lnTo>
                  <a:lnTo>
                    <a:pt x="0" y="21600"/>
                  </a:lnTo>
                  <a:lnTo>
                    <a:pt x="2375" y="20883"/>
                  </a:lnTo>
                  <a:lnTo>
                    <a:pt x="4563" y="20166"/>
                  </a:lnTo>
                  <a:lnTo>
                    <a:pt x="6740" y="19449"/>
                  </a:lnTo>
                  <a:lnTo>
                    <a:pt x="8717" y="18629"/>
                  </a:lnTo>
                  <a:lnTo>
                    <a:pt x="10574" y="17912"/>
                  </a:lnTo>
                  <a:lnTo>
                    <a:pt x="12352" y="17092"/>
                  </a:lnTo>
                  <a:lnTo>
                    <a:pt x="13943" y="16375"/>
                  </a:lnTo>
                  <a:lnTo>
                    <a:pt x="15391" y="15555"/>
                  </a:lnTo>
                  <a:lnTo>
                    <a:pt x="16717" y="14736"/>
                  </a:lnTo>
                  <a:lnTo>
                    <a:pt x="17899" y="13916"/>
                  </a:lnTo>
                  <a:lnTo>
                    <a:pt x="18959" y="13097"/>
                  </a:lnTo>
                  <a:lnTo>
                    <a:pt x="19821" y="12379"/>
                  </a:lnTo>
                  <a:lnTo>
                    <a:pt x="20550" y="11560"/>
                  </a:lnTo>
                  <a:lnTo>
                    <a:pt x="21070" y="10740"/>
                  </a:lnTo>
                  <a:lnTo>
                    <a:pt x="21401" y="9921"/>
                  </a:lnTo>
                  <a:lnTo>
                    <a:pt x="21600" y="9101"/>
                  </a:lnTo>
                  <a:lnTo>
                    <a:pt x="21600" y="9101"/>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17" name="Shape"/>
            <p:cNvSpPr/>
            <p:nvPr/>
          </p:nvSpPr>
          <p:spPr>
            <a:xfrm>
              <a:off x="0" y="0"/>
              <a:ext cx="7475538" cy="4605338"/>
            </a:xfrm>
            <a:custGeom>
              <a:avLst/>
              <a:gdLst/>
              <a:ahLst/>
              <a:cxnLst>
                <a:cxn ang="0">
                  <a:pos x="wd2" y="hd2"/>
                </a:cxn>
                <a:cxn ang="5400000">
                  <a:pos x="wd2" y="hd2"/>
                </a:cxn>
                <a:cxn ang="10800000">
                  <a:pos x="wd2" y="hd2"/>
                </a:cxn>
                <a:cxn ang="16200000">
                  <a:pos x="wd2" y="hd2"/>
                </a:cxn>
              </a:cxnLst>
              <a:rect l="0" t="0" r="r" b="b"/>
              <a:pathLst>
                <a:path w="21600" h="21600" extrusionOk="0">
                  <a:moveTo>
                    <a:pt x="21572" y="6470"/>
                  </a:moveTo>
                  <a:lnTo>
                    <a:pt x="21600" y="5934"/>
                  </a:lnTo>
                  <a:lnTo>
                    <a:pt x="21572" y="5443"/>
                  </a:lnTo>
                  <a:lnTo>
                    <a:pt x="21462" y="4951"/>
                  </a:lnTo>
                  <a:lnTo>
                    <a:pt x="21324" y="4460"/>
                  </a:lnTo>
                  <a:lnTo>
                    <a:pt x="21103" y="4021"/>
                  </a:lnTo>
                  <a:lnTo>
                    <a:pt x="20855" y="3574"/>
                  </a:lnTo>
                  <a:lnTo>
                    <a:pt x="20551" y="3172"/>
                  </a:lnTo>
                  <a:lnTo>
                    <a:pt x="20197" y="2725"/>
                  </a:lnTo>
                  <a:lnTo>
                    <a:pt x="19782" y="2323"/>
                  </a:lnTo>
                  <a:lnTo>
                    <a:pt x="19313" y="1966"/>
                  </a:lnTo>
                  <a:lnTo>
                    <a:pt x="18793" y="1608"/>
                  </a:lnTo>
                  <a:lnTo>
                    <a:pt x="18241" y="1251"/>
                  </a:lnTo>
                  <a:lnTo>
                    <a:pt x="17638" y="893"/>
                  </a:lnTo>
                  <a:lnTo>
                    <a:pt x="16975" y="581"/>
                  </a:lnTo>
                  <a:lnTo>
                    <a:pt x="16290" y="268"/>
                  </a:lnTo>
                  <a:lnTo>
                    <a:pt x="15544" y="0"/>
                  </a:lnTo>
                  <a:lnTo>
                    <a:pt x="14748" y="0"/>
                  </a:lnTo>
                  <a:lnTo>
                    <a:pt x="15544" y="268"/>
                  </a:lnTo>
                  <a:lnTo>
                    <a:pt x="16290" y="581"/>
                  </a:lnTo>
                  <a:lnTo>
                    <a:pt x="16975" y="893"/>
                  </a:lnTo>
                  <a:lnTo>
                    <a:pt x="17638" y="1206"/>
                  </a:lnTo>
                  <a:lnTo>
                    <a:pt x="18241" y="1564"/>
                  </a:lnTo>
                  <a:lnTo>
                    <a:pt x="18793" y="1921"/>
                  </a:lnTo>
                  <a:lnTo>
                    <a:pt x="19285" y="2323"/>
                  </a:lnTo>
                  <a:lnTo>
                    <a:pt x="19727" y="2725"/>
                  </a:lnTo>
                  <a:lnTo>
                    <a:pt x="20114" y="3127"/>
                  </a:lnTo>
                  <a:lnTo>
                    <a:pt x="20445" y="3574"/>
                  </a:lnTo>
                  <a:lnTo>
                    <a:pt x="20716" y="4021"/>
                  </a:lnTo>
                  <a:lnTo>
                    <a:pt x="20937" y="4505"/>
                  </a:lnTo>
                  <a:lnTo>
                    <a:pt x="21103" y="4996"/>
                  </a:lnTo>
                  <a:lnTo>
                    <a:pt x="21213" y="5487"/>
                  </a:lnTo>
                  <a:lnTo>
                    <a:pt x="21241" y="5979"/>
                  </a:lnTo>
                  <a:lnTo>
                    <a:pt x="21213" y="6515"/>
                  </a:lnTo>
                  <a:lnTo>
                    <a:pt x="21131" y="6962"/>
                  </a:lnTo>
                  <a:lnTo>
                    <a:pt x="21020" y="7453"/>
                  </a:lnTo>
                  <a:lnTo>
                    <a:pt x="20855" y="7945"/>
                  </a:lnTo>
                  <a:lnTo>
                    <a:pt x="20661" y="8391"/>
                  </a:lnTo>
                  <a:lnTo>
                    <a:pt x="20417" y="8883"/>
                  </a:lnTo>
                  <a:lnTo>
                    <a:pt x="20114" y="9374"/>
                  </a:lnTo>
                  <a:lnTo>
                    <a:pt x="19782" y="9866"/>
                  </a:lnTo>
                  <a:lnTo>
                    <a:pt x="19396" y="10312"/>
                  </a:lnTo>
                  <a:lnTo>
                    <a:pt x="18986" y="10804"/>
                  </a:lnTo>
                  <a:lnTo>
                    <a:pt x="18517" y="11295"/>
                  </a:lnTo>
                  <a:lnTo>
                    <a:pt x="18020" y="11787"/>
                  </a:lnTo>
                  <a:lnTo>
                    <a:pt x="17500" y="12271"/>
                  </a:lnTo>
                  <a:lnTo>
                    <a:pt x="16920" y="12762"/>
                  </a:lnTo>
                  <a:lnTo>
                    <a:pt x="16317" y="13209"/>
                  </a:lnTo>
                  <a:lnTo>
                    <a:pt x="15682" y="13700"/>
                  </a:lnTo>
                  <a:lnTo>
                    <a:pt x="14997" y="14192"/>
                  </a:lnTo>
                  <a:lnTo>
                    <a:pt x="14279" y="14683"/>
                  </a:lnTo>
                  <a:lnTo>
                    <a:pt x="13538" y="15130"/>
                  </a:lnTo>
                  <a:lnTo>
                    <a:pt x="12737" y="15621"/>
                  </a:lnTo>
                  <a:lnTo>
                    <a:pt x="11941" y="16113"/>
                  </a:lnTo>
                  <a:lnTo>
                    <a:pt x="11090" y="16559"/>
                  </a:lnTo>
                  <a:lnTo>
                    <a:pt x="10234" y="17006"/>
                  </a:lnTo>
                  <a:lnTo>
                    <a:pt x="9327" y="17497"/>
                  </a:lnTo>
                  <a:lnTo>
                    <a:pt x="8393" y="17944"/>
                  </a:lnTo>
                  <a:lnTo>
                    <a:pt x="7427" y="18391"/>
                  </a:lnTo>
                  <a:lnTo>
                    <a:pt x="6438" y="18838"/>
                  </a:lnTo>
                  <a:lnTo>
                    <a:pt x="4404" y="19686"/>
                  </a:lnTo>
                  <a:lnTo>
                    <a:pt x="2227" y="20528"/>
                  </a:lnTo>
                  <a:lnTo>
                    <a:pt x="0" y="21332"/>
                  </a:lnTo>
                  <a:lnTo>
                    <a:pt x="0" y="21600"/>
                  </a:lnTo>
                  <a:lnTo>
                    <a:pt x="2282" y="20751"/>
                  </a:lnTo>
                  <a:lnTo>
                    <a:pt x="4459" y="19910"/>
                  </a:lnTo>
                  <a:lnTo>
                    <a:pt x="6548" y="19016"/>
                  </a:lnTo>
                  <a:lnTo>
                    <a:pt x="7537" y="18570"/>
                  </a:lnTo>
                  <a:lnTo>
                    <a:pt x="8531" y="18123"/>
                  </a:lnTo>
                  <a:lnTo>
                    <a:pt x="9466" y="17676"/>
                  </a:lnTo>
                  <a:lnTo>
                    <a:pt x="10372" y="17185"/>
                  </a:lnTo>
                  <a:lnTo>
                    <a:pt x="11279" y="16738"/>
                  </a:lnTo>
                  <a:lnTo>
                    <a:pt x="12134" y="16247"/>
                  </a:lnTo>
                  <a:lnTo>
                    <a:pt x="12958" y="15755"/>
                  </a:lnTo>
                  <a:lnTo>
                    <a:pt x="13759" y="15264"/>
                  </a:lnTo>
                  <a:lnTo>
                    <a:pt x="14500" y="14772"/>
                  </a:lnTo>
                  <a:lnTo>
                    <a:pt x="15241" y="14326"/>
                  </a:lnTo>
                  <a:lnTo>
                    <a:pt x="15931" y="13834"/>
                  </a:lnTo>
                  <a:lnTo>
                    <a:pt x="16589" y="13343"/>
                  </a:lnTo>
                  <a:lnTo>
                    <a:pt x="17196" y="12807"/>
                  </a:lnTo>
                  <a:lnTo>
                    <a:pt x="17776" y="12315"/>
                  </a:lnTo>
                  <a:lnTo>
                    <a:pt x="18324" y="11831"/>
                  </a:lnTo>
                  <a:lnTo>
                    <a:pt x="18821" y="11340"/>
                  </a:lnTo>
                  <a:lnTo>
                    <a:pt x="19285" y="10848"/>
                  </a:lnTo>
                  <a:lnTo>
                    <a:pt x="19727" y="10357"/>
                  </a:lnTo>
                  <a:lnTo>
                    <a:pt x="20114" y="9866"/>
                  </a:lnTo>
                  <a:lnTo>
                    <a:pt x="20445" y="9374"/>
                  </a:lnTo>
                  <a:lnTo>
                    <a:pt x="20744" y="8883"/>
                  </a:lnTo>
                  <a:lnTo>
                    <a:pt x="20993" y="8391"/>
                  </a:lnTo>
                  <a:lnTo>
                    <a:pt x="21213" y="7900"/>
                  </a:lnTo>
                  <a:lnTo>
                    <a:pt x="21379" y="7408"/>
                  </a:lnTo>
                  <a:lnTo>
                    <a:pt x="21490" y="6962"/>
                  </a:lnTo>
                  <a:lnTo>
                    <a:pt x="21572" y="6470"/>
                  </a:lnTo>
                  <a:lnTo>
                    <a:pt x="21572" y="647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18" name="Shape"/>
            <p:cNvSpPr/>
            <p:nvPr/>
          </p:nvSpPr>
          <p:spPr>
            <a:xfrm>
              <a:off x="0" y="0"/>
              <a:ext cx="5989638" cy="3740150"/>
            </a:xfrm>
            <a:custGeom>
              <a:avLst/>
              <a:gdLst/>
              <a:ahLst/>
              <a:cxnLst>
                <a:cxn ang="0">
                  <a:pos x="wd2" y="hd2"/>
                </a:cxn>
                <a:cxn ang="5400000">
                  <a:pos x="wd2" y="hd2"/>
                </a:cxn>
                <a:cxn ang="10800000">
                  <a:pos x="wd2" y="hd2"/>
                </a:cxn>
                <a:cxn ang="16200000">
                  <a:pos x="wd2" y="hd2"/>
                </a:cxn>
              </a:cxnLst>
              <a:rect l="0" t="0" r="r" b="b"/>
              <a:pathLst>
                <a:path w="21600" h="21600" extrusionOk="0">
                  <a:moveTo>
                    <a:pt x="21566" y="7197"/>
                  </a:moveTo>
                  <a:lnTo>
                    <a:pt x="21600" y="6592"/>
                  </a:lnTo>
                  <a:lnTo>
                    <a:pt x="21566" y="6042"/>
                  </a:lnTo>
                  <a:lnTo>
                    <a:pt x="21428" y="5492"/>
                  </a:lnTo>
                  <a:lnTo>
                    <a:pt x="21255" y="4997"/>
                  </a:lnTo>
                  <a:lnTo>
                    <a:pt x="20980" y="4456"/>
                  </a:lnTo>
                  <a:lnTo>
                    <a:pt x="20635" y="3961"/>
                  </a:lnTo>
                  <a:lnTo>
                    <a:pt x="20227" y="3466"/>
                  </a:lnTo>
                  <a:lnTo>
                    <a:pt x="19779" y="3025"/>
                  </a:lnTo>
                  <a:lnTo>
                    <a:pt x="19228" y="2585"/>
                  </a:lnTo>
                  <a:lnTo>
                    <a:pt x="18614" y="2145"/>
                  </a:lnTo>
                  <a:lnTo>
                    <a:pt x="17959" y="1760"/>
                  </a:lnTo>
                  <a:lnTo>
                    <a:pt x="17241" y="1375"/>
                  </a:lnTo>
                  <a:lnTo>
                    <a:pt x="16448" y="990"/>
                  </a:lnTo>
                  <a:lnTo>
                    <a:pt x="15593" y="660"/>
                  </a:lnTo>
                  <a:lnTo>
                    <a:pt x="14697" y="330"/>
                  </a:lnTo>
                  <a:lnTo>
                    <a:pt x="13738" y="0"/>
                  </a:lnTo>
                  <a:lnTo>
                    <a:pt x="12807" y="0"/>
                  </a:lnTo>
                  <a:lnTo>
                    <a:pt x="13841" y="330"/>
                  </a:lnTo>
                  <a:lnTo>
                    <a:pt x="14800" y="660"/>
                  </a:lnTo>
                  <a:lnTo>
                    <a:pt x="15690" y="990"/>
                  </a:lnTo>
                  <a:lnTo>
                    <a:pt x="16517" y="1375"/>
                  </a:lnTo>
                  <a:lnTo>
                    <a:pt x="17310" y="1760"/>
                  </a:lnTo>
                  <a:lnTo>
                    <a:pt x="18028" y="2145"/>
                  </a:lnTo>
                  <a:lnTo>
                    <a:pt x="18682" y="2585"/>
                  </a:lnTo>
                  <a:lnTo>
                    <a:pt x="19228" y="3025"/>
                  </a:lnTo>
                  <a:lnTo>
                    <a:pt x="19745" y="3521"/>
                  </a:lnTo>
                  <a:lnTo>
                    <a:pt x="20193" y="3961"/>
                  </a:lnTo>
                  <a:lnTo>
                    <a:pt x="20538" y="4511"/>
                  </a:lnTo>
                  <a:lnTo>
                    <a:pt x="20807" y="4997"/>
                  </a:lnTo>
                  <a:lnTo>
                    <a:pt x="21049" y="5547"/>
                  </a:lnTo>
                  <a:lnTo>
                    <a:pt x="21152" y="6097"/>
                  </a:lnTo>
                  <a:lnTo>
                    <a:pt x="21221" y="6647"/>
                  </a:lnTo>
                  <a:lnTo>
                    <a:pt x="21186" y="7252"/>
                  </a:lnTo>
                  <a:lnTo>
                    <a:pt x="21118" y="7692"/>
                  </a:lnTo>
                  <a:lnTo>
                    <a:pt x="20980" y="8132"/>
                  </a:lnTo>
                  <a:lnTo>
                    <a:pt x="20842" y="8627"/>
                  </a:lnTo>
                  <a:lnTo>
                    <a:pt x="20635" y="9067"/>
                  </a:lnTo>
                  <a:lnTo>
                    <a:pt x="20365" y="9507"/>
                  </a:lnTo>
                  <a:lnTo>
                    <a:pt x="20090" y="10002"/>
                  </a:lnTo>
                  <a:lnTo>
                    <a:pt x="19745" y="10442"/>
                  </a:lnTo>
                  <a:lnTo>
                    <a:pt x="19366" y="10883"/>
                  </a:lnTo>
                  <a:lnTo>
                    <a:pt x="18958" y="11378"/>
                  </a:lnTo>
                  <a:lnTo>
                    <a:pt x="18510" y="11818"/>
                  </a:lnTo>
                  <a:lnTo>
                    <a:pt x="17993" y="12313"/>
                  </a:lnTo>
                  <a:lnTo>
                    <a:pt x="17476" y="12753"/>
                  </a:lnTo>
                  <a:lnTo>
                    <a:pt x="16896" y="13193"/>
                  </a:lnTo>
                  <a:lnTo>
                    <a:pt x="16276" y="13688"/>
                  </a:lnTo>
                  <a:lnTo>
                    <a:pt x="15662" y="14128"/>
                  </a:lnTo>
                  <a:lnTo>
                    <a:pt x="14972" y="14568"/>
                  </a:lnTo>
                  <a:lnTo>
                    <a:pt x="13531" y="15494"/>
                  </a:lnTo>
                  <a:lnTo>
                    <a:pt x="11917" y="16374"/>
                  </a:lnTo>
                  <a:lnTo>
                    <a:pt x="10234" y="17254"/>
                  </a:lnTo>
                  <a:lnTo>
                    <a:pt x="8379" y="18079"/>
                  </a:lnTo>
                  <a:lnTo>
                    <a:pt x="6455" y="18960"/>
                  </a:lnTo>
                  <a:lnTo>
                    <a:pt x="4394" y="19785"/>
                  </a:lnTo>
                  <a:lnTo>
                    <a:pt x="2234" y="20555"/>
                  </a:lnTo>
                  <a:lnTo>
                    <a:pt x="0" y="21325"/>
                  </a:lnTo>
                  <a:lnTo>
                    <a:pt x="0" y="21600"/>
                  </a:lnTo>
                  <a:lnTo>
                    <a:pt x="2303" y="20830"/>
                  </a:lnTo>
                  <a:lnTo>
                    <a:pt x="4462" y="20005"/>
                  </a:lnTo>
                  <a:lnTo>
                    <a:pt x="6559" y="19180"/>
                  </a:lnTo>
                  <a:lnTo>
                    <a:pt x="8517" y="18299"/>
                  </a:lnTo>
                  <a:lnTo>
                    <a:pt x="10407" y="17419"/>
                  </a:lnTo>
                  <a:lnTo>
                    <a:pt x="12124" y="16539"/>
                  </a:lnTo>
                  <a:lnTo>
                    <a:pt x="13738" y="15604"/>
                  </a:lnTo>
                  <a:lnTo>
                    <a:pt x="14490" y="15164"/>
                  </a:lnTo>
                  <a:lnTo>
                    <a:pt x="15214" y="14733"/>
                  </a:lnTo>
                  <a:lnTo>
                    <a:pt x="15897" y="14238"/>
                  </a:lnTo>
                  <a:lnTo>
                    <a:pt x="16552" y="13798"/>
                  </a:lnTo>
                  <a:lnTo>
                    <a:pt x="17172" y="13303"/>
                  </a:lnTo>
                  <a:lnTo>
                    <a:pt x="17752" y="12863"/>
                  </a:lnTo>
                  <a:lnTo>
                    <a:pt x="18303" y="12368"/>
                  </a:lnTo>
                  <a:lnTo>
                    <a:pt x="18820" y="11928"/>
                  </a:lnTo>
                  <a:lnTo>
                    <a:pt x="19263" y="11433"/>
                  </a:lnTo>
                  <a:lnTo>
                    <a:pt x="19711" y="10938"/>
                  </a:lnTo>
                  <a:lnTo>
                    <a:pt x="20090" y="10497"/>
                  </a:lnTo>
                  <a:lnTo>
                    <a:pt x="20434" y="10002"/>
                  </a:lnTo>
                  <a:lnTo>
                    <a:pt x="20739" y="9562"/>
                  </a:lnTo>
                  <a:lnTo>
                    <a:pt x="20980" y="9067"/>
                  </a:lnTo>
                  <a:lnTo>
                    <a:pt x="21186" y="8627"/>
                  </a:lnTo>
                  <a:lnTo>
                    <a:pt x="21359" y="8132"/>
                  </a:lnTo>
                  <a:lnTo>
                    <a:pt x="21497" y="7637"/>
                  </a:lnTo>
                  <a:lnTo>
                    <a:pt x="21566" y="7197"/>
                  </a:lnTo>
                  <a:lnTo>
                    <a:pt x="21566" y="719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19" name="Shape"/>
            <p:cNvSpPr/>
            <p:nvPr/>
          </p:nvSpPr>
          <p:spPr>
            <a:xfrm>
              <a:off x="0" y="0"/>
              <a:ext cx="4656138" cy="2930525"/>
            </a:xfrm>
            <a:custGeom>
              <a:avLst/>
              <a:gdLst/>
              <a:ahLst/>
              <a:cxnLst>
                <a:cxn ang="0">
                  <a:pos x="wd2" y="hd2"/>
                </a:cxn>
                <a:cxn ang="5400000">
                  <a:pos x="wd2" y="hd2"/>
                </a:cxn>
                <a:cxn ang="10800000">
                  <a:pos x="wd2" y="hd2"/>
                </a:cxn>
                <a:cxn ang="16200000">
                  <a:pos x="wd2" y="hd2"/>
                </a:cxn>
              </a:cxnLst>
              <a:rect l="0" t="0" r="r" b="b"/>
              <a:pathLst>
                <a:path w="21600" h="21600" extrusionOk="0">
                  <a:moveTo>
                    <a:pt x="21600" y="8273"/>
                  </a:moveTo>
                  <a:lnTo>
                    <a:pt x="21600" y="7571"/>
                  </a:lnTo>
                  <a:lnTo>
                    <a:pt x="21511" y="6798"/>
                  </a:lnTo>
                  <a:lnTo>
                    <a:pt x="21245" y="6178"/>
                  </a:lnTo>
                  <a:lnTo>
                    <a:pt x="20847" y="5476"/>
                  </a:lnTo>
                  <a:lnTo>
                    <a:pt x="20315" y="4844"/>
                  </a:lnTo>
                  <a:lnTo>
                    <a:pt x="19702" y="4283"/>
                  </a:lnTo>
                  <a:lnTo>
                    <a:pt x="18904" y="3721"/>
                  </a:lnTo>
                  <a:lnTo>
                    <a:pt x="18025" y="3159"/>
                  </a:lnTo>
                  <a:lnTo>
                    <a:pt x="17005" y="2668"/>
                  </a:lnTo>
                  <a:lnTo>
                    <a:pt x="15905" y="2176"/>
                  </a:lnTo>
                  <a:lnTo>
                    <a:pt x="14663" y="1755"/>
                  </a:lnTo>
                  <a:lnTo>
                    <a:pt x="13341" y="1334"/>
                  </a:lnTo>
                  <a:lnTo>
                    <a:pt x="11879" y="913"/>
                  </a:lnTo>
                  <a:lnTo>
                    <a:pt x="10335" y="632"/>
                  </a:lnTo>
                  <a:lnTo>
                    <a:pt x="8702" y="281"/>
                  </a:lnTo>
                  <a:lnTo>
                    <a:pt x="6981" y="0"/>
                  </a:lnTo>
                  <a:lnTo>
                    <a:pt x="5127" y="0"/>
                  </a:lnTo>
                  <a:lnTo>
                    <a:pt x="6981" y="281"/>
                  </a:lnTo>
                  <a:lnTo>
                    <a:pt x="8791" y="562"/>
                  </a:lnTo>
                  <a:lnTo>
                    <a:pt x="10468" y="913"/>
                  </a:lnTo>
                  <a:lnTo>
                    <a:pt x="12011" y="1264"/>
                  </a:lnTo>
                  <a:lnTo>
                    <a:pt x="13474" y="1685"/>
                  </a:lnTo>
                  <a:lnTo>
                    <a:pt x="14841" y="2106"/>
                  </a:lnTo>
                  <a:lnTo>
                    <a:pt x="16074" y="2598"/>
                  </a:lnTo>
                  <a:lnTo>
                    <a:pt x="17182" y="3089"/>
                  </a:lnTo>
                  <a:lnTo>
                    <a:pt x="18150" y="3651"/>
                  </a:lnTo>
                  <a:lnTo>
                    <a:pt x="18992" y="4212"/>
                  </a:lnTo>
                  <a:lnTo>
                    <a:pt x="19702" y="4844"/>
                  </a:lnTo>
                  <a:lnTo>
                    <a:pt x="20315" y="5476"/>
                  </a:lnTo>
                  <a:lnTo>
                    <a:pt x="20714" y="6178"/>
                  </a:lnTo>
                  <a:lnTo>
                    <a:pt x="21024" y="6868"/>
                  </a:lnTo>
                  <a:lnTo>
                    <a:pt x="21157" y="7571"/>
                  </a:lnTo>
                  <a:lnTo>
                    <a:pt x="21157" y="8343"/>
                  </a:lnTo>
                  <a:lnTo>
                    <a:pt x="21068" y="8764"/>
                  </a:lnTo>
                  <a:lnTo>
                    <a:pt x="20979" y="9185"/>
                  </a:lnTo>
                  <a:lnTo>
                    <a:pt x="20802" y="9607"/>
                  </a:lnTo>
                  <a:lnTo>
                    <a:pt x="20625" y="10028"/>
                  </a:lnTo>
                  <a:lnTo>
                    <a:pt x="20100" y="10870"/>
                  </a:lnTo>
                  <a:lnTo>
                    <a:pt x="19391" y="11713"/>
                  </a:lnTo>
                  <a:lnTo>
                    <a:pt x="18505" y="12555"/>
                  </a:lnTo>
                  <a:lnTo>
                    <a:pt x="17493" y="13398"/>
                  </a:lnTo>
                  <a:lnTo>
                    <a:pt x="16340" y="14240"/>
                  </a:lnTo>
                  <a:lnTo>
                    <a:pt x="15018" y="15083"/>
                  </a:lnTo>
                  <a:lnTo>
                    <a:pt x="13607" y="15925"/>
                  </a:lnTo>
                  <a:lnTo>
                    <a:pt x="12011" y="16767"/>
                  </a:lnTo>
                  <a:lnTo>
                    <a:pt x="10290" y="17540"/>
                  </a:lnTo>
                  <a:lnTo>
                    <a:pt x="8436" y="18382"/>
                  </a:lnTo>
                  <a:lnTo>
                    <a:pt x="6493" y="19143"/>
                  </a:lnTo>
                  <a:lnTo>
                    <a:pt x="4462" y="19915"/>
                  </a:lnTo>
                  <a:lnTo>
                    <a:pt x="2253" y="20687"/>
                  </a:lnTo>
                  <a:lnTo>
                    <a:pt x="0" y="21389"/>
                  </a:lnTo>
                  <a:lnTo>
                    <a:pt x="0" y="21600"/>
                  </a:lnTo>
                  <a:lnTo>
                    <a:pt x="2297" y="20828"/>
                  </a:lnTo>
                  <a:lnTo>
                    <a:pt x="4506" y="20055"/>
                  </a:lnTo>
                  <a:lnTo>
                    <a:pt x="6626" y="19283"/>
                  </a:lnTo>
                  <a:lnTo>
                    <a:pt x="8613" y="18523"/>
                  </a:lnTo>
                  <a:lnTo>
                    <a:pt x="10468" y="17680"/>
                  </a:lnTo>
                  <a:lnTo>
                    <a:pt x="12233" y="16838"/>
                  </a:lnTo>
                  <a:lnTo>
                    <a:pt x="13821" y="15995"/>
                  </a:lnTo>
                  <a:lnTo>
                    <a:pt x="15328" y="15153"/>
                  </a:lnTo>
                  <a:lnTo>
                    <a:pt x="16651" y="14310"/>
                  </a:lnTo>
                  <a:lnTo>
                    <a:pt x="17847" y="13468"/>
                  </a:lnTo>
                  <a:lnTo>
                    <a:pt x="18904" y="12625"/>
                  </a:lnTo>
                  <a:lnTo>
                    <a:pt x="19790" y="11713"/>
                  </a:lnTo>
                  <a:lnTo>
                    <a:pt x="20492" y="10870"/>
                  </a:lnTo>
                  <a:lnTo>
                    <a:pt x="21024" y="10028"/>
                  </a:lnTo>
                  <a:lnTo>
                    <a:pt x="21245" y="9536"/>
                  </a:lnTo>
                  <a:lnTo>
                    <a:pt x="21423" y="9115"/>
                  </a:lnTo>
                  <a:lnTo>
                    <a:pt x="21511" y="8694"/>
                  </a:lnTo>
                  <a:lnTo>
                    <a:pt x="21600" y="8273"/>
                  </a:lnTo>
                  <a:lnTo>
                    <a:pt x="21600" y="8273"/>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20" name="Shape"/>
            <p:cNvSpPr/>
            <p:nvPr/>
          </p:nvSpPr>
          <p:spPr>
            <a:xfrm>
              <a:off x="180974" y="4519612"/>
              <a:ext cx="2370139" cy="323851"/>
            </a:xfrm>
            <a:custGeom>
              <a:avLst/>
              <a:gdLst/>
              <a:ahLst/>
              <a:cxnLst>
                <a:cxn ang="0">
                  <a:pos x="wd2" y="hd2"/>
                </a:cxn>
                <a:cxn ang="5400000">
                  <a:pos x="wd2" y="hd2"/>
                </a:cxn>
                <a:cxn ang="10800000">
                  <a:pos x="wd2" y="hd2"/>
                </a:cxn>
                <a:cxn ang="16200000">
                  <a:pos x="wd2" y="hd2"/>
                </a:cxn>
              </a:cxnLst>
              <a:rect l="0" t="0" r="r" b="b"/>
              <a:pathLst>
                <a:path w="21600" h="21600" extrusionOk="0">
                  <a:moveTo>
                    <a:pt x="20308" y="21600"/>
                  </a:moveTo>
                  <a:lnTo>
                    <a:pt x="0" y="1906"/>
                  </a:lnTo>
                  <a:lnTo>
                    <a:pt x="1118" y="0"/>
                  </a:lnTo>
                  <a:lnTo>
                    <a:pt x="21600" y="19694"/>
                  </a:lnTo>
                  <a:lnTo>
                    <a:pt x="20308" y="21600"/>
                  </a:lnTo>
                  <a:lnTo>
                    <a:pt x="20308"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121"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sp>
          <p:nvSpPr>
            <p:cNvPr id="122"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grpSp>
          <p:nvGrpSpPr>
            <p:cNvPr id="148" name="Group"/>
            <p:cNvGrpSpPr/>
            <p:nvPr/>
          </p:nvGrpSpPr>
          <p:grpSpPr>
            <a:xfrm>
              <a:off x="304799" y="3625850"/>
              <a:ext cx="1990727" cy="1465263"/>
              <a:chOff x="0" y="0"/>
              <a:chExt cx="1990725" cy="1465262"/>
            </a:xfrm>
          </p:grpSpPr>
          <p:sp>
            <p:nvSpPr>
              <p:cNvPr id="123" name="Shape"/>
              <p:cNvSpPr/>
              <p:nvPr/>
            </p:nvSpPr>
            <p:spPr>
              <a:xfrm>
                <a:off x="342900" y="1150937"/>
                <a:ext cx="74613"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0"/>
                    </a:lnTo>
                    <a:lnTo>
                      <a:pt x="21600" y="21600"/>
                    </a:lnTo>
                    <a:lnTo>
                      <a:pt x="21600" y="21600"/>
                    </a:lnTo>
                    <a:lnTo>
                      <a:pt x="21600" y="21600"/>
                    </a:lnTo>
                    <a:close/>
                  </a:path>
                </a:pathLst>
              </a:custGeom>
              <a:solidFill>
                <a:srgbClr val="1A2797"/>
              </a:solidFill>
              <a:ln w="9525" cap="flat">
                <a:noFill/>
                <a:round/>
              </a:ln>
              <a:effectLst/>
            </p:spPr>
            <p:txBody>
              <a:bodyPr wrap="square" lIns="50800" tIns="50800" rIns="50800" bIns="50800" numCol="1" anchor="ctr">
                <a:noAutofit/>
              </a:bodyPr>
              <a:lstStyle/>
              <a:p>
                <a:endParaRPr/>
              </a:p>
            </p:txBody>
          </p:sp>
          <p:sp>
            <p:nvSpPr>
              <p:cNvPr id="124" name="Shape"/>
              <p:cNvSpPr/>
              <p:nvPr/>
            </p:nvSpPr>
            <p:spPr>
              <a:xfrm>
                <a:off x="1143000" y="0"/>
                <a:ext cx="514351" cy="257175"/>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lnTo>
                      <a:pt x="401" y="3200"/>
                    </a:lnTo>
                    <a:lnTo>
                      <a:pt x="802" y="2400"/>
                    </a:lnTo>
                    <a:lnTo>
                      <a:pt x="3210" y="800"/>
                    </a:lnTo>
                    <a:lnTo>
                      <a:pt x="6754" y="0"/>
                    </a:lnTo>
                    <a:lnTo>
                      <a:pt x="9162" y="800"/>
                    </a:lnTo>
                    <a:lnTo>
                      <a:pt x="11569" y="2400"/>
                    </a:lnTo>
                    <a:lnTo>
                      <a:pt x="15983" y="7200"/>
                    </a:lnTo>
                    <a:lnTo>
                      <a:pt x="19193" y="12000"/>
                    </a:lnTo>
                    <a:lnTo>
                      <a:pt x="21199" y="15200"/>
                    </a:lnTo>
                    <a:lnTo>
                      <a:pt x="21600" y="16800"/>
                    </a:lnTo>
                    <a:lnTo>
                      <a:pt x="21600" y="16800"/>
                    </a:lnTo>
                    <a:lnTo>
                      <a:pt x="14779" y="21600"/>
                    </a:lnTo>
                    <a:lnTo>
                      <a:pt x="0" y="3200"/>
                    </a:lnTo>
                    <a:lnTo>
                      <a:pt x="0" y="32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25" name="Shape"/>
              <p:cNvSpPr/>
              <p:nvPr/>
            </p:nvSpPr>
            <p:spPr>
              <a:xfrm>
                <a:off x="0" y="0"/>
                <a:ext cx="1990726" cy="1465263"/>
              </a:xfrm>
              <a:custGeom>
                <a:avLst/>
                <a:gdLst/>
                <a:ahLst/>
                <a:cxnLst>
                  <a:cxn ang="0">
                    <a:pos x="wd2" y="hd2"/>
                  </a:cxn>
                  <a:cxn ang="5400000">
                    <a:pos x="wd2" y="hd2"/>
                  </a:cxn>
                  <a:cxn ang="10800000">
                    <a:pos x="wd2" y="hd2"/>
                  </a:cxn>
                  <a:cxn ang="16200000">
                    <a:pos x="wd2" y="hd2"/>
                  </a:cxn>
                </a:cxnLst>
                <a:rect l="0" t="0" r="r" b="b"/>
                <a:pathLst>
                  <a:path w="21600" h="21600" extrusionOk="0">
                    <a:moveTo>
                      <a:pt x="21496" y="16686"/>
                    </a:moveTo>
                    <a:lnTo>
                      <a:pt x="20978" y="15984"/>
                    </a:lnTo>
                    <a:lnTo>
                      <a:pt x="20148" y="15281"/>
                    </a:lnTo>
                    <a:lnTo>
                      <a:pt x="20148" y="15281"/>
                    </a:lnTo>
                    <a:lnTo>
                      <a:pt x="20148" y="15001"/>
                    </a:lnTo>
                    <a:lnTo>
                      <a:pt x="20252" y="14439"/>
                    </a:lnTo>
                    <a:lnTo>
                      <a:pt x="20252" y="13597"/>
                    </a:lnTo>
                    <a:lnTo>
                      <a:pt x="20252" y="12754"/>
                    </a:lnTo>
                    <a:lnTo>
                      <a:pt x="20252" y="11912"/>
                    </a:lnTo>
                    <a:lnTo>
                      <a:pt x="20148" y="11069"/>
                    </a:lnTo>
                    <a:lnTo>
                      <a:pt x="19941" y="10367"/>
                    </a:lnTo>
                    <a:lnTo>
                      <a:pt x="19837" y="10086"/>
                    </a:lnTo>
                    <a:lnTo>
                      <a:pt x="19734" y="9946"/>
                    </a:lnTo>
                    <a:lnTo>
                      <a:pt x="19734" y="9548"/>
                    </a:lnTo>
                    <a:lnTo>
                      <a:pt x="19630" y="8986"/>
                    </a:lnTo>
                    <a:lnTo>
                      <a:pt x="19526" y="8284"/>
                    </a:lnTo>
                    <a:lnTo>
                      <a:pt x="19319" y="7582"/>
                    </a:lnTo>
                    <a:lnTo>
                      <a:pt x="19112" y="7021"/>
                    </a:lnTo>
                    <a:lnTo>
                      <a:pt x="19215" y="6880"/>
                    </a:lnTo>
                    <a:lnTo>
                      <a:pt x="19215" y="6740"/>
                    </a:lnTo>
                    <a:lnTo>
                      <a:pt x="19215" y="6319"/>
                    </a:lnTo>
                    <a:lnTo>
                      <a:pt x="19112" y="5897"/>
                    </a:lnTo>
                    <a:lnTo>
                      <a:pt x="18714" y="4914"/>
                    </a:lnTo>
                    <a:lnTo>
                      <a:pt x="18300" y="4212"/>
                    </a:lnTo>
                    <a:lnTo>
                      <a:pt x="18196" y="4072"/>
                    </a:lnTo>
                    <a:lnTo>
                      <a:pt x="18092" y="3932"/>
                    </a:lnTo>
                    <a:lnTo>
                      <a:pt x="17988" y="2949"/>
                    </a:lnTo>
                    <a:lnTo>
                      <a:pt x="17574" y="2668"/>
                    </a:lnTo>
                    <a:lnTo>
                      <a:pt x="17055" y="2106"/>
                    </a:lnTo>
                    <a:lnTo>
                      <a:pt x="16952" y="2247"/>
                    </a:lnTo>
                    <a:lnTo>
                      <a:pt x="16952" y="2387"/>
                    </a:lnTo>
                    <a:lnTo>
                      <a:pt x="16848" y="2808"/>
                    </a:lnTo>
                    <a:lnTo>
                      <a:pt x="16848" y="2527"/>
                    </a:lnTo>
                    <a:lnTo>
                      <a:pt x="16744" y="2106"/>
                    </a:lnTo>
                    <a:lnTo>
                      <a:pt x="16641" y="1685"/>
                    </a:lnTo>
                    <a:lnTo>
                      <a:pt x="16641" y="1545"/>
                    </a:lnTo>
                    <a:lnTo>
                      <a:pt x="16122" y="983"/>
                    </a:lnTo>
                    <a:lnTo>
                      <a:pt x="15915" y="842"/>
                    </a:lnTo>
                    <a:lnTo>
                      <a:pt x="15811" y="702"/>
                    </a:lnTo>
                    <a:lnTo>
                      <a:pt x="15396" y="421"/>
                    </a:lnTo>
                    <a:lnTo>
                      <a:pt x="15293" y="421"/>
                    </a:lnTo>
                    <a:lnTo>
                      <a:pt x="14982" y="421"/>
                    </a:lnTo>
                    <a:lnTo>
                      <a:pt x="14774" y="421"/>
                    </a:lnTo>
                    <a:lnTo>
                      <a:pt x="14671" y="421"/>
                    </a:lnTo>
                    <a:lnTo>
                      <a:pt x="14152" y="140"/>
                    </a:lnTo>
                    <a:lnTo>
                      <a:pt x="13755" y="0"/>
                    </a:lnTo>
                    <a:lnTo>
                      <a:pt x="13340" y="140"/>
                    </a:lnTo>
                    <a:lnTo>
                      <a:pt x="13029" y="421"/>
                    </a:lnTo>
                    <a:lnTo>
                      <a:pt x="12614" y="421"/>
                    </a:lnTo>
                    <a:lnTo>
                      <a:pt x="12303" y="562"/>
                    </a:lnTo>
                    <a:lnTo>
                      <a:pt x="12096" y="702"/>
                    </a:lnTo>
                    <a:lnTo>
                      <a:pt x="12096" y="702"/>
                    </a:lnTo>
                    <a:lnTo>
                      <a:pt x="11992" y="702"/>
                    </a:lnTo>
                    <a:lnTo>
                      <a:pt x="11889" y="702"/>
                    </a:lnTo>
                    <a:lnTo>
                      <a:pt x="11474" y="983"/>
                    </a:lnTo>
                    <a:lnTo>
                      <a:pt x="10852" y="1404"/>
                    </a:lnTo>
                    <a:lnTo>
                      <a:pt x="10126" y="2106"/>
                    </a:lnTo>
                    <a:lnTo>
                      <a:pt x="9919" y="2527"/>
                    </a:lnTo>
                    <a:lnTo>
                      <a:pt x="9711" y="2808"/>
                    </a:lnTo>
                    <a:lnTo>
                      <a:pt x="9815" y="2808"/>
                    </a:lnTo>
                    <a:lnTo>
                      <a:pt x="9815" y="2668"/>
                    </a:lnTo>
                    <a:lnTo>
                      <a:pt x="9504" y="3510"/>
                    </a:lnTo>
                    <a:lnTo>
                      <a:pt x="9297" y="4493"/>
                    </a:lnTo>
                    <a:lnTo>
                      <a:pt x="9193" y="5055"/>
                    </a:lnTo>
                    <a:lnTo>
                      <a:pt x="9193" y="5336"/>
                    </a:lnTo>
                    <a:lnTo>
                      <a:pt x="9193" y="5336"/>
                    </a:lnTo>
                    <a:lnTo>
                      <a:pt x="9107" y="5757"/>
                    </a:lnTo>
                    <a:lnTo>
                      <a:pt x="9003" y="6459"/>
                    </a:lnTo>
                    <a:lnTo>
                      <a:pt x="8899" y="7301"/>
                    </a:lnTo>
                    <a:lnTo>
                      <a:pt x="8796" y="8144"/>
                    </a:lnTo>
                    <a:lnTo>
                      <a:pt x="8173" y="9127"/>
                    </a:lnTo>
                    <a:lnTo>
                      <a:pt x="8173" y="9267"/>
                    </a:lnTo>
                    <a:lnTo>
                      <a:pt x="8070" y="9408"/>
                    </a:lnTo>
                    <a:lnTo>
                      <a:pt x="7759" y="10227"/>
                    </a:lnTo>
                    <a:lnTo>
                      <a:pt x="7448" y="11210"/>
                    </a:lnTo>
                    <a:lnTo>
                      <a:pt x="7240" y="12192"/>
                    </a:lnTo>
                    <a:lnTo>
                      <a:pt x="7137" y="12333"/>
                    </a:lnTo>
                    <a:lnTo>
                      <a:pt x="7137" y="12473"/>
                    </a:lnTo>
                    <a:lnTo>
                      <a:pt x="7137" y="12614"/>
                    </a:lnTo>
                    <a:lnTo>
                      <a:pt x="7137" y="12614"/>
                    </a:lnTo>
                    <a:lnTo>
                      <a:pt x="7137" y="12614"/>
                    </a:lnTo>
                    <a:lnTo>
                      <a:pt x="7137" y="12614"/>
                    </a:lnTo>
                    <a:lnTo>
                      <a:pt x="7137" y="12614"/>
                    </a:lnTo>
                    <a:lnTo>
                      <a:pt x="7137" y="12614"/>
                    </a:lnTo>
                    <a:lnTo>
                      <a:pt x="6100" y="14018"/>
                    </a:lnTo>
                    <a:lnTo>
                      <a:pt x="5996" y="14018"/>
                    </a:lnTo>
                    <a:lnTo>
                      <a:pt x="5892" y="14018"/>
                    </a:lnTo>
                    <a:lnTo>
                      <a:pt x="5789" y="14299"/>
                    </a:lnTo>
                    <a:lnTo>
                      <a:pt x="5374" y="14720"/>
                    </a:lnTo>
                    <a:lnTo>
                      <a:pt x="5270" y="14720"/>
                    </a:lnTo>
                    <a:lnTo>
                      <a:pt x="5167" y="14720"/>
                    </a:lnTo>
                    <a:lnTo>
                      <a:pt x="5167" y="14860"/>
                    </a:lnTo>
                    <a:lnTo>
                      <a:pt x="5063" y="14860"/>
                    </a:lnTo>
                    <a:lnTo>
                      <a:pt x="5063" y="14860"/>
                    </a:lnTo>
                    <a:lnTo>
                      <a:pt x="5063" y="14860"/>
                    </a:lnTo>
                    <a:lnTo>
                      <a:pt x="5063" y="14860"/>
                    </a:lnTo>
                    <a:lnTo>
                      <a:pt x="4441" y="15422"/>
                    </a:lnTo>
                    <a:lnTo>
                      <a:pt x="4441" y="15562"/>
                    </a:lnTo>
                    <a:lnTo>
                      <a:pt x="4441" y="15562"/>
                    </a:lnTo>
                    <a:lnTo>
                      <a:pt x="4441" y="15843"/>
                    </a:lnTo>
                    <a:lnTo>
                      <a:pt x="4441" y="16405"/>
                    </a:lnTo>
                    <a:lnTo>
                      <a:pt x="4441" y="16826"/>
                    </a:lnTo>
                    <a:lnTo>
                      <a:pt x="4441" y="17107"/>
                    </a:lnTo>
                    <a:lnTo>
                      <a:pt x="3732" y="16966"/>
                    </a:lnTo>
                    <a:lnTo>
                      <a:pt x="2592" y="18651"/>
                    </a:lnTo>
                    <a:lnTo>
                      <a:pt x="2592" y="19353"/>
                    </a:lnTo>
                    <a:lnTo>
                      <a:pt x="3007" y="19353"/>
                    </a:lnTo>
                    <a:lnTo>
                      <a:pt x="1970" y="19775"/>
                    </a:lnTo>
                    <a:lnTo>
                      <a:pt x="1866" y="19915"/>
                    </a:lnTo>
                    <a:lnTo>
                      <a:pt x="933" y="19634"/>
                    </a:lnTo>
                    <a:lnTo>
                      <a:pt x="0" y="20055"/>
                    </a:lnTo>
                    <a:lnTo>
                      <a:pt x="0" y="20477"/>
                    </a:lnTo>
                    <a:lnTo>
                      <a:pt x="1763" y="20898"/>
                    </a:lnTo>
                    <a:lnTo>
                      <a:pt x="1659" y="20898"/>
                    </a:lnTo>
                    <a:lnTo>
                      <a:pt x="2696" y="21179"/>
                    </a:lnTo>
                    <a:lnTo>
                      <a:pt x="2903" y="21038"/>
                    </a:lnTo>
                    <a:lnTo>
                      <a:pt x="5374" y="21600"/>
                    </a:lnTo>
                    <a:lnTo>
                      <a:pt x="6307" y="21319"/>
                    </a:lnTo>
                    <a:lnTo>
                      <a:pt x="6411" y="20758"/>
                    </a:lnTo>
                    <a:lnTo>
                      <a:pt x="4147" y="20336"/>
                    </a:lnTo>
                    <a:lnTo>
                      <a:pt x="4147" y="20196"/>
                    </a:lnTo>
                    <a:lnTo>
                      <a:pt x="8588" y="18511"/>
                    </a:lnTo>
                    <a:lnTo>
                      <a:pt x="8692" y="18932"/>
                    </a:lnTo>
                    <a:lnTo>
                      <a:pt x="11059" y="19353"/>
                    </a:lnTo>
                    <a:lnTo>
                      <a:pt x="11059" y="19353"/>
                    </a:lnTo>
                    <a:lnTo>
                      <a:pt x="12096" y="16966"/>
                    </a:lnTo>
                    <a:lnTo>
                      <a:pt x="12096" y="16966"/>
                    </a:lnTo>
                    <a:lnTo>
                      <a:pt x="12096" y="16966"/>
                    </a:lnTo>
                    <a:lnTo>
                      <a:pt x="12096" y="16966"/>
                    </a:lnTo>
                    <a:lnTo>
                      <a:pt x="12096" y="16966"/>
                    </a:lnTo>
                    <a:lnTo>
                      <a:pt x="11370" y="16826"/>
                    </a:lnTo>
                    <a:lnTo>
                      <a:pt x="11474" y="15281"/>
                    </a:lnTo>
                    <a:lnTo>
                      <a:pt x="11474" y="15281"/>
                    </a:lnTo>
                    <a:lnTo>
                      <a:pt x="11578" y="14579"/>
                    </a:lnTo>
                    <a:lnTo>
                      <a:pt x="11992" y="14299"/>
                    </a:lnTo>
                    <a:lnTo>
                      <a:pt x="11992" y="14158"/>
                    </a:lnTo>
                    <a:lnTo>
                      <a:pt x="11992" y="14158"/>
                    </a:lnTo>
                    <a:lnTo>
                      <a:pt x="12407" y="13737"/>
                    </a:lnTo>
                    <a:lnTo>
                      <a:pt x="12925" y="13316"/>
                    </a:lnTo>
                    <a:lnTo>
                      <a:pt x="13444" y="12894"/>
                    </a:lnTo>
                    <a:lnTo>
                      <a:pt x="13755" y="12473"/>
                    </a:lnTo>
                    <a:lnTo>
                      <a:pt x="14152" y="12052"/>
                    </a:lnTo>
                    <a:lnTo>
                      <a:pt x="14567" y="11631"/>
                    </a:lnTo>
                    <a:lnTo>
                      <a:pt x="14982" y="10929"/>
                    </a:lnTo>
                    <a:lnTo>
                      <a:pt x="15189" y="10507"/>
                    </a:lnTo>
                    <a:lnTo>
                      <a:pt x="15189" y="10367"/>
                    </a:lnTo>
                    <a:lnTo>
                      <a:pt x="15293" y="10367"/>
                    </a:lnTo>
                    <a:lnTo>
                      <a:pt x="15396" y="10086"/>
                    </a:lnTo>
                    <a:lnTo>
                      <a:pt x="15604" y="9946"/>
                    </a:lnTo>
                    <a:lnTo>
                      <a:pt x="15708" y="9688"/>
                    </a:lnTo>
                    <a:lnTo>
                      <a:pt x="15708" y="9127"/>
                    </a:lnTo>
                    <a:lnTo>
                      <a:pt x="15604" y="8425"/>
                    </a:lnTo>
                    <a:lnTo>
                      <a:pt x="16019" y="8144"/>
                    </a:lnTo>
                    <a:lnTo>
                      <a:pt x="16433" y="7723"/>
                    </a:lnTo>
                    <a:lnTo>
                      <a:pt x="16848" y="7442"/>
                    </a:lnTo>
                    <a:lnTo>
                      <a:pt x="17159" y="7021"/>
                    </a:lnTo>
                    <a:lnTo>
                      <a:pt x="17263" y="7161"/>
                    </a:lnTo>
                    <a:lnTo>
                      <a:pt x="17470" y="7161"/>
                    </a:lnTo>
                    <a:lnTo>
                      <a:pt x="17677" y="7863"/>
                    </a:lnTo>
                    <a:lnTo>
                      <a:pt x="17677" y="7863"/>
                    </a:lnTo>
                    <a:lnTo>
                      <a:pt x="18507" y="10507"/>
                    </a:lnTo>
                    <a:lnTo>
                      <a:pt x="18507" y="10929"/>
                    </a:lnTo>
                    <a:lnTo>
                      <a:pt x="18611" y="11631"/>
                    </a:lnTo>
                    <a:lnTo>
                      <a:pt x="19025" y="13175"/>
                    </a:lnTo>
                    <a:lnTo>
                      <a:pt x="19319" y="14439"/>
                    </a:lnTo>
                    <a:lnTo>
                      <a:pt x="19423" y="15001"/>
                    </a:lnTo>
                    <a:lnTo>
                      <a:pt x="19423" y="15281"/>
                    </a:lnTo>
                    <a:lnTo>
                      <a:pt x="19319" y="15422"/>
                    </a:lnTo>
                    <a:lnTo>
                      <a:pt x="19215" y="15703"/>
                    </a:lnTo>
                    <a:lnTo>
                      <a:pt x="19215" y="16124"/>
                    </a:lnTo>
                    <a:lnTo>
                      <a:pt x="19319" y="16405"/>
                    </a:lnTo>
                    <a:lnTo>
                      <a:pt x="19423" y="16826"/>
                    </a:lnTo>
                    <a:lnTo>
                      <a:pt x="19526" y="17247"/>
                    </a:lnTo>
                    <a:lnTo>
                      <a:pt x="19630" y="17528"/>
                    </a:lnTo>
                    <a:lnTo>
                      <a:pt x="19837" y="17528"/>
                    </a:lnTo>
                    <a:lnTo>
                      <a:pt x="19941" y="17388"/>
                    </a:lnTo>
                    <a:lnTo>
                      <a:pt x="19941" y="16966"/>
                    </a:lnTo>
                    <a:lnTo>
                      <a:pt x="19837" y="16545"/>
                    </a:lnTo>
                    <a:lnTo>
                      <a:pt x="19837" y="16405"/>
                    </a:lnTo>
                    <a:lnTo>
                      <a:pt x="20771" y="16686"/>
                    </a:lnTo>
                    <a:lnTo>
                      <a:pt x="20874" y="16826"/>
                    </a:lnTo>
                    <a:lnTo>
                      <a:pt x="20978" y="17247"/>
                    </a:lnTo>
                    <a:lnTo>
                      <a:pt x="21082" y="17528"/>
                    </a:lnTo>
                    <a:lnTo>
                      <a:pt x="21289" y="17668"/>
                    </a:lnTo>
                    <a:lnTo>
                      <a:pt x="21393" y="17528"/>
                    </a:lnTo>
                    <a:lnTo>
                      <a:pt x="21289" y="17247"/>
                    </a:lnTo>
                    <a:lnTo>
                      <a:pt x="21393" y="17528"/>
                    </a:lnTo>
                    <a:lnTo>
                      <a:pt x="21496" y="17668"/>
                    </a:lnTo>
                    <a:lnTo>
                      <a:pt x="21600" y="17528"/>
                    </a:lnTo>
                    <a:lnTo>
                      <a:pt x="21600" y="17388"/>
                    </a:lnTo>
                    <a:lnTo>
                      <a:pt x="21600" y="17107"/>
                    </a:lnTo>
                    <a:lnTo>
                      <a:pt x="21496" y="16826"/>
                    </a:lnTo>
                    <a:lnTo>
                      <a:pt x="21496" y="16686"/>
                    </a:lnTo>
                    <a:lnTo>
                      <a:pt x="21496" y="16686"/>
                    </a:lnTo>
                    <a:close/>
                    <a:moveTo>
                      <a:pt x="11992" y="6178"/>
                    </a:moveTo>
                    <a:lnTo>
                      <a:pt x="12096" y="6459"/>
                    </a:lnTo>
                    <a:lnTo>
                      <a:pt x="12303" y="6740"/>
                    </a:lnTo>
                    <a:lnTo>
                      <a:pt x="12822" y="7723"/>
                    </a:lnTo>
                    <a:lnTo>
                      <a:pt x="13444" y="8425"/>
                    </a:lnTo>
                    <a:lnTo>
                      <a:pt x="13548" y="8706"/>
                    </a:lnTo>
                    <a:lnTo>
                      <a:pt x="13651" y="8846"/>
                    </a:lnTo>
                    <a:lnTo>
                      <a:pt x="13755" y="8986"/>
                    </a:lnTo>
                    <a:lnTo>
                      <a:pt x="13755" y="8986"/>
                    </a:lnTo>
                    <a:lnTo>
                      <a:pt x="13651" y="10086"/>
                    </a:lnTo>
                    <a:lnTo>
                      <a:pt x="13236" y="10367"/>
                    </a:lnTo>
                    <a:lnTo>
                      <a:pt x="12925" y="10788"/>
                    </a:lnTo>
                    <a:lnTo>
                      <a:pt x="12511" y="11350"/>
                    </a:lnTo>
                    <a:lnTo>
                      <a:pt x="12303" y="11771"/>
                    </a:lnTo>
                    <a:lnTo>
                      <a:pt x="12303" y="11912"/>
                    </a:lnTo>
                    <a:lnTo>
                      <a:pt x="12200" y="12052"/>
                    </a:lnTo>
                    <a:lnTo>
                      <a:pt x="11889" y="12473"/>
                    </a:lnTo>
                    <a:lnTo>
                      <a:pt x="11578" y="12894"/>
                    </a:lnTo>
                    <a:lnTo>
                      <a:pt x="11370" y="13175"/>
                    </a:lnTo>
                    <a:lnTo>
                      <a:pt x="11370" y="13316"/>
                    </a:lnTo>
                    <a:lnTo>
                      <a:pt x="11370" y="13316"/>
                    </a:lnTo>
                    <a:lnTo>
                      <a:pt x="11370" y="13316"/>
                    </a:lnTo>
                    <a:lnTo>
                      <a:pt x="11267" y="13316"/>
                    </a:lnTo>
                    <a:lnTo>
                      <a:pt x="11267" y="13456"/>
                    </a:lnTo>
                    <a:lnTo>
                      <a:pt x="11059" y="13597"/>
                    </a:lnTo>
                    <a:lnTo>
                      <a:pt x="10644" y="13877"/>
                    </a:lnTo>
                    <a:lnTo>
                      <a:pt x="10437" y="14018"/>
                    </a:lnTo>
                    <a:lnTo>
                      <a:pt x="10230" y="14158"/>
                    </a:lnTo>
                    <a:lnTo>
                      <a:pt x="10230" y="14158"/>
                    </a:lnTo>
                    <a:lnTo>
                      <a:pt x="10126" y="14299"/>
                    </a:lnTo>
                    <a:lnTo>
                      <a:pt x="9919" y="14439"/>
                    </a:lnTo>
                    <a:lnTo>
                      <a:pt x="9711" y="14720"/>
                    </a:lnTo>
                    <a:lnTo>
                      <a:pt x="9504" y="14860"/>
                    </a:lnTo>
                    <a:lnTo>
                      <a:pt x="9504" y="15281"/>
                    </a:lnTo>
                    <a:lnTo>
                      <a:pt x="9608" y="15843"/>
                    </a:lnTo>
                    <a:lnTo>
                      <a:pt x="9711" y="16545"/>
                    </a:lnTo>
                    <a:lnTo>
                      <a:pt x="9297" y="17247"/>
                    </a:lnTo>
                    <a:lnTo>
                      <a:pt x="6515" y="18371"/>
                    </a:lnTo>
                    <a:lnTo>
                      <a:pt x="6307" y="17809"/>
                    </a:lnTo>
                    <a:lnTo>
                      <a:pt x="6204" y="17668"/>
                    </a:lnTo>
                    <a:lnTo>
                      <a:pt x="6100" y="17668"/>
                    </a:lnTo>
                    <a:lnTo>
                      <a:pt x="6204" y="15984"/>
                    </a:lnTo>
                    <a:lnTo>
                      <a:pt x="6307" y="15703"/>
                    </a:lnTo>
                    <a:lnTo>
                      <a:pt x="6411" y="15562"/>
                    </a:lnTo>
                    <a:lnTo>
                      <a:pt x="6722" y="15001"/>
                    </a:lnTo>
                    <a:lnTo>
                      <a:pt x="6722" y="15001"/>
                    </a:lnTo>
                    <a:lnTo>
                      <a:pt x="7137" y="14720"/>
                    </a:lnTo>
                    <a:lnTo>
                      <a:pt x="7448" y="14299"/>
                    </a:lnTo>
                    <a:lnTo>
                      <a:pt x="7240" y="14579"/>
                    </a:lnTo>
                    <a:lnTo>
                      <a:pt x="7240" y="14720"/>
                    </a:lnTo>
                    <a:lnTo>
                      <a:pt x="7344" y="15141"/>
                    </a:lnTo>
                    <a:lnTo>
                      <a:pt x="7344" y="15422"/>
                    </a:lnTo>
                    <a:lnTo>
                      <a:pt x="7448" y="15562"/>
                    </a:lnTo>
                    <a:lnTo>
                      <a:pt x="7551" y="15422"/>
                    </a:lnTo>
                    <a:lnTo>
                      <a:pt x="7655" y="14860"/>
                    </a:lnTo>
                    <a:lnTo>
                      <a:pt x="7655" y="14439"/>
                    </a:lnTo>
                    <a:lnTo>
                      <a:pt x="7655" y="14158"/>
                    </a:lnTo>
                    <a:lnTo>
                      <a:pt x="8484" y="13456"/>
                    </a:lnTo>
                    <a:lnTo>
                      <a:pt x="9107" y="12754"/>
                    </a:lnTo>
                    <a:lnTo>
                      <a:pt x="9504" y="12333"/>
                    </a:lnTo>
                    <a:lnTo>
                      <a:pt x="9815" y="12052"/>
                    </a:lnTo>
                    <a:lnTo>
                      <a:pt x="10126" y="11771"/>
                    </a:lnTo>
                    <a:lnTo>
                      <a:pt x="10333" y="11631"/>
                    </a:lnTo>
                    <a:lnTo>
                      <a:pt x="10541" y="11350"/>
                    </a:lnTo>
                    <a:lnTo>
                      <a:pt x="10644" y="11210"/>
                    </a:lnTo>
                    <a:lnTo>
                      <a:pt x="10644" y="11069"/>
                    </a:lnTo>
                    <a:lnTo>
                      <a:pt x="10852" y="10648"/>
                    </a:lnTo>
                    <a:lnTo>
                      <a:pt x="10956" y="10086"/>
                    </a:lnTo>
                    <a:lnTo>
                      <a:pt x="11059" y="9548"/>
                    </a:lnTo>
                    <a:lnTo>
                      <a:pt x="11059" y="9408"/>
                    </a:lnTo>
                    <a:lnTo>
                      <a:pt x="11059" y="9267"/>
                    </a:lnTo>
                    <a:lnTo>
                      <a:pt x="10852" y="9267"/>
                    </a:lnTo>
                    <a:lnTo>
                      <a:pt x="10956" y="9267"/>
                    </a:lnTo>
                    <a:lnTo>
                      <a:pt x="10956" y="9267"/>
                    </a:lnTo>
                    <a:lnTo>
                      <a:pt x="10956" y="9127"/>
                    </a:lnTo>
                    <a:lnTo>
                      <a:pt x="11059" y="8846"/>
                    </a:lnTo>
                    <a:lnTo>
                      <a:pt x="11267" y="7863"/>
                    </a:lnTo>
                    <a:lnTo>
                      <a:pt x="11474" y="7021"/>
                    </a:lnTo>
                    <a:lnTo>
                      <a:pt x="11474" y="6599"/>
                    </a:lnTo>
                    <a:lnTo>
                      <a:pt x="11578" y="6459"/>
                    </a:lnTo>
                    <a:lnTo>
                      <a:pt x="11474" y="6319"/>
                    </a:lnTo>
                    <a:lnTo>
                      <a:pt x="11370" y="6038"/>
                    </a:lnTo>
                    <a:lnTo>
                      <a:pt x="11163" y="5757"/>
                    </a:lnTo>
                    <a:lnTo>
                      <a:pt x="11059" y="5616"/>
                    </a:lnTo>
                    <a:lnTo>
                      <a:pt x="11681" y="6038"/>
                    </a:lnTo>
                    <a:lnTo>
                      <a:pt x="11785" y="4493"/>
                    </a:lnTo>
                    <a:lnTo>
                      <a:pt x="11785" y="4634"/>
                    </a:lnTo>
                    <a:lnTo>
                      <a:pt x="11785" y="5195"/>
                    </a:lnTo>
                    <a:lnTo>
                      <a:pt x="11889" y="5757"/>
                    </a:lnTo>
                    <a:lnTo>
                      <a:pt x="11992" y="6178"/>
                    </a:lnTo>
                    <a:lnTo>
                      <a:pt x="11992" y="6178"/>
                    </a:lnTo>
                    <a:close/>
                    <a:moveTo>
                      <a:pt x="9193" y="10648"/>
                    </a:moveTo>
                    <a:lnTo>
                      <a:pt x="9107" y="10788"/>
                    </a:lnTo>
                    <a:lnTo>
                      <a:pt x="9193" y="10507"/>
                    </a:lnTo>
                    <a:lnTo>
                      <a:pt x="9193" y="10648"/>
                    </a:lnTo>
                    <a:lnTo>
                      <a:pt x="9193" y="10648"/>
                    </a:lnTo>
                    <a:close/>
                    <a:moveTo>
                      <a:pt x="10956" y="18792"/>
                    </a:moveTo>
                    <a:lnTo>
                      <a:pt x="10956" y="18792"/>
                    </a:lnTo>
                    <a:lnTo>
                      <a:pt x="10956" y="18792"/>
                    </a:lnTo>
                    <a:lnTo>
                      <a:pt x="10956" y="18792"/>
                    </a:lnTo>
                    <a:lnTo>
                      <a:pt x="10956" y="18792"/>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126" name="Shape"/>
              <p:cNvSpPr/>
              <p:nvPr/>
            </p:nvSpPr>
            <p:spPr>
              <a:xfrm>
                <a:off x="781050" y="674687"/>
                <a:ext cx="74613" cy="123826"/>
              </a:xfrm>
              <a:custGeom>
                <a:avLst/>
                <a:gdLst/>
                <a:ahLst/>
                <a:cxnLst>
                  <a:cxn ang="0">
                    <a:pos x="wd2" y="hd2"/>
                  </a:cxn>
                  <a:cxn ang="5400000">
                    <a:pos x="wd2" y="hd2"/>
                  </a:cxn>
                  <a:cxn ang="10800000">
                    <a:pos x="wd2" y="hd2"/>
                  </a:cxn>
                  <a:cxn ang="16200000">
                    <a:pos x="wd2" y="hd2"/>
                  </a:cxn>
                </a:cxnLst>
                <a:rect l="0" t="0" r="r" b="b"/>
                <a:pathLst>
                  <a:path w="21600" h="21600" extrusionOk="0">
                    <a:moveTo>
                      <a:pt x="5515" y="19938"/>
                    </a:moveTo>
                    <a:lnTo>
                      <a:pt x="8272" y="16615"/>
                    </a:lnTo>
                    <a:lnTo>
                      <a:pt x="11030" y="14954"/>
                    </a:lnTo>
                    <a:lnTo>
                      <a:pt x="21600" y="0"/>
                    </a:lnTo>
                    <a:lnTo>
                      <a:pt x="0" y="21600"/>
                    </a:lnTo>
                    <a:lnTo>
                      <a:pt x="5515" y="19938"/>
                    </a:lnTo>
                    <a:lnTo>
                      <a:pt x="5515" y="19938"/>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27" name="Shape"/>
              <p:cNvSpPr/>
              <p:nvPr/>
            </p:nvSpPr>
            <p:spPr>
              <a:xfrm>
                <a:off x="1733550" y="457200"/>
                <a:ext cx="236538" cy="665163"/>
              </a:xfrm>
              <a:custGeom>
                <a:avLst/>
                <a:gdLst/>
                <a:ahLst/>
                <a:cxnLst>
                  <a:cxn ang="0">
                    <a:pos x="wd2" y="hd2"/>
                  </a:cxn>
                  <a:cxn ang="5400000">
                    <a:pos x="wd2" y="hd2"/>
                  </a:cxn>
                  <a:cxn ang="10800000">
                    <a:pos x="wd2" y="hd2"/>
                  </a:cxn>
                  <a:cxn ang="16200000">
                    <a:pos x="wd2" y="hd2"/>
                  </a:cxn>
                </a:cxnLst>
                <a:rect l="0" t="0" r="r" b="b"/>
                <a:pathLst>
                  <a:path w="21600" h="21600" extrusionOk="0">
                    <a:moveTo>
                      <a:pt x="4204" y="4949"/>
                    </a:moveTo>
                    <a:lnTo>
                      <a:pt x="5944" y="6495"/>
                    </a:lnTo>
                    <a:lnTo>
                      <a:pt x="4204" y="8300"/>
                    </a:lnTo>
                    <a:lnTo>
                      <a:pt x="6813" y="7681"/>
                    </a:lnTo>
                    <a:lnTo>
                      <a:pt x="7683" y="17888"/>
                    </a:lnTo>
                    <a:lnTo>
                      <a:pt x="9423" y="19126"/>
                    </a:lnTo>
                    <a:lnTo>
                      <a:pt x="9423" y="19435"/>
                    </a:lnTo>
                    <a:lnTo>
                      <a:pt x="9423" y="20053"/>
                    </a:lnTo>
                    <a:lnTo>
                      <a:pt x="11162" y="20363"/>
                    </a:lnTo>
                    <a:lnTo>
                      <a:pt x="14642" y="20981"/>
                    </a:lnTo>
                    <a:lnTo>
                      <a:pt x="18121" y="21291"/>
                    </a:lnTo>
                    <a:lnTo>
                      <a:pt x="21600" y="21600"/>
                    </a:lnTo>
                    <a:lnTo>
                      <a:pt x="18121" y="20363"/>
                    </a:lnTo>
                    <a:lnTo>
                      <a:pt x="11162" y="18816"/>
                    </a:lnTo>
                    <a:lnTo>
                      <a:pt x="11162" y="18816"/>
                    </a:lnTo>
                    <a:lnTo>
                      <a:pt x="11162" y="18198"/>
                    </a:lnTo>
                    <a:lnTo>
                      <a:pt x="12032" y="16960"/>
                    </a:lnTo>
                    <a:lnTo>
                      <a:pt x="12032" y="15105"/>
                    </a:lnTo>
                    <a:lnTo>
                      <a:pt x="12032" y="13249"/>
                    </a:lnTo>
                    <a:lnTo>
                      <a:pt x="12032" y="11393"/>
                    </a:lnTo>
                    <a:lnTo>
                      <a:pt x="11162" y="9537"/>
                    </a:lnTo>
                    <a:lnTo>
                      <a:pt x="9423" y="7990"/>
                    </a:lnTo>
                    <a:lnTo>
                      <a:pt x="8553" y="7372"/>
                    </a:lnTo>
                    <a:lnTo>
                      <a:pt x="7683" y="7063"/>
                    </a:lnTo>
                    <a:lnTo>
                      <a:pt x="7683" y="6186"/>
                    </a:lnTo>
                    <a:lnTo>
                      <a:pt x="7683" y="5568"/>
                    </a:lnTo>
                    <a:lnTo>
                      <a:pt x="6813" y="4640"/>
                    </a:lnTo>
                    <a:lnTo>
                      <a:pt x="5074" y="2784"/>
                    </a:lnTo>
                    <a:lnTo>
                      <a:pt x="3334" y="928"/>
                    </a:lnTo>
                    <a:lnTo>
                      <a:pt x="2464" y="309"/>
                    </a:lnTo>
                    <a:lnTo>
                      <a:pt x="2464" y="0"/>
                    </a:lnTo>
                    <a:lnTo>
                      <a:pt x="0" y="309"/>
                    </a:lnTo>
                    <a:lnTo>
                      <a:pt x="870" y="5877"/>
                    </a:lnTo>
                    <a:lnTo>
                      <a:pt x="4204" y="4949"/>
                    </a:lnTo>
                    <a:lnTo>
                      <a:pt x="4204" y="4949"/>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28" name="Shape"/>
              <p:cNvSpPr/>
              <p:nvPr/>
            </p:nvSpPr>
            <p:spPr>
              <a:xfrm>
                <a:off x="1504950" y="238125"/>
                <a:ext cx="265113" cy="219075"/>
              </a:xfrm>
              <a:custGeom>
                <a:avLst/>
                <a:gdLst/>
                <a:ahLst/>
                <a:cxnLst>
                  <a:cxn ang="0">
                    <a:pos x="wd2" y="hd2"/>
                  </a:cxn>
                  <a:cxn ang="5400000">
                    <a:pos x="wd2" y="hd2"/>
                  </a:cxn>
                  <a:cxn ang="10800000">
                    <a:pos x="wd2" y="hd2"/>
                  </a:cxn>
                  <a:cxn ang="16200000">
                    <a:pos x="wd2" y="hd2"/>
                  </a:cxn>
                </a:cxnLst>
                <a:rect l="0" t="0" r="r" b="b"/>
                <a:pathLst>
                  <a:path w="21600" h="21600" extrusionOk="0">
                    <a:moveTo>
                      <a:pt x="13193" y="2817"/>
                    </a:moveTo>
                    <a:lnTo>
                      <a:pt x="12417" y="1878"/>
                    </a:lnTo>
                    <a:lnTo>
                      <a:pt x="11641" y="0"/>
                    </a:lnTo>
                    <a:lnTo>
                      <a:pt x="10089" y="0"/>
                    </a:lnTo>
                    <a:lnTo>
                      <a:pt x="8537" y="0"/>
                    </a:lnTo>
                    <a:lnTo>
                      <a:pt x="7760" y="0"/>
                    </a:lnTo>
                    <a:lnTo>
                      <a:pt x="6208" y="939"/>
                    </a:lnTo>
                    <a:lnTo>
                      <a:pt x="4656" y="1878"/>
                    </a:lnTo>
                    <a:lnTo>
                      <a:pt x="3880" y="1878"/>
                    </a:lnTo>
                    <a:lnTo>
                      <a:pt x="3104" y="3757"/>
                    </a:lnTo>
                    <a:lnTo>
                      <a:pt x="2328" y="6574"/>
                    </a:lnTo>
                    <a:lnTo>
                      <a:pt x="776" y="10330"/>
                    </a:lnTo>
                    <a:lnTo>
                      <a:pt x="0" y="11270"/>
                    </a:lnTo>
                    <a:lnTo>
                      <a:pt x="5432" y="4696"/>
                    </a:lnTo>
                    <a:lnTo>
                      <a:pt x="3880" y="10330"/>
                    </a:lnTo>
                    <a:lnTo>
                      <a:pt x="12417" y="5635"/>
                    </a:lnTo>
                    <a:lnTo>
                      <a:pt x="15521" y="12209"/>
                    </a:lnTo>
                    <a:lnTo>
                      <a:pt x="15521" y="8452"/>
                    </a:lnTo>
                    <a:lnTo>
                      <a:pt x="21600" y="21600"/>
                    </a:lnTo>
                    <a:lnTo>
                      <a:pt x="21600" y="18783"/>
                    </a:lnTo>
                    <a:lnTo>
                      <a:pt x="20824" y="15965"/>
                    </a:lnTo>
                    <a:lnTo>
                      <a:pt x="17849" y="9391"/>
                    </a:lnTo>
                    <a:lnTo>
                      <a:pt x="14745" y="4696"/>
                    </a:lnTo>
                    <a:lnTo>
                      <a:pt x="13969" y="3757"/>
                    </a:lnTo>
                    <a:lnTo>
                      <a:pt x="13193" y="2817"/>
                    </a:lnTo>
                    <a:lnTo>
                      <a:pt x="13193" y="281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29" name="Shape"/>
              <p:cNvSpPr/>
              <p:nvPr/>
            </p:nvSpPr>
            <p:spPr>
              <a:xfrm>
                <a:off x="1200150" y="47625"/>
                <a:ext cx="179388" cy="1809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7" y="0"/>
                    </a:lnTo>
                    <a:lnTo>
                      <a:pt x="4588" y="1137"/>
                    </a:lnTo>
                    <a:lnTo>
                      <a:pt x="9175" y="3411"/>
                    </a:lnTo>
                    <a:lnTo>
                      <a:pt x="13572" y="6821"/>
                    </a:lnTo>
                    <a:lnTo>
                      <a:pt x="15865" y="9095"/>
                    </a:lnTo>
                    <a:lnTo>
                      <a:pt x="18159" y="12505"/>
                    </a:lnTo>
                    <a:lnTo>
                      <a:pt x="20453" y="17053"/>
                    </a:lnTo>
                    <a:lnTo>
                      <a:pt x="21600" y="21600"/>
                    </a:lnTo>
                    <a:lnTo>
                      <a:pt x="15865" y="12505"/>
                    </a:lnTo>
                    <a:lnTo>
                      <a:pt x="11469" y="14779"/>
                    </a:lnTo>
                    <a:lnTo>
                      <a:pt x="13572" y="10232"/>
                    </a:lnTo>
                    <a:lnTo>
                      <a:pt x="2294" y="14779"/>
                    </a:lnTo>
                    <a:lnTo>
                      <a:pt x="11469" y="9095"/>
                    </a:lnTo>
                    <a:lnTo>
                      <a:pt x="11469" y="7958"/>
                    </a:lnTo>
                    <a:lnTo>
                      <a:pt x="10322" y="5684"/>
                    </a:lnTo>
                    <a:lnTo>
                      <a:pt x="6881" y="3411"/>
                    </a:lnTo>
                    <a:lnTo>
                      <a:pt x="0" y="0"/>
                    </a:lnTo>
                    <a:lnTo>
                      <a:pt x="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30" name="Shape"/>
              <p:cNvSpPr/>
              <p:nvPr/>
            </p:nvSpPr>
            <p:spPr>
              <a:xfrm>
                <a:off x="1476375" y="466725"/>
                <a:ext cx="104776" cy="95250"/>
              </a:xfrm>
              <a:custGeom>
                <a:avLst/>
                <a:gdLst/>
                <a:ahLst/>
                <a:cxnLst>
                  <a:cxn ang="0">
                    <a:pos x="wd2" y="hd2"/>
                  </a:cxn>
                  <a:cxn ang="5400000">
                    <a:pos x="wd2" y="hd2"/>
                  </a:cxn>
                  <a:cxn ang="10800000">
                    <a:pos x="wd2" y="hd2"/>
                  </a:cxn>
                  <a:cxn ang="16200000">
                    <a:pos x="wd2" y="hd2"/>
                  </a:cxn>
                </a:cxnLst>
                <a:rect l="0" t="0" r="r" b="b"/>
                <a:pathLst>
                  <a:path w="21600" h="21600" extrusionOk="0">
                    <a:moveTo>
                      <a:pt x="17673" y="0"/>
                    </a:moveTo>
                    <a:lnTo>
                      <a:pt x="13745" y="6480"/>
                    </a:lnTo>
                    <a:lnTo>
                      <a:pt x="11782" y="2160"/>
                    </a:lnTo>
                    <a:lnTo>
                      <a:pt x="7855" y="10800"/>
                    </a:lnTo>
                    <a:lnTo>
                      <a:pt x="5891" y="12960"/>
                    </a:lnTo>
                    <a:lnTo>
                      <a:pt x="1964" y="17280"/>
                    </a:lnTo>
                    <a:lnTo>
                      <a:pt x="0" y="21600"/>
                    </a:lnTo>
                    <a:lnTo>
                      <a:pt x="3927" y="19440"/>
                    </a:lnTo>
                    <a:lnTo>
                      <a:pt x="9818" y="12960"/>
                    </a:lnTo>
                    <a:lnTo>
                      <a:pt x="17673" y="6480"/>
                    </a:lnTo>
                    <a:lnTo>
                      <a:pt x="21600" y="2160"/>
                    </a:lnTo>
                    <a:lnTo>
                      <a:pt x="17673" y="0"/>
                    </a:lnTo>
                    <a:lnTo>
                      <a:pt x="17673"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31" name="Shape"/>
              <p:cNvSpPr/>
              <p:nvPr/>
            </p:nvSpPr>
            <p:spPr>
              <a:xfrm>
                <a:off x="1190625" y="619125"/>
                <a:ext cx="255588" cy="284163"/>
              </a:xfrm>
              <a:custGeom>
                <a:avLst/>
                <a:gdLst/>
                <a:ahLst/>
                <a:cxnLst>
                  <a:cxn ang="0">
                    <a:pos x="wd2" y="hd2"/>
                  </a:cxn>
                  <a:cxn ang="5400000">
                    <a:pos x="wd2" y="hd2"/>
                  </a:cxn>
                  <a:cxn ang="10800000">
                    <a:pos x="wd2" y="hd2"/>
                  </a:cxn>
                  <a:cxn ang="16200000">
                    <a:pos x="wd2" y="hd2"/>
                  </a:cxn>
                </a:cxnLst>
                <a:rect l="0" t="0" r="r" b="b"/>
                <a:pathLst>
                  <a:path w="21600" h="21600" extrusionOk="0">
                    <a:moveTo>
                      <a:pt x="17575" y="6396"/>
                    </a:moveTo>
                    <a:lnTo>
                      <a:pt x="18380" y="6396"/>
                    </a:lnTo>
                    <a:lnTo>
                      <a:pt x="19185" y="4947"/>
                    </a:lnTo>
                    <a:lnTo>
                      <a:pt x="20795" y="4223"/>
                    </a:lnTo>
                    <a:lnTo>
                      <a:pt x="21600" y="2896"/>
                    </a:lnTo>
                    <a:lnTo>
                      <a:pt x="21600" y="1448"/>
                    </a:lnTo>
                    <a:lnTo>
                      <a:pt x="21600" y="0"/>
                    </a:lnTo>
                    <a:lnTo>
                      <a:pt x="19990" y="2896"/>
                    </a:lnTo>
                    <a:lnTo>
                      <a:pt x="19185" y="4223"/>
                    </a:lnTo>
                    <a:lnTo>
                      <a:pt x="17575" y="4223"/>
                    </a:lnTo>
                    <a:lnTo>
                      <a:pt x="15965" y="4947"/>
                    </a:lnTo>
                    <a:lnTo>
                      <a:pt x="16770" y="6396"/>
                    </a:lnTo>
                    <a:lnTo>
                      <a:pt x="12745" y="11464"/>
                    </a:lnTo>
                    <a:lnTo>
                      <a:pt x="0" y="16532"/>
                    </a:lnTo>
                    <a:lnTo>
                      <a:pt x="8050" y="14360"/>
                    </a:lnTo>
                    <a:lnTo>
                      <a:pt x="7245" y="15084"/>
                    </a:lnTo>
                    <a:lnTo>
                      <a:pt x="6440" y="15808"/>
                    </a:lnTo>
                    <a:lnTo>
                      <a:pt x="3220" y="18704"/>
                    </a:lnTo>
                    <a:lnTo>
                      <a:pt x="1610" y="20152"/>
                    </a:lnTo>
                    <a:lnTo>
                      <a:pt x="0" y="20876"/>
                    </a:lnTo>
                    <a:lnTo>
                      <a:pt x="0" y="21600"/>
                    </a:lnTo>
                    <a:lnTo>
                      <a:pt x="805" y="20876"/>
                    </a:lnTo>
                    <a:lnTo>
                      <a:pt x="4025" y="18704"/>
                    </a:lnTo>
                    <a:lnTo>
                      <a:pt x="6440" y="17256"/>
                    </a:lnTo>
                    <a:lnTo>
                      <a:pt x="9525" y="15084"/>
                    </a:lnTo>
                    <a:lnTo>
                      <a:pt x="12745" y="12912"/>
                    </a:lnTo>
                    <a:lnTo>
                      <a:pt x="15965" y="9292"/>
                    </a:lnTo>
                    <a:lnTo>
                      <a:pt x="17575" y="7120"/>
                    </a:lnTo>
                    <a:lnTo>
                      <a:pt x="17575" y="6396"/>
                    </a:lnTo>
                    <a:lnTo>
                      <a:pt x="17575" y="6396"/>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32" name="Shape"/>
              <p:cNvSpPr/>
              <p:nvPr/>
            </p:nvSpPr>
            <p:spPr>
              <a:xfrm>
                <a:off x="865187" y="760412"/>
                <a:ext cx="115889" cy="85726"/>
              </a:xfrm>
              <a:custGeom>
                <a:avLst/>
                <a:gdLst/>
                <a:ahLst/>
                <a:cxnLst>
                  <a:cxn ang="0">
                    <a:pos x="wd2" y="hd2"/>
                  </a:cxn>
                  <a:cxn ang="5400000">
                    <a:pos x="wd2" y="hd2"/>
                  </a:cxn>
                  <a:cxn ang="10800000">
                    <a:pos x="wd2" y="hd2"/>
                  </a:cxn>
                  <a:cxn ang="16200000">
                    <a:pos x="wd2" y="hd2"/>
                  </a:cxn>
                </a:cxnLst>
                <a:rect l="0" t="0" r="r" b="b"/>
                <a:pathLst>
                  <a:path w="21600" h="21600" extrusionOk="0">
                    <a:moveTo>
                      <a:pt x="7200" y="14400"/>
                    </a:moveTo>
                    <a:lnTo>
                      <a:pt x="14400" y="9600"/>
                    </a:lnTo>
                    <a:lnTo>
                      <a:pt x="18000" y="4800"/>
                    </a:lnTo>
                    <a:lnTo>
                      <a:pt x="19800" y="2400"/>
                    </a:lnTo>
                    <a:lnTo>
                      <a:pt x="21600" y="0"/>
                    </a:lnTo>
                    <a:lnTo>
                      <a:pt x="12600" y="7200"/>
                    </a:lnTo>
                    <a:lnTo>
                      <a:pt x="9000" y="9600"/>
                    </a:lnTo>
                    <a:lnTo>
                      <a:pt x="7200" y="9600"/>
                    </a:lnTo>
                    <a:lnTo>
                      <a:pt x="5400" y="7200"/>
                    </a:lnTo>
                    <a:lnTo>
                      <a:pt x="3600" y="4800"/>
                    </a:lnTo>
                    <a:lnTo>
                      <a:pt x="0" y="21600"/>
                    </a:lnTo>
                    <a:lnTo>
                      <a:pt x="3600" y="16800"/>
                    </a:lnTo>
                    <a:lnTo>
                      <a:pt x="7200" y="14400"/>
                    </a:lnTo>
                    <a:lnTo>
                      <a:pt x="7200" y="144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33" name="Shape"/>
              <p:cNvSpPr/>
              <p:nvPr/>
            </p:nvSpPr>
            <p:spPr>
              <a:xfrm>
                <a:off x="685800" y="960437"/>
                <a:ext cx="19051" cy="85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800"/>
                    </a:lnTo>
                    <a:lnTo>
                      <a:pt x="0" y="7200"/>
                    </a:lnTo>
                    <a:lnTo>
                      <a:pt x="10800" y="21600"/>
                    </a:lnTo>
                    <a:lnTo>
                      <a:pt x="21600" y="14400"/>
                    </a:lnTo>
                    <a:lnTo>
                      <a:pt x="21600" y="7200"/>
                    </a:lnTo>
                    <a:lnTo>
                      <a:pt x="21600" y="2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34" name="Shape"/>
              <p:cNvSpPr/>
              <p:nvPr/>
            </p:nvSpPr>
            <p:spPr>
              <a:xfrm>
                <a:off x="476250" y="1169987"/>
                <a:ext cx="76201"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1800"/>
                    </a:moveTo>
                    <a:lnTo>
                      <a:pt x="21600" y="1800"/>
                    </a:lnTo>
                    <a:lnTo>
                      <a:pt x="21600" y="1800"/>
                    </a:lnTo>
                    <a:lnTo>
                      <a:pt x="21600" y="1800"/>
                    </a:lnTo>
                    <a:lnTo>
                      <a:pt x="2700" y="0"/>
                    </a:lnTo>
                    <a:lnTo>
                      <a:pt x="18900" y="3600"/>
                    </a:lnTo>
                    <a:lnTo>
                      <a:pt x="18900" y="3600"/>
                    </a:lnTo>
                    <a:lnTo>
                      <a:pt x="0" y="21600"/>
                    </a:lnTo>
                    <a:lnTo>
                      <a:pt x="8100" y="16200"/>
                    </a:lnTo>
                    <a:lnTo>
                      <a:pt x="8100" y="19800"/>
                    </a:lnTo>
                    <a:lnTo>
                      <a:pt x="21600" y="1800"/>
                    </a:lnTo>
                    <a:lnTo>
                      <a:pt x="21600" y="1800"/>
                    </a:lnTo>
                    <a:lnTo>
                      <a:pt x="21600" y="18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35" name="Shape"/>
              <p:cNvSpPr/>
              <p:nvPr/>
            </p:nvSpPr>
            <p:spPr>
              <a:xfrm>
                <a:off x="388937" y="1179512"/>
                <a:ext cx="457201" cy="133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644" y="9257"/>
                    </a:lnTo>
                    <a:lnTo>
                      <a:pt x="8580" y="15429"/>
                    </a:lnTo>
                    <a:lnTo>
                      <a:pt x="20772" y="4629"/>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36" name="Shape"/>
              <p:cNvSpPr/>
              <p:nvPr/>
            </p:nvSpPr>
            <p:spPr>
              <a:xfrm>
                <a:off x="1009650" y="1141412"/>
                <a:ext cx="104776" cy="171451"/>
              </a:xfrm>
              <a:custGeom>
                <a:avLst/>
                <a:gdLst/>
                <a:ahLst/>
                <a:cxnLst>
                  <a:cxn ang="0">
                    <a:pos x="wd2" y="hd2"/>
                  </a:cxn>
                  <a:cxn ang="5400000">
                    <a:pos x="wd2" y="hd2"/>
                  </a:cxn>
                  <a:cxn ang="10800000">
                    <a:pos x="wd2" y="hd2"/>
                  </a:cxn>
                  <a:cxn ang="16200000">
                    <a:pos x="wd2" y="hd2"/>
                  </a:cxn>
                </a:cxnLst>
                <a:rect l="0" t="0" r="r" b="b"/>
                <a:pathLst>
                  <a:path w="21600" h="21600" extrusionOk="0">
                    <a:moveTo>
                      <a:pt x="1964" y="0"/>
                    </a:moveTo>
                    <a:lnTo>
                      <a:pt x="21600" y="1200"/>
                    </a:lnTo>
                    <a:lnTo>
                      <a:pt x="0" y="16800"/>
                    </a:lnTo>
                    <a:lnTo>
                      <a:pt x="17673" y="4800"/>
                    </a:lnTo>
                    <a:lnTo>
                      <a:pt x="1964" y="21600"/>
                    </a:lnTo>
                    <a:lnTo>
                      <a:pt x="21600" y="1200"/>
                    </a:lnTo>
                    <a:lnTo>
                      <a:pt x="1964" y="0"/>
                    </a:lnTo>
                    <a:lnTo>
                      <a:pt x="1964"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37" name="Shape"/>
              <p:cNvSpPr/>
              <p:nvPr/>
            </p:nvSpPr>
            <p:spPr>
              <a:xfrm>
                <a:off x="276225" y="1312862"/>
                <a:ext cx="122238" cy="66676"/>
              </a:xfrm>
              <a:custGeom>
                <a:avLst/>
                <a:gdLst/>
                <a:ahLst/>
                <a:cxnLst>
                  <a:cxn ang="0">
                    <a:pos x="wd2" y="hd2"/>
                  </a:cxn>
                  <a:cxn ang="5400000">
                    <a:pos x="wd2" y="hd2"/>
                  </a:cxn>
                  <a:cxn ang="10800000">
                    <a:pos x="wd2" y="hd2"/>
                  </a:cxn>
                  <a:cxn ang="16200000">
                    <a:pos x="wd2" y="hd2"/>
                  </a:cxn>
                </a:cxnLst>
                <a:rect l="0" t="0" r="r" b="b"/>
                <a:pathLst>
                  <a:path w="21600" h="21600" extrusionOk="0">
                    <a:moveTo>
                      <a:pt x="10099" y="0"/>
                    </a:moveTo>
                    <a:lnTo>
                      <a:pt x="11782" y="0"/>
                    </a:lnTo>
                    <a:lnTo>
                      <a:pt x="16831" y="3086"/>
                    </a:lnTo>
                    <a:lnTo>
                      <a:pt x="13465" y="3086"/>
                    </a:lnTo>
                    <a:lnTo>
                      <a:pt x="11782" y="3086"/>
                    </a:lnTo>
                    <a:lnTo>
                      <a:pt x="16831" y="3086"/>
                    </a:lnTo>
                    <a:lnTo>
                      <a:pt x="0" y="12343"/>
                    </a:lnTo>
                    <a:lnTo>
                      <a:pt x="19917" y="3086"/>
                    </a:lnTo>
                    <a:lnTo>
                      <a:pt x="18514" y="21600"/>
                    </a:lnTo>
                    <a:lnTo>
                      <a:pt x="21600" y="3086"/>
                    </a:lnTo>
                    <a:lnTo>
                      <a:pt x="10099" y="0"/>
                    </a:lnTo>
                    <a:lnTo>
                      <a:pt x="10099"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38" name="Shape"/>
              <p:cNvSpPr/>
              <p:nvPr/>
            </p:nvSpPr>
            <p:spPr>
              <a:xfrm>
                <a:off x="485775" y="1398587"/>
                <a:ext cx="104776" cy="47626"/>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0" y="0"/>
                    </a:lnTo>
                    <a:lnTo>
                      <a:pt x="17673" y="4320"/>
                    </a:lnTo>
                    <a:lnTo>
                      <a:pt x="5891" y="12960"/>
                    </a:lnTo>
                    <a:lnTo>
                      <a:pt x="19636" y="8640"/>
                    </a:lnTo>
                    <a:lnTo>
                      <a:pt x="19636" y="21600"/>
                    </a:lnTo>
                    <a:lnTo>
                      <a:pt x="19636" y="21600"/>
                    </a:lnTo>
                    <a:lnTo>
                      <a:pt x="21600" y="4320"/>
                    </a:lnTo>
                    <a:lnTo>
                      <a:pt x="21600" y="432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39" name="Shape"/>
              <p:cNvSpPr/>
              <p:nvPr/>
            </p:nvSpPr>
            <p:spPr>
              <a:xfrm>
                <a:off x="1028700" y="1008062"/>
                <a:ext cx="28576" cy="95251"/>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4400" y="8640"/>
                    </a:lnTo>
                    <a:lnTo>
                      <a:pt x="14400" y="21600"/>
                    </a:lnTo>
                    <a:lnTo>
                      <a:pt x="21600" y="6480"/>
                    </a:lnTo>
                    <a:lnTo>
                      <a:pt x="21600" y="6480"/>
                    </a:lnTo>
                    <a:lnTo>
                      <a:pt x="21600" y="0"/>
                    </a:lnTo>
                    <a:lnTo>
                      <a:pt x="14400" y="6480"/>
                    </a:lnTo>
                    <a:lnTo>
                      <a:pt x="0" y="8640"/>
                    </a:lnTo>
                    <a:lnTo>
                      <a:pt x="0" y="864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40" name="Shape"/>
              <p:cNvSpPr/>
              <p:nvPr/>
            </p:nvSpPr>
            <p:spPr>
              <a:xfrm>
                <a:off x="561975" y="1169987"/>
                <a:ext cx="9526" cy="28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4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41" name="Shape"/>
              <p:cNvSpPr/>
              <p:nvPr/>
            </p:nvSpPr>
            <p:spPr>
              <a:xfrm>
                <a:off x="542925" y="1046162"/>
                <a:ext cx="47626" cy="123826"/>
              </a:xfrm>
              <a:custGeom>
                <a:avLst/>
                <a:gdLst/>
                <a:ahLst/>
                <a:cxnLst>
                  <a:cxn ang="0">
                    <a:pos x="wd2" y="hd2"/>
                  </a:cxn>
                  <a:cxn ang="5400000">
                    <a:pos x="wd2" y="hd2"/>
                  </a:cxn>
                  <a:cxn ang="10800000">
                    <a:pos x="wd2" y="hd2"/>
                  </a:cxn>
                  <a:cxn ang="16200000">
                    <a:pos x="wd2" y="hd2"/>
                  </a:cxn>
                </a:cxnLst>
                <a:rect l="0" t="0" r="r" b="b"/>
                <a:pathLst>
                  <a:path w="21600" h="21600" extrusionOk="0">
                    <a:moveTo>
                      <a:pt x="17280" y="1662"/>
                    </a:moveTo>
                    <a:lnTo>
                      <a:pt x="12960" y="6646"/>
                    </a:lnTo>
                    <a:lnTo>
                      <a:pt x="0" y="4985"/>
                    </a:lnTo>
                    <a:lnTo>
                      <a:pt x="8640" y="8308"/>
                    </a:lnTo>
                    <a:lnTo>
                      <a:pt x="4320" y="11631"/>
                    </a:lnTo>
                    <a:lnTo>
                      <a:pt x="12960" y="21600"/>
                    </a:lnTo>
                    <a:lnTo>
                      <a:pt x="12960" y="6646"/>
                    </a:lnTo>
                    <a:lnTo>
                      <a:pt x="17280" y="3323"/>
                    </a:lnTo>
                    <a:lnTo>
                      <a:pt x="21600" y="1662"/>
                    </a:lnTo>
                    <a:lnTo>
                      <a:pt x="21600" y="1662"/>
                    </a:lnTo>
                    <a:lnTo>
                      <a:pt x="8640" y="0"/>
                    </a:lnTo>
                    <a:lnTo>
                      <a:pt x="17280" y="1662"/>
                    </a:lnTo>
                    <a:lnTo>
                      <a:pt x="17280" y="1662"/>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42" name="Shape"/>
              <p:cNvSpPr/>
              <p:nvPr/>
            </p:nvSpPr>
            <p:spPr>
              <a:xfrm>
                <a:off x="552450" y="1198562"/>
                <a:ext cx="38101" cy="3810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0"/>
                    </a:lnTo>
                    <a:lnTo>
                      <a:pt x="5400" y="0"/>
                    </a:lnTo>
                    <a:lnTo>
                      <a:pt x="10800" y="5400"/>
                    </a:lnTo>
                    <a:lnTo>
                      <a:pt x="21600" y="21600"/>
                    </a:lnTo>
                    <a:lnTo>
                      <a:pt x="21600" y="16200"/>
                    </a:lnTo>
                    <a:lnTo>
                      <a:pt x="16200" y="5400"/>
                    </a:lnTo>
                    <a:lnTo>
                      <a:pt x="10800" y="0"/>
                    </a:lnTo>
                    <a:lnTo>
                      <a:pt x="5400" y="0"/>
                    </a:lnTo>
                    <a:lnTo>
                      <a:pt x="5400" y="0"/>
                    </a:lnTo>
                    <a:lnTo>
                      <a:pt x="54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143" name="Shape"/>
              <p:cNvSpPr/>
              <p:nvPr/>
            </p:nvSpPr>
            <p:spPr>
              <a:xfrm>
                <a:off x="966787" y="630237"/>
                <a:ext cx="341314" cy="342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768" y="3600"/>
                    </a:lnTo>
                    <a:lnTo>
                      <a:pt x="13261" y="4900"/>
                    </a:lnTo>
                    <a:lnTo>
                      <a:pt x="10448" y="7900"/>
                    </a:lnTo>
                    <a:lnTo>
                      <a:pt x="8740" y="11400"/>
                    </a:lnTo>
                    <a:lnTo>
                      <a:pt x="4822" y="15600"/>
                    </a:lnTo>
                    <a:lnTo>
                      <a:pt x="4220" y="16600"/>
                    </a:lnTo>
                    <a:lnTo>
                      <a:pt x="2913" y="17700"/>
                    </a:lnTo>
                    <a:lnTo>
                      <a:pt x="0" y="20800"/>
                    </a:lnTo>
                    <a:lnTo>
                      <a:pt x="4822" y="21600"/>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144" name="Shape"/>
              <p:cNvSpPr/>
              <p:nvPr/>
            </p:nvSpPr>
            <p:spPr>
              <a:xfrm>
                <a:off x="546100" y="676275"/>
                <a:ext cx="336551" cy="284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672" y="4344"/>
                    </a:lnTo>
                    <a:lnTo>
                      <a:pt x="0" y="21600"/>
                    </a:lnTo>
                    <a:lnTo>
                      <a:pt x="18034" y="10257"/>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145" name="Triangle"/>
              <p:cNvSpPr/>
              <p:nvPr/>
            </p:nvSpPr>
            <p:spPr>
              <a:xfrm>
                <a:off x="1341437" y="515937"/>
                <a:ext cx="101601" cy="125413"/>
              </a:xfrm>
              <a:custGeom>
                <a:avLst/>
                <a:gdLst/>
                <a:ahLst/>
                <a:cxnLst>
                  <a:cxn ang="0">
                    <a:pos x="wd2" y="hd2"/>
                  </a:cxn>
                  <a:cxn ang="5400000">
                    <a:pos x="wd2" y="hd2"/>
                  </a:cxn>
                  <a:cxn ang="10800000">
                    <a:pos x="wd2" y="hd2"/>
                  </a:cxn>
                  <a:cxn ang="16200000">
                    <a:pos x="wd2" y="hd2"/>
                  </a:cxn>
                </a:cxnLst>
                <a:rect l="0" t="0" r="r" b="b"/>
                <a:pathLst>
                  <a:path w="21600" h="21600" extrusionOk="0">
                    <a:moveTo>
                      <a:pt x="0" y="6015"/>
                    </a:moveTo>
                    <a:lnTo>
                      <a:pt x="21600" y="21600"/>
                    </a:lnTo>
                    <a:lnTo>
                      <a:pt x="20250" y="0"/>
                    </a:lnTo>
                    <a:lnTo>
                      <a:pt x="0" y="6015"/>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146" name="Shape"/>
              <p:cNvSpPr/>
              <p:nvPr/>
            </p:nvSpPr>
            <p:spPr>
              <a:xfrm>
                <a:off x="1071562" y="296862"/>
                <a:ext cx="217489" cy="328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680" y="9078"/>
                    </a:lnTo>
                    <a:lnTo>
                      <a:pt x="10879" y="16070"/>
                    </a:lnTo>
                    <a:lnTo>
                      <a:pt x="21600" y="21600"/>
                    </a:lnTo>
                    <a:lnTo>
                      <a:pt x="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147" name="Shape"/>
              <p:cNvSpPr/>
              <p:nvPr/>
            </p:nvSpPr>
            <p:spPr>
              <a:xfrm>
                <a:off x="992187" y="354012"/>
                <a:ext cx="103189" cy="3524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292" y="13816"/>
                    </a:lnTo>
                    <a:lnTo>
                      <a:pt x="21600" y="7005"/>
                    </a:lnTo>
                    <a:lnTo>
                      <a:pt x="2326" y="0"/>
                    </a:lnTo>
                    <a:lnTo>
                      <a:pt x="0"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grpSp>
      </p:grpSp>
      <p:sp>
        <p:nvSpPr>
          <p:cNvPr id="150" name="Title Text"/>
          <p:cNvSpPr txBox="1">
            <a:spLocks noGrp="1"/>
          </p:cNvSpPr>
          <p:nvPr>
            <p:ph type="title"/>
          </p:nvPr>
        </p:nvSpPr>
        <p:spPr>
          <a:xfrm>
            <a:off x="685800" y="0"/>
            <a:ext cx="7772400" cy="2917825"/>
          </a:xfrm>
          <a:prstGeom prst="rect">
            <a:avLst/>
          </a:prstGeom>
        </p:spPr>
        <p:txBody>
          <a:bodyPr anchor="b"/>
          <a:lstStyle>
            <a:lvl1pPr algn="ctr">
              <a:defRPr>
                <a:solidFill>
                  <a:srgbClr val="FFFDA9"/>
                </a:solidFill>
                <a:uFill>
                  <a:solidFill>
                    <a:srgbClr val="FFFDA9"/>
                  </a:solidFill>
                </a:uFill>
                <a:latin typeface="+mj-lt"/>
                <a:ea typeface="+mj-ea"/>
                <a:cs typeface="+mj-cs"/>
                <a:sym typeface="Arial"/>
              </a:defRPr>
            </a:lvl1pPr>
          </a:lstStyle>
          <a:p>
            <a:r>
              <a:t>Title Text</a:t>
            </a:r>
          </a:p>
        </p:txBody>
      </p:sp>
      <p:sp>
        <p:nvSpPr>
          <p:cNvPr id="151" name="Body Level One…"/>
          <p:cNvSpPr txBox="1">
            <a:spLocks noGrp="1"/>
          </p:cNvSpPr>
          <p:nvPr>
            <p:ph type="body" sz="half" idx="1"/>
          </p:nvPr>
        </p:nvSpPr>
        <p:spPr>
          <a:xfrm>
            <a:off x="1371600" y="3203575"/>
            <a:ext cx="6400800" cy="3467100"/>
          </a:xfrm>
          <a:prstGeom prst="rect">
            <a:avLst/>
          </a:prstGeom>
        </p:spPr>
        <p:txBody>
          <a:bodyPr/>
          <a:lstStyle>
            <a:lvl1pPr marL="40639" indent="0" algn="ctr">
              <a:buClr>
                <a:srgbClr val="FFFDA9"/>
              </a:buClr>
              <a:buSzTx/>
              <a:buFont typeface="Wingdings"/>
              <a:buNone/>
              <a:defRPr>
                <a:latin typeface="Verdana"/>
                <a:ea typeface="Verdana"/>
                <a:cs typeface="Verdana"/>
                <a:sym typeface="Verdana"/>
              </a:defRPr>
            </a:lvl1pPr>
            <a:lvl2pPr marL="497840" indent="0" algn="ctr">
              <a:buClrTx/>
              <a:buSzTx/>
              <a:buNone/>
              <a:defRPr>
                <a:latin typeface="Verdana"/>
                <a:ea typeface="Verdana"/>
                <a:cs typeface="Verdana"/>
                <a:sym typeface="Verdana"/>
              </a:defRPr>
            </a:lvl2pPr>
            <a:lvl3pPr marL="955039" indent="0" algn="ctr">
              <a:buClr>
                <a:srgbClr val="FFFDA9"/>
              </a:buClr>
              <a:buSzTx/>
              <a:buFont typeface="Wingdings"/>
              <a:buNone/>
              <a:defRPr>
                <a:latin typeface="Verdana"/>
                <a:ea typeface="Verdana"/>
                <a:cs typeface="Verdana"/>
                <a:sym typeface="Verdana"/>
              </a:defRPr>
            </a:lvl3pPr>
            <a:lvl4pPr marL="1412239" indent="0" algn="ctr">
              <a:buClrTx/>
              <a:buSzTx/>
              <a:buNone/>
              <a:defRPr>
                <a:latin typeface="Verdana"/>
                <a:ea typeface="Verdana"/>
                <a:cs typeface="Verdana"/>
                <a:sym typeface="Verdana"/>
              </a:defRPr>
            </a:lvl4pPr>
            <a:lvl5pPr marL="1869439" indent="0" algn="ctr">
              <a:buClr>
                <a:srgbClr val="FFFDA9"/>
              </a:buClr>
              <a:buSzTx/>
              <a:buFont typeface="Wingdings"/>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52" name="Slide Number"/>
          <p:cNvSpPr txBox="1">
            <a:spLocks noGrp="1"/>
          </p:cNvSpPr>
          <p:nvPr>
            <p:ph type="sldNum" sz="quarter" idx="2"/>
          </p:nvPr>
        </p:nvSpPr>
        <p:spPr>
          <a:xfrm>
            <a:off x="7482110" y="6245225"/>
            <a:ext cx="275780" cy="254000"/>
          </a:xfrm>
          <a:prstGeom prst="rect">
            <a:avLst/>
          </a:prstGeom>
        </p:spPr>
        <p:txBody>
          <a:bodyPr/>
          <a:lstStyle>
            <a:lvl1pPr>
              <a:defRPr sz="1000">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D100"/>
            </a:gs>
            <a:gs pos="100000">
              <a:srgbClr val="008F00"/>
            </a:gs>
          </a:gsLst>
          <a:lin ang="16200000" scaled="0"/>
        </a:gradFill>
        <a:effectLst/>
      </p:bgPr>
    </p:bg>
    <p:spTree>
      <p:nvGrpSpPr>
        <p:cNvPr id="1" name=""/>
        <p:cNvGrpSpPr/>
        <p:nvPr/>
      </p:nvGrpSpPr>
      <p:grpSpPr>
        <a:xfrm>
          <a:off x="0" y="0"/>
          <a:ext cx="0" cy="0"/>
          <a:chOff x="0" y="0"/>
          <a:chExt cx="0" cy="0"/>
        </a:xfrm>
      </p:grpSpPr>
      <p:grpSp>
        <p:nvGrpSpPr>
          <p:cNvPr id="10" name="Group"/>
          <p:cNvGrpSpPr/>
          <p:nvPr/>
        </p:nvGrpSpPr>
        <p:grpSpPr>
          <a:xfrm>
            <a:off x="319087" y="1828800"/>
            <a:ext cx="8824913" cy="5029200"/>
            <a:chOff x="0" y="0"/>
            <a:chExt cx="8824912" cy="5029200"/>
          </a:xfrm>
        </p:grpSpPr>
        <p:sp>
          <p:nvSpPr>
            <p:cNvPr id="2" name="Rectangle"/>
            <p:cNvSpPr/>
            <p:nvPr/>
          </p:nvSpPr>
          <p:spPr>
            <a:xfrm>
              <a:off x="519112" y="2789237"/>
              <a:ext cx="8305801" cy="2239963"/>
            </a:xfrm>
            <a:prstGeom prst="rect">
              <a:avLst/>
            </a:pr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3" name="Shape"/>
            <p:cNvSpPr/>
            <p:nvPr/>
          </p:nvSpPr>
          <p:spPr>
            <a:xfrm>
              <a:off x="14287" y="0"/>
              <a:ext cx="8810626" cy="5029200"/>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4" name="Rectangle"/>
            <p:cNvSpPr/>
            <p:nvPr/>
          </p:nvSpPr>
          <p:spPr>
            <a:xfrm>
              <a:off x="519112" y="2825750"/>
              <a:ext cx="8305801" cy="2203450"/>
            </a:xfrm>
            <a:prstGeom prst="rect">
              <a:avLst/>
            </a:prstGeom>
            <a:solidFill>
              <a:srgbClr val="00D100">
                <a:alpha val="0"/>
              </a:srgbClr>
            </a:solidFill>
            <a:ln w="9525" cap="flat">
              <a:noFill/>
              <a:round/>
            </a:ln>
            <a:effectLst/>
          </p:spPr>
          <p:txBody>
            <a:bodyPr wrap="square" lIns="50800" tIns="50800" rIns="50800" bIns="50800" numCol="1" anchor="ctr">
              <a:noAutofit/>
            </a:bodyPr>
            <a:lstStyle/>
            <a:p>
              <a:endParaRPr/>
            </a:p>
          </p:txBody>
        </p:sp>
        <p:sp>
          <p:nvSpPr>
            <p:cNvPr id="5" name="Rectangle"/>
            <p:cNvSpPr/>
            <p:nvPr/>
          </p:nvSpPr>
          <p:spPr>
            <a:xfrm>
              <a:off x="519112" y="0"/>
              <a:ext cx="73136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6" name="Shape"/>
            <p:cNvSpPr/>
            <p:nvPr/>
          </p:nvSpPr>
          <p:spPr>
            <a:xfrm>
              <a:off x="519112" y="0"/>
              <a:ext cx="46038" cy="283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007600"/>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7" name="Shape"/>
            <p:cNvSpPr/>
            <p:nvPr/>
          </p:nvSpPr>
          <p:spPr>
            <a:xfrm>
              <a:off x="517525" y="2781300"/>
              <a:ext cx="46038"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007600">
                    <a:alpha val="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8" name="Rectangle"/>
            <p:cNvSpPr/>
            <p:nvPr/>
          </p:nvSpPr>
          <p:spPr>
            <a:xfrm>
              <a:off x="0" y="2781300"/>
              <a:ext cx="45704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9" name="Shape"/>
            <p:cNvSpPr/>
            <p:nvPr/>
          </p:nvSpPr>
          <p:spPr>
            <a:xfrm>
              <a:off x="0" y="2781300"/>
              <a:ext cx="476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007600">
                    <a:alpha val="1000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grpSp>
      <p:sp>
        <p:nvSpPr>
          <p:cNvPr id="11" name="Title Text"/>
          <p:cNvSpPr txBox="1">
            <a:spLocks noGrp="1"/>
          </p:cNvSpPr>
          <p:nvPr>
            <p:ph type="title"/>
          </p:nvPr>
        </p:nvSpPr>
        <p:spPr>
          <a:xfrm>
            <a:off x="457200" y="15875"/>
            <a:ext cx="8385175" cy="1889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12" name="Body Level One…"/>
          <p:cNvSpPr txBox="1">
            <a:spLocks noGrp="1"/>
          </p:cNvSpPr>
          <p:nvPr>
            <p:ph type="body" idx="1"/>
          </p:nvPr>
        </p:nvSpPr>
        <p:spPr>
          <a:xfrm>
            <a:off x="838200" y="1905000"/>
            <a:ext cx="8007350" cy="495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600"/>
              </a:spcBef>
              <a:buClr>
                <a:srgbClr val="00D100"/>
              </a:buClr>
              <a:defRPr sz="2800"/>
            </a:lvl2pPr>
            <a:lvl3pPr marL="1183639" indent="-228600">
              <a:spcBef>
                <a:spcPts val="500"/>
              </a:spcBef>
              <a:defRPr sz="2400"/>
            </a:lvl3pPr>
            <a:lvl4pPr marL="1640839" indent="-228600">
              <a:spcBef>
                <a:spcPts val="400"/>
              </a:spcBef>
              <a:buClr>
                <a:srgbClr val="00D100"/>
              </a:buClr>
              <a:defRPr sz="2000"/>
            </a:lvl4pPr>
            <a:lvl5pPr marL="2098039" indent="-228600">
              <a:spcBef>
                <a:spcPts val="400"/>
              </a:spcBef>
              <a:defRPr sz="2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7732253" y="6245225"/>
            <a:ext cx="312069" cy="298984"/>
          </a:xfrm>
          <a:prstGeom prst="rect">
            <a:avLst/>
          </a:prstGeom>
          <a:ln w="12700">
            <a:miter lim="400000"/>
          </a:ln>
        </p:spPr>
        <p:txBody>
          <a:bodyPr wrap="none" lIns="50800" tIns="50800" rIns="50800" bIns="50800">
            <a:spAutoFit/>
          </a:bodyPr>
          <a:lstStyle>
            <a:lvl1pPr marL="0" marR="0" algn="ctr" defTabSz="584200">
              <a:defRPr sz="1400">
                <a:effectLst>
                  <a:outerShdw blurRad="12700" dist="25400" dir="2700000" rotWithShape="0">
                    <a:srgbClr val="000000"/>
                  </a:outerShdw>
                </a:effectLs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40639" marR="40639"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DC4"/>
          </a:solidFill>
          <a:effectLst>
            <a:outerShdw blurRad="12700" dist="25400" dir="2700000" rotWithShape="0">
              <a:srgbClr val="000000"/>
            </a:outerShdw>
          </a:effectLst>
          <a:uFill>
            <a:solidFill>
              <a:srgbClr val="FFFDC4"/>
            </a:solidFill>
          </a:uFill>
          <a:latin typeface="+mn-lt"/>
          <a:ea typeface="+mn-ea"/>
          <a:cs typeface="+mn-cs"/>
          <a:sym typeface="Arial Black"/>
        </a:defRPr>
      </a:lvl1pPr>
      <a:lvl2pPr marL="40639" marR="40639"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DC4"/>
          </a:solidFill>
          <a:effectLst>
            <a:outerShdw blurRad="12700" dist="25400" dir="2700000" rotWithShape="0">
              <a:srgbClr val="000000"/>
            </a:outerShdw>
          </a:effectLst>
          <a:uFill>
            <a:solidFill>
              <a:srgbClr val="FFFDC4"/>
            </a:solidFill>
          </a:uFill>
          <a:latin typeface="+mn-lt"/>
          <a:ea typeface="+mn-ea"/>
          <a:cs typeface="+mn-cs"/>
          <a:sym typeface="Arial Black"/>
        </a:defRPr>
      </a:lvl2pPr>
      <a:lvl3pPr marL="40639" marR="40639"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DC4"/>
          </a:solidFill>
          <a:effectLst>
            <a:outerShdw blurRad="12700" dist="25400" dir="2700000" rotWithShape="0">
              <a:srgbClr val="000000"/>
            </a:outerShdw>
          </a:effectLst>
          <a:uFill>
            <a:solidFill>
              <a:srgbClr val="FFFDC4"/>
            </a:solidFill>
          </a:uFill>
          <a:latin typeface="+mn-lt"/>
          <a:ea typeface="+mn-ea"/>
          <a:cs typeface="+mn-cs"/>
          <a:sym typeface="Arial Black"/>
        </a:defRPr>
      </a:lvl3pPr>
      <a:lvl4pPr marL="40639" marR="40639"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DC4"/>
          </a:solidFill>
          <a:effectLst>
            <a:outerShdw blurRad="12700" dist="25400" dir="2700000" rotWithShape="0">
              <a:srgbClr val="000000"/>
            </a:outerShdw>
          </a:effectLst>
          <a:uFill>
            <a:solidFill>
              <a:srgbClr val="FFFDC4"/>
            </a:solidFill>
          </a:uFill>
          <a:latin typeface="+mn-lt"/>
          <a:ea typeface="+mn-ea"/>
          <a:cs typeface="+mn-cs"/>
          <a:sym typeface="Arial Black"/>
        </a:defRPr>
      </a:lvl4pPr>
      <a:lvl5pPr marL="40639" marR="40639"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DC4"/>
          </a:solidFill>
          <a:effectLst>
            <a:outerShdw blurRad="12700" dist="25400" dir="2700000" rotWithShape="0">
              <a:srgbClr val="000000"/>
            </a:outerShdw>
          </a:effectLst>
          <a:uFill>
            <a:solidFill>
              <a:srgbClr val="FFFDC4"/>
            </a:solidFill>
          </a:uFill>
          <a:latin typeface="+mn-lt"/>
          <a:ea typeface="+mn-ea"/>
          <a:cs typeface="+mn-cs"/>
          <a:sym typeface="Arial Black"/>
        </a:defRPr>
      </a:lvl5pPr>
      <a:lvl6pPr marL="40639" marR="40639"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DC4"/>
          </a:solidFill>
          <a:effectLst>
            <a:outerShdw blurRad="12700" dist="25400" dir="2700000" rotWithShape="0">
              <a:srgbClr val="000000"/>
            </a:outerShdw>
          </a:effectLst>
          <a:uFill>
            <a:solidFill>
              <a:srgbClr val="FFFDC4"/>
            </a:solidFill>
          </a:uFill>
          <a:latin typeface="+mn-lt"/>
          <a:ea typeface="+mn-ea"/>
          <a:cs typeface="+mn-cs"/>
          <a:sym typeface="Arial Black"/>
        </a:defRPr>
      </a:lvl6pPr>
      <a:lvl7pPr marL="40639" marR="40639"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DC4"/>
          </a:solidFill>
          <a:effectLst>
            <a:outerShdw blurRad="12700" dist="25400" dir="2700000" rotWithShape="0">
              <a:srgbClr val="000000"/>
            </a:outerShdw>
          </a:effectLst>
          <a:uFill>
            <a:solidFill>
              <a:srgbClr val="FFFDC4"/>
            </a:solidFill>
          </a:uFill>
          <a:latin typeface="+mn-lt"/>
          <a:ea typeface="+mn-ea"/>
          <a:cs typeface="+mn-cs"/>
          <a:sym typeface="Arial Black"/>
        </a:defRPr>
      </a:lvl7pPr>
      <a:lvl8pPr marL="40639" marR="40639"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DC4"/>
          </a:solidFill>
          <a:effectLst>
            <a:outerShdw blurRad="12700" dist="25400" dir="2700000" rotWithShape="0">
              <a:srgbClr val="000000"/>
            </a:outerShdw>
          </a:effectLst>
          <a:uFill>
            <a:solidFill>
              <a:srgbClr val="FFFDC4"/>
            </a:solidFill>
          </a:uFill>
          <a:latin typeface="+mn-lt"/>
          <a:ea typeface="+mn-ea"/>
          <a:cs typeface="+mn-cs"/>
          <a:sym typeface="Arial Black"/>
        </a:defRPr>
      </a:lvl8pPr>
      <a:lvl9pPr marL="40639" marR="40639"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DC4"/>
          </a:solidFill>
          <a:effectLst>
            <a:outerShdw blurRad="12700" dist="25400" dir="2700000" rotWithShape="0">
              <a:srgbClr val="000000"/>
            </a:outerShdw>
          </a:effectLst>
          <a:uFill>
            <a:solidFill>
              <a:srgbClr val="FFFDC4"/>
            </a:solidFill>
          </a:uFill>
          <a:latin typeface="+mn-lt"/>
          <a:ea typeface="+mn-ea"/>
          <a:cs typeface="+mn-cs"/>
          <a:sym typeface="Arial Black"/>
        </a:defRPr>
      </a:lvl9pPr>
    </p:titleStyle>
    <p:bodyStyle>
      <a:lvl1pPr marL="383540" marR="40639" indent="-342900" algn="l" defTabSz="914400" rtl="0" latinLnBrk="0">
        <a:lnSpc>
          <a:spcPct val="100000"/>
        </a:lnSpc>
        <a:spcBef>
          <a:spcPts val="700"/>
        </a:spcBef>
        <a:spcAft>
          <a:spcPts val="0"/>
        </a:spcAft>
        <a:buClr>
          <a:srgbClr val="A6FB79"/>
        </a:buClr>
        <a:buSzPct val="100000"/>
        <a:buFontTx/>
        <a:buChar char=""/>
        <a:tabLst/>
        <a:defRPr sz="3200" b="0" i="0" u="none" strike="noStrike" cap="none" spc="0" baseline="0">
          <a:ln>
            <a:noFill/>
          </a:ln>
          <a:solidFill>
            <a:srgbClr val="FFFFFF"/>
          </a:solidFill>
          <a:effectLst>
            <a:outerShdw blurRad="12700" dist="25400" dir="2700000" rotWithShape="0">
              <a:srgbClr val="000000"/>
            </a:outerShdw>
          </a:effectLst>
          <a:uFill>
            <a:solidFill>
              <a:srgbClr val="FFFFFF"/>
            </a:solidFill>
          </a:uFill>
          <a:latin typeface="+mj-lt"/>
          <a:ea typeface="+mj-ea"/>
          <a:cs typeface="+mj-cs"/>
          <a:sym typeface="Arial"/>
        </a:defRPr>
      </a:lvl1pPr>
      <a:lvl2pPr marL="824411" marR="40639" indent="-326571" algn="l" defTabSz="914400" rtl="0" latinLnBrk="0">
        <a:lnSpc>
          <a:spcPct val="100000"/>
        </a:lnSpc>
        <a:spcBef>
          <a:spcPts val="700"/>
        </a:spcBef>
        <a:spcAft>
          <a:spcPts val="0"/>
        </a:spcAft>
        <a:buClr>
          <a:srgbClr val="A6FB79"/>
        </a:buClr>
        <a:buSzPct val="100000"/>
        <a:buFontTx/>
        <a:buChar char=""/>
        <a:tabLst/>
        <a:defRPr sz="3200" b="0" i="0" u="none" strike="noStrike" cap="none" spc="0" baseline="0">
          <a:ln>
            <a:noFill/>
          </a:ln>
          <a:solidFill>
            <a:srgbClr val="FFFFFF"/>
          </a:solidFill>
          <a:effectLst>
            <a:outerShdw blurRad="12700" dist="25400" dir="2700000" rotWithShape="0">
              <a:srgbClr val="000000"/>
            </a:outerShdw>
          </a:effectLst>
          <a:uFill>
            <a:solidFill>
              <a:srgbClr val="FFFFFF"/>
            </a:solidFill>
          </a:uFill>
          <a:latin typeface="+mj-lt"/>
          <a:ea typeface="+mj-ea"/>
          <a:cs typeface="+mj-cs"/>
          <a:sym typeface="Arial"/>
        </a:defRPr>
      </a:lvl2pPr>
      <a:lvl3pPr marL="1259839" marR="40639" indent="-304800" algn="l" defTabSz="914400" rtl="0" latinLnBrk="0">
        <a:lnSpc>
          <a:spcPct val="100000"/>
        </a:lnSpc>
        <a:spcBef>
          <a:spcPts val="700"/>
        </a:spcBef>
        <a:spcAft>
          <a:spcPts val="0"/>
        </a:spcAft>
        <a:buClr>
          <a:srgbClr val="A6FB79"/>
        </a:buClr>
        <a:buSzPct val="100000"/>
        <a:buFontTx/>
        <a:buChar char=""/>
        <a:tabLst/>
        <a:defRPr sz="3200" b="0" i="0" u="none" strike="noStrike" cap="none" spc="0" baseline="0">
          <a:ln>
            <a:noFill/>
          </a:ln>
          <a:solidFill>
            <a:srgbClr val="FFFFFF"/>
          </a:solidFill>
          <a:effectLst>
            <a:outerShdw blurRad="12700" dist="25400" dir="2700000" rotWithShape="0">
              <a:srgbClr val="000000"/>
            </a:outerShdw>
          </a:effectLst>
          <a:uFill>
            <a:solidFill>
              <a:srgbClr val="FFFFFF"/>
            </a:solidFill>
          </a:uFill>
          <a:latin typeface="+mj-lt"/>
          <a:ea typeface="+mj-ea"/>
          <a:cs typeface="+mj-cs"/>
          <a:sym typeface="Arial"/>
        </a:defRPr>
      </a:lvl3pPr>
      <a:lvl4pPr marL="1778000" marR="40639" indent="-365760" algn="l" defTabSz="914400" rtl="0" latinLnBrk="0">
        <a:lnSpc>
          <a:spcPct val="100000"/>
        </a:lnSpc>
        <a:spcBef>
          <a:spcPts val="700"/>
        </a:spcBef>
        <a:spcAft>
          <a:spcPts val="0"/>
        </a:spcAft>
        <a:buClr>
          <a:srgbClr val="A6FB79"/>
        </a:buClr>
        <a:buSzPct val="100000"/>
        <a:buFontTx/>
        <a:buChar char=""/>
        <a:tabLst/>
        <a:defRPr sz="3200" b="0" i="0" u="none" strike="noStrike" cap="none" spc="0" baseline="0">
          <a:ln>
            <a:noFill/>
          </a:ln>
          <a:solidFill>
            <a:srgbClr val="FFFFFF"/>
          </a:solidFill>
          <a:effectLst>
            <a:outerShdw blurRad="12700" dist="25400" dir="2700000" rotWithShape="0">
              <a:srgbClr val="000000"/>
            </a:outerShdw>
          </a:effectLst>
          <a:uFill>
            <a:solidFill>
              <a:srgbClr val="FFFFFF"/>
            </a:solidFill>
          </a:uFill>
          <a:latin typeface="+mj-lt"/>
          <a:ea typeface="+mj-ea"/>
          <a:cs typeface="+mj-cs"/>
          <a:sym typeface="Arial"/>
        </a:defRPr>
      </a:lvl4pPr>
      <a:lvl5pPr marL="2235200" marR="40639" indent="-365760" algn="l" defTabSz="914400" rtl="0" latinLnBrk="0">
        <a:lnSpc>
          <a:spcPct val="100000"/>
        </a:lnSpc>
        <a:spcBef>
          <a:spcPts val="700"/>
        </a:spcBef>
        <a:spcAft>
          <a:spcPts val="0"/>
        </a:spcAft>
        <a:buClr>
          <a:srgbClr val="A6FB79"/>
        </a:buClr>
        <a:buSzPct val="100000"/>
        <a:buFontTx/>
        <a:buChar char=""/>
        <a:tabLst/>
        <a:defRPr sz="3200" b="0" i="0" u="none" strike="noStrike" cap="none" spc="0" baseline="0">
          <a:ln>
            <a:noFill/>
          </a:ln>
          <a:solidFill>
            <a:srgbClr val="FFFFFF"/>
          </a:solidFill>
          <a:effectLst>
            <a:outerShdw blurRad="12700" dist="25400" dir="2700000" rotWithShape="0">
              <a:srgbClr val="000000"/>
            </a:outerShdw>
          </a:effectLst>
          <a:uFill>
            <a:solidFill>
              <a:srgbClr val="FFFFFF"/>
            </a:solidFill>
          </a:uFill>
          <a:latin typeface="+mj-lt"/>
          <a:ea typeface="+mj-ea"/>
          <a:cs typeface="+mj-cs"/>
          <a:sym typeface="Arial"/>
        </a:defRPr>
      </a:lvl5pPr>
      <a:lvl6pPr marL="2235200" marR="40639" indent="-365760" algn="l" defTabSz="914400" rtl="0" latinLnBrk="0">
        <a:lnSpc>
          <a:spcPct val="100000"/>
        </a:lnSpc>
        <a:spcBef>
          <a:spcPts val="700"/>
        </a:spcBef>
        <a:spcAft>
          <a:spcPts val="0"/>
        </a:spcAft>
        <a:buClr>
          <a:srgbClr val="A6FB79"/>
        </a:buClr>
        <a:buSzPct val="100000"/>
        <a:buFontTx/>
        <a:buChar char=""/>
        <a:tabLst/>
        <a:defRPr sz="3200" b="0" i="0" u="none" strike="noStrike" cap="none" spc="0" baseline="0">
          <a:ln>
            <a:noFill/>
          </a:ln>
          <a:solidFill>
            <a:srgbClr val="FFFFFF"/>
          </a:solidFill>
          <a:effectLst>
            <a:outerShdw blurRad="12700" dist="25400" dir="2700000" rotWithShape="0">
              <a:srgbClr val="000000"/>
            </a:outerShdw>
          </a:effectLst>
          <a:uFill>
            <a:solidFill>
              <a:srgbClr val="FFFFFF"/>
            </a:solidFill>
          </a:uFill>
          <a:latin typeface="+mj-lt"/>
          <a:ea typeface="+mj-ea"/>
          <a:cs typeface="+mj-cs"/>
          <a:sym typeface="Arial"/>
        </a:defRPr>
      </a:lvl6pPr>
      <a:lvl7pPr marL="2235200" marR="40639" indent="-365760" algn="l" defTabSz="914400" rtl="0" latinLnBrk="0">
        <a:lnSpc>
          <a:spcPct val="100000"/>
        </a:lnSpc>
        <a:spcBef>
          <a:spcPts val="700"/>
        </a:spcBef>
        <a:spcAft>
          <a:spcPts val="0"/>
        </a:spcAft>
        <a:buClr>
          <a:srgbClr val="A6FB79"/>
        </a:buClr>
        <a:buSzPct val="100000"/>
        <a:buFontTx/>
        <a:buChar char=""/>
        <a:tabLst/>
        <a:defRPr sz="3200" b="0" i="0" u="none" strike="noStrike" cap="none" spc="0" baseline="0">
          <a:ln>
            <a:noFill/>
          </a:ln>
          <a:solidFill>
            <a:srgbClr val="FFFFFF"/>
          </a:solidFill>
          <a:effectLst>
            <a:outerShdw blurRad="12700" dist="25400" dir="2700000" rotWithShape="0">
              <a:srgbClr val="000000"/>
            </a:outerShdw>
          </a:effectLst>
          <a:uFill>
            <a:solidFill>
              <a:srgbClr val="FFFFFF"/>
            </a:solidFill>
          </a:uFill>
          <a:latin typeface="+mj-lt"/>
          <a:ea typeface="+mj-ea"/>
          <a:cs typeface="+mj-cs"/>
          <a:sym typeface="Arial"/>
        </a:defRPr>
      </a:lvl7pPr>
      <a:lvl8pPr marL="2235200" marR="40639" indent="-365760" algn="l" defTabSz="914400" rtl="0" latinLnBrk="0">
        <a:lnSpc>
          <a:spcPct val="100000"/>
        </a:lnSpc>
        <a:spcBef>
          <a:spcPts val="700"/>
        </a:spcBef>
        <a:spcAft>
          <a:spcPts val="0"/>
        </a:spcAft>
        <a:buClr>
          <a:srgbClr val="A6FB79"/>
        </a:buClr>
        <a:buSzPct val="100000"/>
        <a:buFontTx/>
        <a:buChar char=""/>
        <a:tabLst/>
        <a:defRPr sz="3200" b="0" i="0" u="none" strike="noStrike" cap="none" spc="0" baseline="0">
          <a:ln>
            <a:noFill/>
          </a:ln>
          <a:solidFill>
            <a:srgbClr val="FFFFFF"/>
          </a:solidFill>
          <a:effectLst>
            <a:outerShdw blurRad="12700" dist="25400" dir="2700000" rotWithShape="0">
              <a:srgbClr val="000000"/>
            </a:outerShdw>
          </a:effectLst>
          <a:uFill>
            <a:solidFill>
              <a:srgbClr val="FFFFFF"/>
            </a:solidFill>
          </a:uFill>
          <a:latin typeface="+mj-lt"/>
          <a:ea typeface="+mj-ea"/>
          <a:cs typeface="+mj-cs"/>
          <a:sym typeface="Arial"/>
        </a:defRPr>
      </a:lvl8pPr>
      <a:lvl9pPr marL="2235200" marR="40639" indent="-365760" algn="l" defTabSz="914400" rtl="0" latinLnBrk="0">
        <a:lnSpc>
          <a:spcPct val="100000"/>
        </a:lnSpc>
        <a:spcBef>
          <a:spcPts val="700"/>
        </a:spcBef>
        <a:spcAft>
          <a:spcPts val="0"/>
        </a:spcAft>
        <a:buClr>
          <a:srgbClr val="A6FB79"/>
        </a:buClr>
        <a:buSzPct val="100000"/>
        <a:buFontTx/>
        <a:buChar char=""/>
        <a:tabLst/>
        <a:defRPr sz="3200" b="0" i="0" u="none" strike="noStrike" cap="none" spc="0" baseline="0">
          <a:ln>
            <a:noFill/>
          </a:ln>
          <a:solidFill>
            <a:srgbClr val="FFFFFF"/>
          </a:solidFill>
          <a:effectLst>
            <a:outerShdw blurRad="12700" dist="25400" dir="2700000" rotWithShape="0">
              <a:srgbClr val="000000"/>
            </a:outerShdw>
          </a:effectLst>
          <a:uFill>
            <a:solidFill>
              <a:srgbClr val="FFFFFF"/>
            </a:solidFill>
          </a:uFill>
          <a:latin typeface="+mj-lt"/>
          <a:ea typeface="+mj-ea"/>
          <a:cs typeface="+mj-cs"/>
          <a:sym typeface="Arial"/>
        </a:defRPr>
      </a:lvl9pPr>
    </p:bodyStyle>
    <p:otherStyle>
      <a:lvl1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1pPr>
      <a:lvl2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2pPr>
      <a:lvl3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3pPr>
      <a:lvl4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4pPr>
      <a:lvl5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5pPr>
      <a:lvl6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6pPr>
      <a:lvl7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7pPr>
      <a:lvl8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8pPr>
      <a:lvl9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
            <a:solidFill>
              <a:srgbClr val="FFFFFF"/>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Group"/>
          <p:cNvGrpSpPr/>
          <p:nvPr/>
        </p:nvGrpSpPr>
        <p:grpSpPr>
          <a:xfrm>
            <a:off x="319087" y="1828800"/>
            <a:ext cx="8824913" cy="5029200"/>
            <a:chOff x="0" y="0"/>
            <a:chExt cx="8824912" cy="5029200"/>
          </a:xfrm>
        </p:grpSpPr>
        <p:sp>
          <p:nvSpPr>
            <p:cNvPr id="161" name="Rectangle"/>
            <p:cNvSpPr/>
            <p:nvPr/>
          </p:nvSpPr>
          <p:spPr>
            <a:xfrm>
              <a:off x="519112" y="2789237"/>
              <a:ext cx="8305801" cy="2239963"/>
            </a:xfrm>
            <a:prstGeom prst="rect">
              <a:avLst/>
            </a:pr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162" name="Shape"/>
            <p:cNvSpPr/>
            <p:nvPr/>
          </p:nvSpPr>
          <p:spPr>
            <a:xfrm>
              <a:off x="14287" y="0"/>
              <a:ext cx="8810626" cy="5029200"/>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163" name="Rectangle"/>
            <p:cNvSpPr/>
            <p:nvPr/>
          </p:nvSpPr>
          <p:spPr>
            <a:xfrm>
              <a:off x="519112" y="2825750"/>
              <a:ext cx="8305801" cy="2203450"/>
            </a:xfrm>
            <a:prstGeom prst="rect">
              <a:avLst/>
            </a:prstGeom>
            <a:solidFill>
              <a:srgbClr val="00D100">
                <a:alpha val="0"/>
              </a:srgbClr>
            </a:solidFill>
            <a:ln w="9525" cap="flat">
              <a:noFill/>
              <a:round/>
            </a:ln>
            <a:effectLst/>
          </p:spPr>
          <p:txBody>
            <a:bodyPr wrap="square" lIns="50800" tIns="50800" rIns="50800" bIns="50800" numCol="1" anchor="ctr">
              <a:noAutofit/>
            </a:bodyPr>
            <a:lstStyle/>
            <a:p>
              <a:endParaRPr/>
            </a:p>
          </p:txBody>
        </p:sp>
        <p:sp>
          <p:nvSpPr>
            <p:cNvPr id="164" name="Rectangle"/>
            <p:cNvSpPr/>
            <p:nvPr/>
          </p:nvSpPr>
          <p:spPr>
            <a:xfrm>
              <a:off x="519112" y="0"/>
              <a:ext cx="73136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165" name="Shape"/>
            <p:cNvSpPr/>
            <p:nvPr/>
          </p:nvSpPr>
          <p:spPr>
            <a:xfrm>
              <a:off x="519112" y="0"/>
              <a:ext cx="46038" cy="283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007600"/>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166" name="Shape"/>
            <p:cNvSpPr/>
            <p:nvPr/>
          </p:nvSpPr>
          <p:spPr>
            <a:xfrm>
              <a:off x="517525" y="2781300"/>
              <a:ext cx="46038"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007600">
                    <a:alpha val="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167" name="Rectangle"/>
            <p:cNvSpPr/>
            <p:nvPr/>
          </p:nvSpPr>
          <p:spPr>
            <a:xfrm>
              <a:off x="0" y="2781300"/>
              <a:ext cx="45704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168" name="Shape"/>
            <p:cNvSpPr/>
            <p:nvPr/>
          </p:nvSpPr>
          <p:spPr>
            <a:xfrm>
              <a:off x="0" y="2781300"/>
              <a:ext cx="476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007600">
                    <a:alpha val="1000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grpSp>
      <p:pic>
        <p:nvPicPr>
          <p:cNvPr id="170" name="AUT0004.png" descr="AUT0004.png"/>
          <p:cNvPicPr>
            <a:picLocks/>
          </p:cNvPicPr>
          <p:nvPr/>
        </p:nvPicPr>
        <p:blipFill>
          <a:blip r:embed="rId3">
            <a:extLst/>
          </a:blip>
          <a:stretch>
            <a:fillRect/>
          </a:stretch>
        </p:blipFill>
        <p:spPr>
          <a:xfrm>
            <a:off x="3733800" y="1828800"/>
            <a:ext cx="6096001" cy="7086600"/>
          </a:xfrm>
          <a:prstGeom prst="rect">
            <a:avLst/>
          </a:prstGeom>
          <a:ln w="12700">
            <a:miter lim="400000"/>
          </a:ln>
        </p:spPr>
      </p:pic>
      <p:sp>
        <p:nvSpPr>
          <p:cNvPr id="171" name="THE BRAIN"/>
          <p:cNvSpPr txBox="1">
            <a:spLocks noGrp="1"/>
          </p:cNvSpPr>
          <p:nvPr>
            <p:ph type="title"/>
          </p:nvPr>
        </p:nvSpPr>
        <p:spPr>
          <a:prstGeom prst="rect">
            <a:avLst/>
          </a:prstGeom>
        </p:spPr>
        <p:txBody>
          <a:bodyPr/>
          <a:lstStyle/>
          <a:p>
            <a:r>
              <a:t>THE BRAIN</a:t>
            </a:r>
          </a:p>
        </p:txBody>
      </p:sp>
      <p:sp>
        <p:nvSpPr>
          <p:cNvPr id="172" name="How do we enhance its power to work for us?"/>
          <p:cNvSpPr/>
          <p:nvPr/>
        </p:nvSpPr>
        <p:spPr>
          <a:xfrm>
            <a:off x="3657600" y="5715000"/>
            <a:ext cx="6184900" cy="1155700"/>
          </a:xfrm>
          <a:prstGeom prst="rect">
            <a:avLst/>
          </a:prstGeom>
          <a:solidFill>
            <a:srgbClr val="008F00"/>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2100"/>
              </a:spcBef>
              <a:buClr>
                <a:srgbClr val="FFFFFF"/>
              </a:buClr>
              <a:buFont typeface="Arial"/>
            </a:pPr>
            <a:r>
              <a:rPr sz="3600"/>
              <a:t>How do we enhance its power to work for us</a:t>
            </a:r>
            <a:r>
              <a:t>?</a:t>
            </a:r>
          </a:p>
        </p:txBody>
      </p:sp>
      <p:sp>
        <p:nvSpPr>
          <p:cNvPr id="173" name="Prepared by Dr. Mary Custureri from material included in Instructional Strategies: Helping All Students Succeed.  Custureri, Mary, Maureen Goldstein and Ann Frearson. Washington, D.C.: NCEA, 2004.) and PEP Parents: Powerfully Effective Parents.  Custureri, Mary"/>
          <p:cNvSpPr/>
          <p:nvPr/>
        </p:nvSpPr>
        <p:spPr>
          <a:xfrm>
            <a:off x="0" y="2514600"/>
            <a:ext cx="3594100" cy="24944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000"/>
              </a:spcBef>
              <a:buClr>
                <a:srgbClr val="FFFFFF"/>
              </a:buClr>
              <a:buFont typeface="Arial"/>
            </a:pPr>
            <a:r>
              <a:t>Prepared by Dr. Mary Custureri from material included in </a:t>
            </a:r>
            <a:r>
              <a:rPr i="1"/>
              <a:t>Instructional Strategies: Helping All Students Succeed.  </a:t>
            </a:r>
            <a:r>
              <a:t>Custureri, Mary, Maureen Goldstein and Ann Frearson. Washington, D.C.: NCEA, 2004.) and </a:t>
            </a:r>
            <a:r>
              <a:rPr i="1"/>
              <a:t>PEP Parents: Powerfully Effective Parents</a:t>
            </a:r>
            <a:r>
              <a:t>.  Custureri, Mary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5" name="Group"/>
          <p:cNvGrpSpPr/>
          <p:nvPr/>
        </p:nvGrpSpPr>
        <p:grpSpPr>
          <a:xfrm>
            <a:off x="0" y="0"/>
            <a:ext cx="9140826" cy="6851650"/>
            <a:chOff x="0" y="0"/>
            <a:chExt cx="9140825" cy="6851650"/>
          </a:xfrm>
        </p:grpSpPr>
        <p:sp>
          <p:nvSpPr>
            <p:cNvPr id="377" name="Shape"/>
            <p:cNvSpPr/>
            <p:nvPr/>
          </p:nvSpPr>
          <p:spPr>
            <a:xfrm>
              <a:off x="2876550" y="4462462"/>
              <a:ext cx="6264275" cy="2389188"/>
            </a:xfrm>
            <a:custGeom>
              <a:avLst/>
              <a:gdLst/>
              <a:ahLst/>
              <a:cxnLst>
                <a:cxn ang="0">
                  <a:pos x="wd2" y="hd2"/>
                </a:cxn>
                <a:cxn ang="5400000">
                  <a:pos x="wd2" y="hd2"/>
                </a:cxn>
                <a:cxn ang="10800000">
                  <a:pos x="wd2" y="hd2"/>
                </a:cxn>
                <a:cxn ang="16200000">
                  <a:pos x="wd2" y="hd2"/>
                </a:cxn>
              </a:cxnLst>
              <a:rect l="0" t="0" r="r" b="b"/>
              <a:pathLst>
                <a:path w="21600" h="21600" extrusionOk="0">
                  <a:moveTo>
                    <a:pt x="818" y="21600"/>
                  </a:moveTo>
                  <a:lnTo>
                    <a:pt x="3772" y="19103"/>
                  </a:lnTo>
                  <a:lnTo>
                    <a:pt x="6660" y="16605"/>
                  </a:lnTo>
                  <a:lnTo>
                    <a:pt x="9488" y="14022"/>
                  </a:lnTo>
                  <a:lnTo>
                    <a:pt x="12178" y="11367"/>
                  </a:lnTo>
                  <a:lnTo>
                    <a:pt x="13490" y="9989"/>
                  </a:lnTo>
                  <a:lnTo>
                    <a:pt x="14770" y="8697"/>
                  </a:lnTo>
                  <a:lnTo>
                    <a:pt x="16022" y="7320"/>
                  </a:lnTo>
                  <a:lnTo>
                    <a:pt x="17235" y="6028"/>
                  </a:lnTo>
                  <a:lnTo>
                    <a:pt x="18383" y="4650"/>
                  </a:lnTo>
                  <a:lnTo>
                    <a:pt x="19497" y="3358"/>
                  </a:lnTo>
                  <a:lnTo>
                    <a:pt x="20584" y="1981"/>
                  </a:lnTo>
                  <a:lnTo>
                    <a:pt x="21600" y="689"/>
                  </a:lnTo>
                  <a:lnTo>
                    <a:pt x="21600" y="0"/>
                  </a:lnTo>
                  <a:lnTo>
                    <a:pt x="20551" y="1378"/>
                  </a:lnTo>
                  <a:lnTo>
                    <a:pt x="19431" y="2756"/>
                  </a:lnTo>
                  <a:lnTo>
                    <a:pt x="18284" y="4133"/>
                  </a:lnTo>
                  <a:lnTo>
                    <a:pt x="17103" y="5511"/>
                  </a:lnTo>
                  <a:lnTo>
                    <a:pt x="15857" y="6889"/>
                  </a:lnTo>
                  <a:lnTo>
                    <a:pt x="14572" y="8267"/>
                  </a:lnTo>
                  <a:lnTo>
                    <a:pt x="13227" y="9645"/>
                  </a:lnTo>
                  <a:lnTo>
                    <a:pt x="11882" y="11022"/>
                  </a:lnTo>
                  <a:lnTo>
                    <a:pt x="10471" y="12400"/>
                  </a:lnTo>
                  <a:lnTo>
                    <a:pt x="9059" y="13778"/>
                  </a:lnTo>
                  <a:lnTo>
                    <a:pt x="6106" y="16433"/>
                  </a:lnTo>
                  <a:lnTo>
                    <a:pt x="3086" y="19103"/>
                  </a:lnTo>
                  <a:lnTo>
                    <a:pt x="0" y="21600"/>
                  </a:lnTo>
                  <a:lnTo>
                    <a:pt x="818" y="21600"/>
                  </a:lnTo>
                  <a:lnTo>
                    <a:pt x="818"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78" name="Shape"/>
            <p:cNvSpPr/>
            <p:nvPr/>
          </p:nvSpPr>
          <p:spPr>
            <a:xfrm>
              <a:off x="6389687" y="5757862"/>
              <a:ext cx="2751139" cy="1093788"/>
            </a:xfrm>
            <a:custGeom>
              <a:avLst/>
              <a:gdLst/>
              <a:ahLst/>
              <a:cxnLst>
                <a:cxn ang="0">
                  <a:pos x="wd2" y="hd2"/>
                </a:cxn>
                <a:cxn ang="5400000">
                  <a:pos x="wd2" y="hd2"/>
                </a:cxn>
                <a:cxn ang="10800000">
                  <a:pos x="wd2" y="hd2"/>
                </a:cxn>
                <a:cxn ang="16200000">
                  <a:pos x="wd2" y="hd2"/>
                </a:cxn>
              </a:cxnLst>
              <a:rect l="0" t="0" r="r" b="b"/>
              <a:pathLst>
                <a:path w="21600" h="21600" extrusionOk="0">
                  <a:moveTo>
                    <a:pt x="1650" y="21600"/>
                  </a:moveTo>
                  <a:lnTo>
                    <a:pt x="6875" y="16521"/>
                  </a:lnTo>
                  <a:lnTo>
                    <a:pt x="12037" y="11443"/>
                  </a:lnTo>
                  <a:lnTo>
                    <a:pt x="14500" y="8997"/>
                  </a:lnTo>
                  <a:lnTo>
                    <a:pt x="16962" y="6364"/>
                  </a:lnTo>
                  <a:lnTo>
                    <a:pt x="19363" y="3950"/>
                  </a:lnTo>
                  <a:lnTo>
                    <a:pt x="21600" y="1505"/>
                  </a:lnTo>
                  <a:lnTo>
                    <a:pt x="21600" y="0"/>
                  </a:lnTo>
                  <a:lnTo>
                    <a:pt x="19137" y="2633"/>
                  </a:lnTo>
                  <a:lnTo>
                    <a:pt x="16587" y="5235"/>
                  </a:lnTo>
                  <a:lnTo>
                    <a:pt x="13975" y="8057"/>
                  </a:lnTo>
                  <a:lnTo>
                    <a:pt x="11288" y="10690"/>
                  </a:lnTo>
                  <a:lnTo>
                    <a:pt x="5675" y="16145"/>
                  </a:lnTo>
                  <a:lnTo>
                    <a:pt x="0" y="21600"/>
                  </a:lnTo>
                  <a:lnTo>
                    <a:pt x="1650" y="21600"/>
                  </a:lnTo>
                  <a:lnTo>
                    <a:pt x="1650"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79" name="Shape"/>
            <p:cNvSpPr/>
            <p:nvPr/>
          </p:nvSpPr>
          <p:spPr>
            <a:xfrm>
              <a:off x="0" y="0"/>
              <a:ext cx="8855075" cy="5472113"/>
            </a:xfrm>
            <a:custGeom>
              <a:avLst/>
              <a:gdLst/>
              <a:ahLst/>
              <a:cxnLst>
                <a:cxn ang="0">
                  <a:pos x="wd2" y="hd2"/>
                </a:cxn>
                <a:cxn ang="5400000">
                  <a:pos x="wd2" y="hd2"/>
                </a:cxn>
                <a:cxn ang="10800000">
                  <a:pos x="wd2" y="hd2"/>
                </a:cxn>
                <a:cxn ang="16200000">
                  <a:pos x="wd2" y="hd2"/>
                </a:cxn>
              </a:cxnLst>
              <a:rect l="0" t="0" r="r" b="b"/>
              <a:pathLst>
                <a:path w="21600" h="21600" extrusionOk="0">
                  <a:moveTo>
                    <a:pt x="21577" y="6310"/>
                  </a:moveTo>
                  <a:lnTo>
                    <a:pt x="21600" y="5821"/>
                  </a:lnTo>
                  <a:lnTo>
                    <a:pt x="21577" y="5333"/>
                  </a:lnTo>
                  <a:lnTo>
                    <a:pt x="21507" y="4844"/>
                  </a:lnTo>
                  <a:lnTo>
                    <a:pt x="21367" y="4393"/>
                  </a:lnTo>
                  <a:lnTo>
                    <a:pt x="21181" y="3942"/>
                  </a:lnTo>
                  <a:lnTo>
                    <a:pt x="20971" y="3528"/>
                  </a:lnTo>
                  <a:lnTo>
                    <a:pt x="20691" y="3083"/>
                  </a:lnTo>
                  <a:lnTo>
                    <a:pt x="20369" y="2707"/>
                  </a:lnTo>
                  <a:lnTo>
                    <a:pt x="19996" y="2293"/>
                  </a:lnTo>
                  <a:lnTo>
                    <a:pt x="19576" y="1917"/>
                  </a:lnTo>
                  <a:lnTo>
                    <a:pt x="19114" y="1579"/>
                  </a:lnTo>
                  <a:lnTo>
                    <a:pt x="18625" y="1241"/>
                  </a:lnTo>
                  <a:lnTo>
                    <a:pt x="18069" y="902"/>
                  </a:lnTo>
                  <a:lnTo>
                    <a:pt x="17487" y="564"/>
                  </a:lnTo>
                  <a:lnTo>
                    <a:pt x="16861" y="301"/>
                  </a:lnTo>
                  <a:lnTo>
                    <a:pt x="16185" y="0"/>
                  </a:lnTo>
                  <a:lnTo>
                    <a:pt x="15537" y="0"/>
                  </a:lnTo>
                  <a:lnTo>
                    <a:pt x="16255" y="263"/>
                  </a:lnTo>
                  <a:lnTo>
                    <a:pt x="16931" y="564"/>
                  </a:lnTo>
                  <a:lnTo>
                    <a:pt x="17557" y="865"/>
                  </a:lnTo>
                  <a:lnTo>
                    <a:pt x="18139" y="1203"/>
                  </a:lnTo>
                  <a:lnTo>
                    <a:pt x="18671" y="1542"/>
                  </a:lnTo>
                  <a:lnTo>
                    <a:pt x="19161" y="1917"/>
                  </a:lnTo>
                  <a:lnTo>
                    <a:pt x="19600" y="2293"/>
                  </a:lnTo>
                  <a:lnTo>
                    <a:pt x="19996" y="2669"/>
                  </a:lnTo>
                  <a:lnTo>
                    <a:pt x="20345" y="3083"/>
                  </a:lnTo>
                  <a:lnTo>
                    <a:pt x="20644" y="3490"/>
                  </a:lnTo>
                  <a:lnTo>
                    <a:pt x="20901" y="3942"/>
                  </a:lnTo>
                  <a:lnTo>
                    <a:pt x="21087" y="4393"/>
                  </a:lnTo>
                  <a:lnTo>
                    <a:pt x="21227" y="4881"/>
                  </a:lnTo>
                  <a:lnTo>
                    <a:pt x="21320" y="5333"/>
                  </a:lnTo>
                  <a:lnTo>
                    <a:pt x="21344" y="5859"/>
                  </a:lnTo>
                  <a:lnTo>
                    <a:pt x="21320" y="6348"/>
                  </a:lnTo>
                  <a:lnTo>
                    <a:pt x="21250" y="6837"/>
                  </a:lnTo>
                  <a:lnTo>
                    <a:pt x="21134" y="7288"/>
                  </a:lnTo>
                  <a:lnTo>
                    <a:pt x="20971" y="7777"/>
                  </a:lnTo>
                  <a:lnTo>
                    <a:pt x="20761" y="8265"/>
                  </a:lnTo>
                  <a:lnTo>
                    <a:pt x="20509" y="8754"/>
                  </a:lnTo>
                  <a:lnTo>
                    <a:pt x="20206" y="9243"/>
                  </a:lnTo>
                  <a:lnTo>
                    <a:pt x="19879" y="9732"/>
                  </a:lnTo>
                  <a:lnTo>
                    <a:pt x="19487" y="10214"/>
                  </a:lnTo>
                  <a:lnTo>
                    <a:pt x="19068" y="10703"/>
                  </a:lnTo>
                  <a:lnTo>
                    <a:pt x="18601" y="11192"/>
                  </a:lnTo>
                  <a:lnTo>
                    <a:pt x="18116" y="11718"/>
                  </a:lnTo>
                  <a:lnTo>
                    <a:pt x="17580" y="12207"/>
                  </a:lnTo>
                  <a:lnTo>
                    <a:pt x="17001" y="12696"/>
                  </a:lnTo>
                  <a:lnTo>
                    <a:pt x="16372" y="13184"/>
                  </a:lnTo>
                  <a:lnTo>
                    <a:pt x="15723" y="13673"/>
                  </a:lnTo>
                  <a:lnTo>
                    <a:pt x="15051" y="14162"/>
                  </a:lnTo>
                  <a:lnTo>
                    <a:pt x="14329" y="14651"/>
                  </a:lnTo>
                  <a:lnTo>
                    <a:pt x="13587" y="15139"/>
                  </a:lnTo>
                  <a:lnTo>
                    <a:pt x="12798" y="15591"/>
                  </a:lnTo>
                  <a:lnTo>
                    <a:pt x="11983" y="16079"/>
                  </a:lnTo>
                  <a:lnTo>
                    <a:pt x="11124" y="16568"/>
                  </a:lnTo>
                  <a:lnTo>
                    <a:pt x="10266" y="17013"/>
                  </a:lnTo>
                  <a:lnTo>
                    <a:pt x="9361" y="17502"/>
                  </a:lnTo>
                  <a:lnTo>
                    <a:pt x="8405" y="17953"/>
                  </a:lnTo>
                  <a:lnTo>
                    <a:pt x="7454" y="18404"/>
                  </a:lnTo>
                  <a:lnTo>
                    <a:pt x="6456" y="18855"/>
                  </a:lnTo>
                  <a:lnTo>
                    <a:pt x="5434" y="19269"/>
                  </a:lnTo>
                  <a:lnTo>
                    <a:pt x="4412" y="19720"/>
                  </a:lnTo>
                  <a:lnTo>
                    <a:pt x="3344" y="20134"/>
                  </a:lnTo>
                  <a:lnTo>
                    <a:pt x="2253" y="20547"/>
                  </a:lnTo>
                  <a:lnTo>
                    <a:pt x="0" y="21374"/>
                  </a:lnTo>
                  <a:lnTo>
                    <a:pt x="0" y="21600"/>
                  </a:lnTo>
                  <a:lnTo>
                    <a:pt x="2276" y="20773"/>
                  </a:lnTo>
                  <a:lnTo>
                    <a:pt x="3368" y="20359"/>
                  </a:lnTo>
                  <a:lnTo>
                    <a:pt x="4459" y="19908"/>
                  </a:lnTo>
                  <a:lnTo>
                    <a:pt x="5504" y="19457"/>
                  </a:lnTo>
                  <a:lnTo>
                    <a:pt x="6525" y="19043"/>
                  </a:lnTo>
                  <a:lnTo>
                    <a:pt x="7524" y="18555"/>
                  </a:lnTo>
                  <a:lnTo>
                    <a:pt x="8499" y="18103"/>
                  </a:lnTo>
                  <a:lnTo>
                    <a:pt x="9454" y="17652"/>
                  </a:lnTo>
                  <a:lnTo>
                    <a:pt x="10382" y="17163"/>
                  </a:lnTo>
                  <a:lnTo>
                    <a:pt x="11264" y="16719"/>
                  </a:lnTo>
                  <a:lnTo>
                    <a:pt x="12123" y="16230"/>
                  </a:lnTo>
                  <a:lnTo>
                    <a:pt x="12934" y="15741"/>
                  </a:lnTo>
                  <a:lnTo>
                    <a:pt x="13727" y="15252"/>
                  </a:lnTo>
                  <a:lnTo>
                    <a:pt x="14492" y="14763"/>
                  </a:lnTo>
                  <a:lnTo>
                    <a:pt x="15211" y="14275"/>
                  </a:lnTo>
                  <a:lnTo>
                    <a:pt x="15910" y="13786"/>
                  </a:lnTo>
                  <a:lnTo>
                    <a:pt x="16558" y="13260"/>
                  </a:lnTo>
                  <a:lnTo>
                    <a:pt x="17188" y="12771"/>
                  </a:lnTo>
                  <a:lnTo>
                    <a:pt x="17766" y="12282"/>
                  </a:lnTo>
                  <a:lnTo>
                    <a:pt x="18326" y="11756"/>
                  </a:lnTo>
                  <a:lnTo>
                    <a:pt x="18834" y="11267"/>
                  </a:lnTo>
                  <a:lnTo>
                    <a:pt x="19301" y="10778"/>
                  </a:lnTo>
                  <a:lnTo>
                    <a:pt x="19716" y="10252"/>
                  </a:lnTo>
                  <a:lnTo>
                    <a:pt x="20112" y="9769"/>
                  </a:lnTo>
                  <a:lnTo>
                    <a:pt x="20439" y="9280"/>
                  </a:lnTo>
                  <a:lnTo>
                    <a:pt x="20738" y="8754"/>
                  </a:lnTo>
                  <a:lnTo>
                    <a:pt x="20994" y="8265"/>
                  </a:lnTo>
                  <a:lnTo>
                    <a:pt x="21204" y="7777"/>
                  </a:lnTo>
                  <a:lnTo>
                    <a:pt x="21390" y="7288"/>
                  </a:lnTo>
                  <a:lnTo>
                    <a:pt x="21507" y="6799"/>
                  </a:lnTo>
                  <a:lnTo>
                    <a:pt x="21577" y="6310"/>
                  </a:lnTo>
                  <a:lnTo>
                    <a:pt x="21577" y="631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80" name="Shape"/>
            <p:cNvSpPr/>
            <p:nvPr/>
          </p:nvSpPr>
          <p:spPr>
            <a:xfrm>
              <a:off x="7845425" y="0"/>
              <a:ext cx="1295400" cy="438150"/>
            </a:xfrm>
            <a:custGeom>
              <a:avLst/>
              <a:gdLst/>
              <a:ahLst/>
              <a:cxnLst>
                <a:cxn ang="0">
                  <a:pos x="wd2" y="hd2"/>
                </a:cxn>
                <a:cxn ang="5400000">
                  <a:pos x="wd2" y="hd2"/>
                </a:cxn>
                <a:cxn ang="10800000">
                  <a:pos x="wd2" y="hd2"/>
                </a:cxn>
                <a:cxn ang="16200000">
                  <a:pos x="wd2" y="hd2"/>
                </a:cxn>
              </a:cxnLst>
              <a:rect l="0" t="0" r="r" b="b"/>
              <a:pathLst>
                <a:path w="21600" h="21600" extrusionOk="0">
                  <a:moveTo>
                    <a:pt x="21600" y="17374"/>
                  </a:moveTo>
                  <a:lnTo>
                    <a:pt x="17801" y="12678"/>
                  </a:lnTo>
                  <a:lnTo>
                    <a:pt x="13656" y="8452"/>
                  </a:lnTo>
                  <a:lnTo>
                    <a:pt x="9219" y="4226"/>
                  </a:lnTo>
                  <a:lnTo>
                    <a:pt x="4437" y="0"/>
                  </a:lnTo>
                  <a:lnTo>
                    <a:pt x="0" y="0"/>
                  </a:lnTo>
                  <a:lnTo>
                    <a:pt x="6031" y="4696"/>
                  </a:lnTo>
                  <a:lnTo>
                    <a:pt x="11743" y="10330"/>
                  </a:lnTo>
                  <a:lnTo>
                    <a:pt x="16844" y="15965"/>
                  </a:lnTo>
                  <a:lnTo>
                    <a:pt x="21600" y="21600"/>
                  </a:lnTo>
                  <a:lnTo>
                    <a:pt x="21600" y="17374"/>
                  </a:lnTo>
                  <a:lnTo>
                    <a:pt x="21600" y="17374"/>
                  </a:lnTo>
                  <a:close/>
                </a:path>
              </a:pathLst>
            </a:custGeom>
            <a:gradFill flip="none" rotWithShape="1">
              <a:gsLst>
                <a:gs pos="0">
                  <a:srgbClr val="941100"/>
                </a:gs>
                <a:gs pos="50000">
                  <a:srgbClr val="A9413C"/>
                </a:gs>
                <a:gs pos="100000">
                  <a:srgbClr val="941100"/>
                </a:gs>
              </a:gsLst>
              <a:lin ang="0" scaled="0"/>
            </a:gradFill>
            <a:ln w="3175" cap="flat">
              <a:noFill/>
              <a:round/>
            </a:ln>
            <a:effectLst/>
          </p:spPr>
          <p:txBody>
            <a:bodyPr wrap="square" lIns="50800" tIns="50800" rIns="50800" bIns="50800" numCol="1" anchor="ctr">
              <a:noAutofit/>
            </a:bodyPr>
            <a:lstStyle/>
            <a:p>
              <a:endParaRPr/>
            </a:p>
          </p:txBody>
        </p:sp>
        <p:sp>
          <p:nvSpPr>
            <p:cNvPr id="381" name="Shape"/>
            <p:cNvSpPr/>
            <p:nvPr/>
          </p:nvSpPr>
          <p:spPr>
            <a:xfrm>
              <a:off x="0" y="3149600"/>
              <a:ext cx="9140825" cy="33305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16" y="741"/>
                  </a:lnTo>
                  <a:lnTo>
                    <a:pt x="20836" y="1421"/>
                  </a:lnTo>
                  <a:lnTo>
                    <a:pt x="20407" y="2162"/>
                  </a:lnTo>
                  <a:lnTo>
                    <a:pt x="19959" y="2842"/>
                  </a:lnTo>
                  <a:lnTo>
                    <a:pt x="19011" y="4262"/>
                  </a:lnTo>
                  <a:lnTo>
                    <a:pt x="17976" y="5683"/>
                  </a:lnTo>
                  <a:lnTo>
                    <a:pt x="16851" y="7104"/>
                  </a:lnTo>
                  <a:lnTo>
                    <a:pt x="15662" y="8514"/>
                  </a:lnTo>
                  <a:lnTo>
                    <a:pt x="14401" y="9873"/>
                  </a:lnTo>
                  <a:lnTo>
                    <a:pt x="13050" y="11232"/>
                  </a:lnTo>
                  <a:lnTo>
                    <a:pt x="11632" y="12591"/>
                  </a:lnTo>
                  <a:lnTo>
                    <a:pt x="10149" y="13950"/>
                  </a:lnTo>
                  <a:lnTo>
                    <a:pt x="8595" y="15248"/>
                  </a:lnTo>
                  <a:lnTo>
                    <a:pt x="6999" y="16483"/>
                  </a:lnTo>
                  <a:lnTo>
                    <a:pt x="5332" y="17719"/>
                  </a:lnTo>
                  <a:lnTo>
                    <a:pt x="3601" y="18882"/>
                  </a:lnTo>
                  <a:lnTo>
                    <a:pt x="1821" y="20056"/>
                  </a:lnTo>
                  <a:lnTo>
                    <a:pt x="0" y="21168"/>
                  </a:lnTo>
                  <a:lnTo>
                    <a:pt x="0" y="21600"/>
                  </a:lnTo>
                  <a:lnTo>
                    <a:pt x="1799" y="20488"/>
                  </a:lnTo>
                  <a:lnTo>
                    <a:pt x="3579" y="19376"/>
                  </a:lnTo>
                  <a:lnTo>
                    <a:pt x="5287" y="18151"/>
                  </a:lnTo>
                  <a:lnTo>
                    <a:pt x="6932" y="16977"/>
                  </a:lnTo>
                  <a:lnTo>
                    <a:pt x="8527" y="15680"/>
                  </a:lnTo>
                  <a:lnTo>
                    <a:pt x="10081" y="14383"/>
                  </a:lnTo>
                  <a:lnTo>
                    <a:pt x="11541" y="13086"/>
                  </a:lnTo>
                  <a:lnTo>
                    <a:pt x="12960" y="11727"/>
                  </a:lnTo>
                  <a:lnTo>
                    <a:pt x="14311" y="10368"/>
                  </a:lnTo>
                  <a:lnTo>
                    <a:pt x="15572" y="9009"/>
                  </a:lnTo>
                  <a:lnTo>
                    <a:pt x="16783" y="7588"/>
                  </a:lnTo>
                  <a:lnTo>
                    <a:pt x="17908" y="6177"/>
                  </a:lnTo>
                  <a:lnTo>
                    <a:pt x="18966" y="4757"/>
                  </a:lnTo>
                  <a:lnTo>
                    <a:pt x="19914" y="3336"/>
                  </a:lnTo>
                  <a:lnTo>
                    <a:pt x="20814" y="1915"/>
                  </a:lnTo>
                  <a:lnTo>
                    <a:pt x="21600" y="494"/>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82" name="Shape"/>
            <p:cNvSpPr/>
            <p:nvPr/>
          </p:nvSpPr>
          <p:spPr>
            <a:xfrm>
              <a:off x="0" y="161925"/>
              <a:ext cx="3113088" cy="2008188"/>
            </a:xfrm>
            <a:custGeom>
              <a:avLst/>
              <a:gdLst/>
              <a:ahLst/>
              <a:cxnLst>
                <a:cxn ang="0">
                  <a:pos x="wd2" y="hd2"/>
                </a:cxn>
                <a:cxn ang="5400000">
                  <a:pos x="wd2" y="hd2"/>
                </a:cxn>
                <a:cxn ang="10800000">
                  <a:pos x="wd2" y="hd2"/>
                </a:cxn>
                <a:cxn ang="16200000">
                  <a:pos x="wd2" y="hd2"/>
                </a:cxn>
              </a:cxnLst>
              <a:rect l="0" t="0" r="r" b="b"/>
              <a:pathLst>
                <a:path w="21600" h="21600" extrusionOk="0">
                  <a:moveTo>
                    <a:pt x="21600" y="9101"/>
                  </a:moveTo>
                  <a:lnTo>
                    <a:pt x="21600" y="8281"/>
                  </a:lnTo>
                  <a:lnTo>
                    <a:pt x="21401" y="7479"/>
                  </a:lnTo>
                  <a:lnTo>
                    <a:pt x="21003" y="6659"/>
                  </a:lnTo>
                  <a:lnTo>
                    <a:pt x="20352" y="5942"/>
                  </a:lnTo>
                  <a:lnTo>
                    <a:pt x="19556" y="5225"/>
                  </a:lnTo>
                  <a:lnTo>
                    <a:pt x="18628" y="4610"/>
                  </a:lnTo>
                  <a:lnTo>
                    <a:pt x="17446" y="3893"/>
                  </a:lnTo>
                  <a:lnTo>
                    <a:pt x="16120" y="3381"/>
                  </a:lnTo>
                  <a:lnTo>
                    <a:pt x="14661" y="2766"/>
                  </a:lnTo>
                  <a:lnTo>
                    <a:pt x="13015" y="2254"/>
                  </a:lnTo>
                  <a:lnTo>
                    <a:pt x="11159" y="1742"/>
                  </a:lnTo>
                  <a:lnTo>
                    <a:pt x="9248" y="1332"/>
                  </a:lnTo>
                  <a:lnTo>
                    <a:pt x="7137" y="922"/>
                  </a:lnTo>
                  <a:lnTo>
                    <a:pt x="4883" y="615"/>
                  </a:lnTo>
                  <a:lnTo>
                    <a:pt x="2508" y="307"/>
                  </a:lnTo>
                  <a:lnTo>
                    <a:pt x="0" y="0"/>
                  </a:lnTo>
                  <a:lnTo>
                    <a:pt x="0" y="205"/>
                  </a:lnTo>
                  <a:lnTo>
                    <a:pt x="2442" y="512"/>
                  </a:lnTo>
                  <a:lnTo>
                    <a:pt x="4762" y="820"/>
                  </a:lnTo>
                  <a:lnTo>
                    <a:pt x="6939" y="1127"/>
                  </a:lnTo>
                  <a:lnTo>
                    <a:pt x="8983" y="1537"/>
                  </a:lnTo>
                  <a:lnTo>
                    <a:pt x="10905" y="1947"/>
                  </a:lnTo>
                  <a:lnTo>
                    <a:pt x="12684" y="2459"/>
                  </a:lnTo>
                  <a:lnTo>
                    <a:pt x="14275" y="2971"/>
                  </a:lnTo>
                  <a:lnTo>
                    <a:pt x="15722" y="3483"/>
                  </a:lnTo>
                  <a:lnTo>
                    <a:pt x="16982" y="4098"/>
                  </a:lnTo>
                  <a:lnTo>
                    <a:pt x="18098" y="4713"/>
                  </a:lnTo>
                  <a:lnTo>
                    <a:pt x="19092" y="5430"/>
                  </a:lnTo>
                  <a:lnTo>
                    <a:pt x="19821" y="6147"/>
                  </a:lnTo>
                  <a:lnTo>
                    <a:pt x="20418" y="6864"/>
                  </a:lnTo>
                  <a:lnTo>
                    <a:pt x="20805" y="7564"/>
                  </a:lnTo>
                  <a:lnTo>
                    <a:pt x="21003" y="8384"/>
                  </a:lnTo>
                  <a:lnTo>
                    <a:pt x="21003" y="9203"/>
                  </a:lnTo>
                  <a:lnTo>
                    <a:pt x="20805" y="10023"/>
                  </a:lnTo>
                  <a:lnTo>
                    <a:pt x="20484" y="10740"/>
                  </a:lnTo>
                  <a:lnTo>
                    <a:pt x="19954" y="11560"/>
                  </a:lnTo>
                  <a:lnTo>
                    <a:pt x="19291" y="12277"/>
                  </a:lnTo>
                  <a:lnTo>
                    <a:pt x="18429" y="13097"/>
                  </a:lnTo>
                  <a:lnTo>
                    <a:pt x="17446" y="13814"/>
                  </a:lnTo>
                  <a:lnTo>
                    <a:pt x="16252" y="14633"/>
                  </a:lnTo>
                  <a:lnTo>
                    <a:pt x="14993" y="15351"/>
                  </a:lnTo>
                  <a:lnTo>
                    <a:pt x="13546" y="16068"/>
                  </a:lnTo>
                  <a:lnTo>
                    <a:pt x="12021" y="16887"/>
                  </a:lnTo>
                  <a:lnTo>
                    <a:pt x="10308" y="17604"/>
                  </a:lnTo>
                  <a:lnTo>
                    <a:pt x="8452" y="18322"/>
                  </a:lnTo>
                  <a:lnTo>
                    <a:pt x="6541" y="19039"/>
                  </a:lnTo>
                  <a:lnTo>
                    <a:pt x="4497" y="19756"/>
                  </a:lnTo>
                  <a:lnTo>
                    <a:pt x="2309" y="20473"/>
                  </a:lnTo>
                  <a:lnTo>
                    <a:pt x="0" y="21190"/>
                  </a:lnTo>
                  <a:lnTo>
                    <a:pt x="0" y="21600"/>
                  </a:lnTo>
                  <a:lnTo>
                    <a:pt x="2375" y="20883"/>
                  </a:lnTo>
                  <a:lnTo>
                    <a:pt x="4563" y="20166"/>
                  </a:lnTo>
                  <a:lnTo>
                    <a:pt x="6740" y="19449"/>
                  </a:lnTo>
                  <a:lnTo>
                    <a:pt x="8717" y="18629"/>
                  </a:lnTo>
                  <a:lnTo>
                    <a:pt x="10574" y="17912"/>
                  </a:lnTo>
                  <a:lnTo>
                    <a:pt x="12352" y="17092"/>
                  </a:lnTo>
                  <a:lnTo>
                    <a:pt x="13943" y="16375"/>
                  </a:lnTo>
                  <a:lnTo>
                    <a:pt x="15391" y="15555"/>
                  </a:lnTo>
                  <a:lnTo>
                    <a:pt x="16717" y="14736"/>
                  </a:lnTo>
                  <a:lnTo>
                    <a:pt x="17899" y="13916"/>
                  </a:lnTo>
                  <a:lnTo>
                    <a:pt x="18959" y="13097"/>
                  </a:lnTo>
                  <a:lnTo>
                    <a:pt x="19821" y="12379"/>
                  </a:lnTo>
                  <a:lnTo>
                    <a:pt x="20550" y="11560"/>
                  </a:lnTo>
                  <a:lnTo>
                    <a:pt x="21070" y="10740"/>
                  </a:lnTo>
                  <a:lnTo>
                    <a:pt x="21401" y="9921"/>
                  </a:lnTo>
                  <a:lnTo>
                    <a:pt x="21600" y="9101"/>
                  </a:lnTo>
                  <a:lnTo>
                    <a:pt x="21600" y="9101"/>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83" name="Shape"/>
            <p:cNvSpPr/>
            <p:nvPr/>
          </p:nvSpPr>
          <p:spPr>
            <a:xfrm>
              <a:off x="0" y="0"/>
              <a:ext cx="7475538" cy="4605338"/>
            </a:xfrm>
            <a:custGeom>
              <a:avLst/>
              <a:gdLst/>
              <a:ahLst/>
              <a:cxnLst>
                <a:cxn ang="0">
                  <a:pos x="wd2" y="hd2"/>
                </a:cxn>
                <a:cxn ang="5400000">
                  <a:pos x="wd2" y="hd2"/>
                </a:cxn>
                <a:cxn ang="10800000">
                  <a:pos x="wd2" y="hd2"/>
                </a:cxn>
                <a:cxn ang="16200000">
                  <a:pos x="wd2" y="hd2"/>
                </a:cxn>
              </a:cxnLst>
              <a:rect l="0" t="0" r="r" b="b"/>
              <a:pathLst>
                <a:path w="21600" h="21600" extrusionOk="0">
                  <a:moveTo>
                    <a:pt x="21572" y="6470"/>
                  </a:moveTo>
                  <a:lnTo>
                    <a:pt x="21600" y="5934"/>
                  </a:lnTo>
                  <a:lnTo>
                    <a:pt x="21572" y="5443"/>
                  </a:lnTo>
                  <a:lnTo>
                    <a:pt x="21462" y="4951"/>
                  </a:lnTo>
                  <a:lnTo>
                    <a:pt x="21324" y="4460"/>
                  </a:lnTo>
                  <a:lnTo>
                    <a:pt x="21103" y="4021"/>
                  </a:lnTo>
                  <a:lnTo>
                    <a:pt x="20855" y="3574"/>
                  </a:lnTo>
                  <a:lnTo>
                    <a:pt x="20551" y="3172"/>
                  </a:lnTo>
                  <a:lnTo>
                    <a:pt x="20197" y="2725"/>
                  </a:lnTo>
                  <a:lnTo>
                    <a:pt x="19782" y="2323"/>
                  </a:lnTo>
                  <a:lnTo>
                    <a:pt x="19313" y="1966"/>
                  </a:lnTo>
                  <a:lnTo>
                    <a:pt x="18793" y="1608"/>
                  </a:lnTo>
                  <a:lnTo>
                    <a:pt x="18241" y="1251"/>
                  </a:lnTo>
                  <a:lnTo>
                    <a:pt x="17638" y="893"/>
                  </a:lnTo>
                  <a:lnTo>
                    <a:pt x="16975" y="581"/>
                  </a:lnTo>
                  <a:lnTo>
                    <a:pt x="16290" y="268"/>
                  </a:lnTo>
                  <a:lnTo>
                    <a:pt x="15544" y="0"/>
                  </a:lnTo>
                  <a:lnTo>
                    <a:pt x="14748" y="0"/>
                  </a:lnTo>
                  <a:lnTo>
                    <a:pt x="15544" y="268"/>
                  </a:lnTo>
                  <a:lnTo>
                    <a:pt x="16290" y="581"/>
                  </a:lnTo>
                  <a:lnTo>
                    <a:pt x="16975" y="893"/>
                  </a:lnTo>
                  <a:lnTo>
                    <a:pt x="17638" y="1206"/>
                  </a:lnTo>
                  <a:lnTo>
                    <a:pt x="18241" y="1564"/>
                  </a:lnTo>
                  <a:lnTo>
                    <a:pt x="18793" y="1921"/>
                  </a:lnTo>
                  <a:lnTo>
                    <a:pt x="19285" y="2323"/>
                  </a:lnTo>
                  <a:lnTo>
                    <a:pt x="19727" y="2725"/>
                  </a:lnTo>
                  <a:lnTo>
                    <a:pt x="20114" y="3127"/>
                  </a:lnTo>
                  <a:lnTo>
                    <a:pt x="20445" y="3574"/>
                  </a:lnTo>
                  <a:lnTo>
                    <a:pt x="20716" y="4021"/>
                  </a:lnTo>
                  <a:lnTo>
                    <a:pt x="20937" y="4505"/>
                  </a:lnTo>
                  <a:lnTo>
                    <a:pt x="21103" y="4996"/>
                  </a:lnTo>
                  <a:lnTo>
                    <a:pt x="21213" y="5487"/>
                  </a:lnTo>
                  <a:lnTo>
                    <a:pt x="21241" y="5979"/>
                  </a:lnTo>
                  <a:lnTo>
                    <a:pt x="21213" y="6515"/>
                  </a:lnTo>
                  <a:lnTo>
                    <a:pt x="21131" y="6962"/>
                  </a:lnTo>
                  <a:lnTo>
                    <a:pt x="21020" y="7453"/>
                  </a:lnTo>
                  <a:lnTo>
                    <a:pt x="20855" y="7945"/>
                  </a:lnTo>
                  <a:lnTo>
                    <a:pt x="20661" y="8391"/>
                  </a:lnTo>
                  <a:lnTo>
                    <a:pt x="20417" y="8883"/>
                  </a:lnTo>
                  <a:lnTo>
                    <a:pt x="20114" y="9374"/>
                  </a:lnTo>
                  <a:lnTo>
                    <a:pt x="19782" y="9866"/>
                  </a:lnTo>
                  <a:lnTo>
                    <a:pt x="19396" y="10312"/>
                  </a:lnTo>
                  <a:lnTo>
                    <a:pt x="18986" y="10804"/>
                  </a:lnTo>
                  <a:lnTo>
                    <a:pt x="18517" y="11295"/>
                  </a:lnTo>
                  <a:lnTo>
                    <a:pt x="18020" y="11787"/>
                  </a:lnTo>
                  <a:lnTo>
                    <a:pt x="17500" y="12271"/>
                  </a:lnTo>
                  <a:lnTo>
                    <a:pt x="16920" y="12762"/>
                  </a:lnTo>
                  <a:lnTo>
                    <a:pt x="16317" y="13209"/>
                  </a:lnTo>
                  <a:lnTo>
                    <a:pt x="15682" y="13700"/>
                  </a:lnTo>
                  <a:lnTo>
                    <a:pt x="14997" y="14192"/>
                  </a:lnTo>
                  <a:lnTo>
                    <a:pt x="14279" y="14683"/>
                  </a:lnTo>
                  <a:lnTo>
                    <a:pt x="13538" y="15130"/>
                  </a:lnTo>
                  <a:lnTo>
                    <a:pt x="12737" y="15621"/>
                  </a:lnTo>
                  <a:lnTo>
                    <a:pt x="11941" y="16113"/>
                  </a:lnTo>
                  <a:lnTo>
                    <a:pt x="11090" y="16559"/>
                  </a:lnTo>
                  <a:lnTo>
                    <a:pt x="10234" y="17006"/>
                  </a:lnTo>
                  <a:lnTo>
                    <a:pt x="9327" y="17497"/>
                  </a:lnTo>
                  <a:lnTo>
                    <a:pt x="8393" y="17944"/>
                  </a:lnTo>
                  <a:lnTo>
                    <a:pt x="7427" y="18391"/>
                  </a:lnTo>
                  <a:lnTo>
                    <a:pt x="6438" y="18838"/>
                  </a:lnTo>
                  <a:lnTo>
                    <a:pt x="4404" y="19686"/>
                  </a:lnTo>
                  <a:lnTo>
                    <a:pt x="2227" y="20528"/>
                  </a:lnTo>
                  <a:lnTo>
                    <a:pt x="0" y="21332"/>
                  </a:lnTo>
                  <a:lnTo>
                    <a:pt x="0" y="21600"/>
                  </a:lnTo>
                  <a:lnTo>
                    <a:pt x="2282" y="20751"/>
                  </a:lnTo>
                  <a:lnTo>
                    <a:pt x="4459" y="19910"/>
                  </a:lnTo>
                  <a:lnTo>
                    <a:pt x="6548" y="19016"/>
                  </a:lnTo>
                  <a:lnTo>
                    <a:pt x="7537" y="18570"/>
                  </a:lnTo>
                  <a:lnTo>
                    <a:pt x="8531" y="18123"/>
                  </a:lnTo>
                  <a:lnTo>
                    <a:pt x="9466" y="17676"/>
                  </a:lnTo>
                  <a:lnTo>
                    <a:pt x="10372" y="17185"/>
                  </a:lnTo>
                  <a:lnTo>
                    <a:pt x="11279" y="16738"/>
                  </a:lnTo>
                  <a:lnTo>
                    <a:pt x="12134" y="16247"/>
                  </a:lnTo>
                  <a:lnTo>
                    <a:pt x="12958" y="15755"/>
                  </a:lnTo>
                  <a:lnTo>
                    <a:pt x="13759" y="15264"/>
                  </a:lnTo>
                  <a:lnTo>
                    <a:pt x="14500" y="14772"/>
                  </a:lnTo>
                  <a:lnTo>
                    <a:pt x="15241" y="14326"/>
                  </a:lnTo>
                  <a:lnTo>
                    <a:pt x="15931" y="13834"/>
                  </a:lnTo>
                  <a:lnTo>
                    <a:pt x="16589" y="13343"/>
                  </a:lnTo>
                  <a:lnTo>
                    <a:pt x="17196" y="12807"/>
                  </a:lnTo>
                  <a:lnTo>
                    <a:pt x="17776" y="12315"/>
                  </a:lnTo>
                  <a:lnTo>
                    <a:pt x="18324" y="11831"/>
                  </a:lnTo>
                  <a:lnTo>
                    <a:pt x="18821" y="11340"/>
                  </a:lnTo>
                  <a:lnTo>
                    <a:pt x="19285" y="10848"/>
                  </a:lnTo>
                  <a:lnTo>
                    <a:pt x="19727" y="10357"/>
                  </a:lnTo>
                  <a:lnTo>
                    <a:pt x="20114" y="9866"/>
                  </a:lnTo>
                  <a:lnTo>
                    <a:pt x="20445" y="9374"/>
                  </a:lnTo>
                  <a:lnTo>
                    <a:pt x="20744" y="8883"/>
                  </a:lnTo>
                  <a:lnTo>
                    <a:pt x="20993" y="8391"/>
                  </a:lnTo>
                  <a:lnTo>
                    <a:pt x="21213" y="7900"/>
                  </a:lnTo>
                  <a:lnTo>
                    <a:pt x="21379" y="7408"/>
                  </a:lnTo>
                  <a:lnTo>
                    <a:pt x="21490" y="6962"/>
                  </a:lnTo>
                  <a:lnTo>
                    <a:pt x="21572" y="6470"/>
                  </a:lnTo>
                  <a:lnTo>
                    <a:pt x="21572" y="647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84" name="Shape"/>
            <p:cNvSpPr/>
            <p:nvPr/>
          </p:nvSpPr>
          <p:spPr>
            <a:xfrm>
              <a:off x="0" y="0"/>
              <a:ext cx="5989638" cy="3740150"/>
            </a:xfrm>
            <a:custGeom>
              <a:avLst/>
              <a:gdLst/>
              <a:ahLst/>
              <a:cxnLst>
                <a:cxn ang="0">
                  <a:pos x="wd2" y="hd2"/>
                </a:cxn>
                <a:cxn ang="5400000">
                  <a:pos x="wd2" y="hd2"/>
                </a:cxn>
                <a:cxn ang="10800000">
                  <a:pos x="wd2" y="hd2"/>
                </a:cxn>
                <a:cxn ang="16200000">
                  <a:pos x="wd2" y="hd2"/>
                </a:cxn>
              </a:cxnLst>
              <a:rect l="0" t="0" r="r" b="b"/>
              <a:pathLst>
                <a:path w="21600" h="21600" extrusionOk="0">
                  <a:moveTo>
                    <a:pt x="21566" y="7197"/>
                  </a:moveTo>
                  <a:lnTo>
                    <a:pt x="21600" y="6592"/>
                  </a:lnTo>
                  <a:lnTo>
                    <a:pt x="21566" y="6042"/>
                  </a:lnTo>
                  <a:lnTo>
                    <a:pt x="21428" y="5492"/>
                  </a:lnTo>
                  <a:lnTo>
                    <a:pt x="21255" y="4997"/>
                  </a:lnTo>
                  <a:lnTo>
                    <a:pt x="20980" y="4456"/>
                  </a:lnTo>
                  <a:lnTo>
                    <a:pt x="20635" y="3961"/>
                  </a:lnTo>
                  <a:lnTo>
                    <a:pt x="20227" y="3466"/>
                  </a:lnTo>
                  <a:lnTo>
                    <a:pt x="19779" y="3025"/>
                  </a:lnTo>
                  <a:lnTo>
                    <a:pt x="19228" y="2585"/>
                  </a:lnTo>
                  <a:lnTo>
                    <a:pt x="18614" y="2145"/>
                  </a:lnTo>
                  <a:lnTo>
                    <a:pt x="17959" y="1760"/>
                  </a:lnTo>
                  <a:lnTo>
                    <a:pt x="17241" y="1375"/>
                  </a:lnTo>
                  <a:lnTo>
                    <a:pt x="16448" y="990"/>
                  </a:lnTo>
                  <a:lnTo>
                    <a:pt x="15593" y="660"/>
                  </a:lnTo>
                  <a:lnTo>
                    <a:pt x="14697" y="330"/>
                  </a:lnTo>
                  <a:lnTo>
                    <a:pt x="13738" y="0"/>
                  </a:lnTo>
                  <a:lnTo>
                    <a:pt x="12807" y="0"/>
                  </a:lnTo>
                  <a:lnTo>
                    <a:pt x="13841" y="330"/>
                  </a:lnTo>
                  <a:lnTo>
                    <a:pt x="14800" y="660"/>
                  </a:lnTo>
                  <a:lnTo>
                    <a:pt x="15690" y="990"/>
                  </a:lnTo>
                  <a:lnTo>
                    <a:pt x="16517" y="1375"/>
                  </a:lnTo>
                  <a:lnTo>
                    <a:pt x="17310" y="1760"/>
                  </a:lnTo>
                  <a:lnTo>
                    <a:pt x="18028" y="2145"/>
                  </a:lnTo>
                  <a:lnTo>
                    <a:pt x="18682" y="2585"/>
                  </a:lnTo>
                  <a:lnTo>
                    <a:pt x="19228" y="3025"/>
                  </a:lnTo>
                  <a:lnTo>
                    <a:pt x="19745" y="3521"/>
                  </a:lnTo>
                  <a:lnTo>
                    <a:pt x="20193" y="3961"/>
                  </a:lnTo>
                  <a:lnTo>
                    <a:pt x="20538" y="4511"/>
                  </a:lnTo>
                  <a:lnTo>
                    <a:pt x="20807" y="4997"/>
                  </a:lnTo>
                  <a:lnTo>
                    <a:pt x="21049" y="5547"/>
                  </a:lnTo>
                  <a:lnTo>
                    <a:pt x="21152" y="6097"/>
                  </a:lnTo>
                  <a:lnTo>
                    <a:pt x="21221" y="6647"/>
                  </a:lnTo>
                  <a:lnTo>
                    <a:pt x="21186" y="7252"/>
                  </a:lnTo>
                  <a:lnTo>
                    <a:pt x="21118" y="7692"/>
                  </a:lnTo>
                  <a:lnTo>
                    <a:pt x="20980" y="8132"/>
                  </a:lnTo>
                  <a:lnTo>
                    <a:pt x="20842" y="8627"/>
                  </a:lnTo>
                  <a:lnTo>
                    <a:pt x="20635" y="9067"/>
                  </a:lnTo>
                  <a:lnTo>
                    <a:pt x="20365" y="9507"/>
                  </a:lnTo>
                  <a:lnTo>
                    <a:pt x="20090" y="10002"/>
                  </a:lnTo>
                  <a:lnTo>
                    <a:pt x="19745" y="10442"/>
                  </a:lnTo>
                  <a:lnTo>
                    <a:pt x="19366" y="10883"/>
                  </a:lnTo>
                  <a:lnTo>
                    <a:pt x="18958" y="11378"/>
                  </a:lnTo>
                  <a:lnTo>
                    <a:pt x="18510" y="11818"/>
                  </a:lnTo>
                  <a:lnTo>
                    <a:pt x="17993" y="12313"/>
                  </a:lnTo>
                  <a:lnTo>
                    <a:pt x="17476" y="12753"/>
                  </a:lnTo>
                  <a:lnTo>
                    <a:pt x="16896" y="13193"/>
                  </a:lnTo>
                  <a:lnTo>
                    <a:pt x="16276" y="13688"/>
                  </a:lnTo>
                  <a:lnTo>
                    <a:pt x="15662" y="14128"/>
                  </a:lnTo>
                  <a:lnTo>
                    <a:pt x="14972" y="14568"/>
                  </a:lnTo>
                  <a:lnTo>
                    <a:pt x="13531" y="15494"/>
                  </a:lnTo>
                  <a:lnTo>
                    <a:pt x="11917" y="16374"/>
                  </a:lnTo>
                  <a:lnTo>
                    <a:pt x="10234" y="17254"/>
                  </a:lnTo>
                  <a:lnTo>
                    <a:pt x="8379" y="18079"/>
                  </a:lnTo>
                  <a:lnTo>
                    <a:pt x="6455" y="18960"/>
                  </a:lnTo>
                  <a:lnTo>
                    <a:pt x="4394" y="19785"/>
                  </a:lnTo>
                  <a:lnTo>
                    <a:pt x="2234" y="20555"/>
                  </a:lnTo>
                  <a:lnTo>
                    <a:pt x="0" y="21325"/>
                  </a:lnTo>
                  <a:lnTo>
                    <a:pt x="0" y="21600"/>
                  </a:lnTo>
                  <a:lnTo>
                    <a:pt x="2303" y="20830"/>
                  </a:lnTo>
                  <a:lnTo>
                    <a:pt x="4462" y="20005"/>
                  </a:lnTo>
                  <a:lnTo>
                    <a:pt x="6559" y="19180"/>
                  </a:lnTo>
                  <a:lnTo>
                    <a:pt x="8517" y="18299"/>
                  </a:lnTo>
                  <a:lnTo>
                    <a:pt x="10407" y="17419"/>
                  </a:lnTo>
                  <a:lnTo>
                    <a:pt x="12124" y="16539"/>
                  </a:lnTo>
                  <a:lnTo>
                    <a:pt x="13738" y="15604"/>
                  </a:lnTo>
                  <a:lnTo>
                    <a:pt x="14490" y="15164"/>
                  </a:lnTo>
                  <a:lnTo>
                    <a:pt x="15214" y="14733"/>
                  </a:lnTo>
                  <a:lnTo>
                    <a:pt x="15897" y="14238"/>
                  </a:lnTo>
                  <a:lnTo>
                    <a:pt x="16552" y="13798"/>
                  </a:lnTo>
                  <a:lnTo>
                    <a:pt x="17172" y="13303"/>
                  </a:lnTo>
                  <a:lnTo>
                    <a:pt x="17752" y="12863"/>
                  </a:lnTo>
                  <a:lnTo>
                    <a:pt x="18303" y="12368"/>
                  </a:lnTo>
                  <a:lnTo>
                    <a:pt x="18820" y="11928"/>
                  </a:lnTo>
                  <a:lnTo>
                    <a:pt x="19263" y="11433"/>
                  </a:lnTo>
                  <a:lnTo>
                    <a:pt x="19711" y="10938"/>
                  </a:lnTo>
                  <a:lnTo>
                    <a:pt x="20090" y="10497"/>
                  </a:lnTo>
                  <a:lnTo>
                    <a:pt x="20434" y="10002"/>
                  </a:lnTo>
                  <a:lnTo>
                    <a:pt x="20739" y="9562"/>
                  </a:lnTo>
                  <a:lnTo>
                    <a:pt x="20980" y="9067"/>
                  </a:lnTo>
                  <a:lnTo>
                    <a:pt x="21186" y="8627"/>
                  </a:lnTo>
                  <a:lnTo>
                    <a:pt x="21359" y="8132"/>
                  </a:lnTo>
                  <a:lnTo>
                    <a:pt x="21497" y="7637"/>
                  </a:lnTo>
                  <a:lnTo>
                    <a:pt x="21566" y="7197"/>
                  </a:lnTo>
                  <a:lnTo>
                    <a:pt x="21566" y="719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85" name="Shape"/>
            <p:cNvSpPr/>
            <p:nvPr/>
          </p:nvSpPr>
          <p:spPr>
            <a:xfrm>
              <a:off x="0" y="0"/>
              <a:ext cx="4656138" cy="2930525"/>
            </a:xfrm>
            <a:custGeom>
              <a:avLst/>
              <a:gdLst/>
              <a:ahLst/>
              <a:cxnLst>
                <a:cxn ang="0">
                  <a:pos x="wd2" y="hd2"/>
                </a:cxn>
                <a:cxn ang="5400000">
                  <a:pos x="wd2" y="hd2"/>
                </a:cxn>
                <a:cxn ang="10800000">
                  <a:pos x="wd2" y="hd2"/>
                </a:cxn>
                <a:cxn ang="16200000">
                  <a:pos x="wd2" y="hd2"/>
                </a:cxn>
              </a:cxnLst>
              <a:rect l="0" t="0" r="r" b="b"/>
              <a:pathLst>
                <a:path w="21600" h="21600" extrusionOk="0">
                  <a:moveTo>
                    <a:pt x="21600" y="8273"/>
                  </a:moveTo>
                  <a:lnTo>
                    <a:pt x="21600" y="7571"/>
                  </a:lnTo>
                  <a:lnTo>
                    <a:pt x="21511" y="6798"/>
                  </a:lnTo>
                  <a:lnTo>
                    <a:pt x="21245" y="6178"/>
                  </a:lnTo>
                  <a:lnTo>
                    <a:pt x="20847" y="5476"/>
                  </a:lnTo>
                  <a:lnTo>
                    <a:pt x="20315" y="4844"/>
                  </a:lnTo>
                  <a:lnTo>
                    <a:pt x="19702" y="4283"/>
                  </a:lnTo>
                  <a:lnTo>
                    <a:pt x="18904" y="3721"/>
                  </a:lnTo>
                  <a:lnTo>
                    <a:pt x="18025" y="3159"/>
                  </a:lnTo>
                  <a:lnTo>
                    <a:pt x="17005" y="2668"/>
                  </a:lnTo>
                  <a:lnTo>
                    <a:pt x="15905" y="2176"/>
                  </a:lnTo>
                  <a:lnTo>
                    <a:pt x="14663" y="1755"/>
                  </a:lnTo>
                  <a:lnTo>
                    <a:pt x="13341" y="1334"/>
                  </a:lnTo>
                  <a:lnTo>
                    <a:pt x="11879" y="913"/>
                  </a:lnTo>
                  <a:lnTo>
                    <a:pt x="10335" y="632"/>
                  </a:lnTo>
                  <a:lnTo>
                    <a:pt x="8702" y="281"/>
                  </a:lnTo>
                  <a:lnTo>
                    <a:pt x="6981" y="0"/>
                  </a:lnTo>
                  <a:lnTo>
                    <a:pt x="5127" y="0"/>
                  </a:lnTo>
                  <a:lnTo>
                    <a:pt x="6981" y="281"/>
                  </a:lnTo>
                  <a:lnTo>
                    <a:pt x="8791" y="562"/>
                  </a:lnTo>
                  <a:lnTo>
                    <a:pt x="10468" y="913"/>
                  </a:lnTo>
                  <a:lnTo>
                    <a:pt x="12011" y="1264"/>
                  </a:lnTo>
                  <a:lnTo>
                    <a:pt x="13474" y="1685"/>
                  </a:lnTo>
                  <a:lnTo>
                    <a:pt x="14841" y="2106"/>
                  </a:lnTo>
                  <a:lnTo>
                    <a:pt x="16074" y="2598"/>
                  </a:lnTo>
                  <a:lnTo>
                    <a:pt x="17182" y="3089"/>
                  </a:lnTo>
                  <a:lnTo>
                    <a:pt x="18150" y="3651"/>
                  </a:lnTo>
                  <a:lnTo>
                    <a:pt x="18992" y="4212"/>
                  </a:lnTo>
                  <a:lnTo>
                    <a:pt x="19702" y="4844"/>
                  </a:lnTo>
                  <a:lnTo>
                    <a:pt x="20315" y="5476"/>
                  </a:lnTo>
                  <a:lnTo>
                    <a:pt x="20714" y="6178"/>
                  </a:lnTo>
                  <a:lnTo>
                    <a:pt x="21024" y="6868"/>
                  </a:lnTo>
                  <a:lnTo>
                    <a:pt x="21157" y="7571"/>
                  </a:lnTo>
                  <a:lnTo>
                    <a:pt x="21157" y="8343"/>
                  </a:lnTo>
                  <a:lnTo>
                    <a:pt x="21068" y="8764"/>
                  </a:lnTo>
                  <a:lnTo>
                    <a:pt x="20979" y="9185"/>
                  </a:lnTo>
                  <a:lnTo>
                    <a:pt x="20802" y="9607"/>
                  </a:lnTo>
                  <a:lnTo>
                    <a:pt x="20625" y="10028"/>
                  </a:lnTo>
                  <a:lnTo>
                    <a:pt x="20100" y="10870"/>
                  </a:lnTo>
                  <a:lnTo>
                    <a:pt x="19391" y="11713"/>
                  </a:lnTo>
                  <a:lnTo>
                    <a:pt x="18505" y="12555"/>
                  </a:lnTo>
                  <a:lnTo>
                    <a:pt x="17493" y="13398"/>
                  </a:lnTo>
                  <a:lnTo>
                    <a:pt x="16340" y="14240"/>
                  </a:lnTo>
                  <a:lnTo>
                    <a:pt x="15018" y="15083"/>
                  </a:lnTo>
                  <a:lnTo>
                    <a:pt x="13607" y="15925"/>
                  </a:lnTo>
                  <a:lnTo>
                    <a:pt x="12011" y="16767"/>
                  </a:lnTo>
                  <a:lnTo>
                    <a:pt x="10290" y="17540"/>
                  </a:lnTo>
                  <a:lnTo>
                    <a:pt x="8436" y="18382"/>
                  </a:lnTo>
                  <a:lnTo>
                    <a:pt x="6493" y="19143"/>
                  </a:lnTo>
                  <a:lnTo>
                    <a:pt x="4462" y="19915"/>
                  </a:lnTo>
                  <a:lnTo>
                    <a:pt x="2253" y="20687"/>
                  </a:lnTo>
                  <a:lnTo>
                    <a:pt x="0" y="21389"/>
                  </a:lnTo>
                  <a:lnTo>
                    <a:pt x="0" y="21600"/>
                  </a:lnTo>
                  <a:lnTo>
                    <a:pt x="2297" y="20828"/>
                  </a:lnTo>
                  <a:lnTo>
                    <a:pt x="4506" y="20055"/>
                  </a:lnTo>
                  <a:lnTo>
                    <a:pt x="6626" y="19283"/>
                  </a:lnTo>
                  <a:lnTo>
                    <a:pt x="8613" y="18523"/>
                  </a:lnTo>
                  <a:lnTo>
                    <a:pt x="10468" y="17680"/>
                  </a:lnTo>
                  <a:lnTo>
                    <a:pt x="12233" y="16838"/>
                  </a:lnTo>
                  <a:lnTo>
                    <a:pt x="13821" y="15995"/>
                  </a:lnTo>
                  <a:lnTo>
                    <a:pt x="15328" y="15153"/>
                  </a:lnTo>
                  <a:lnTo>
                    <a:pt x="16651" y="14310"/>
                  </a:lnTo>
                  <a:lnTo>
                    <a:pt x="17847" y="13468"/>
                  </a:lnTo>
                  <a:lnTo>
                    <a:pt x="18904" y="12625"/>
                  </a:lnTo>
                  <a:lnTo>
                    <a:pt x="19790" y="11713"/>
                  </a:lnTo>
                  <a:lnTo>
                    <a:pt x="20492" y="10870"/>
                  </a:lnTo>
                  <a:lnTo>
                    <a:pt x="21024" y="10028"/>
                  </a:lnTo>
                  <a:lnTo>
                    <a:pt x="21245" y="9536"/>
                  </a:lnTo>
                  <a:lnTo>
                    <a:pt x="21423" y="9115"/>
                  </a:lnTo>
                  <a:lnTo>
                    <a:pt x="21511" y="8694"/>
                  </a:lnTo>
                  <a:lnTo>
                    <a:pt x="21600" y="8273"/>
                  </a:lnTo>
                  <a:lnTo>
                    <a:pt x="21600" y="8273"/>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86" name="Shape"/>
            <p:cNvSpPr/>
            <p:nvPr/>
          </p:nvSpPr>
          <p:spPr>
            <a:xfrm>
              <a:off x="180974" y="4519612"/>
              <a:ext cx="2370139" cy="323851"/>
            </a:xfrm>
            <a:custGeom>
              <a:avLst/>
              <a:gdLst/>
              <a:ahLst/>
              <a:cxnLst>
                <a:cxn ang="0">
                  <a:pos x="wd2" y="hd2"/>
                </a:cxn>
                <a:cxn ang="5400000">
                  <a:pos x="wd2" y="hd2"/>
                </a:cxn>
                <a:cxn ang="10800000">
                  <a:pos x="wd2" y="hd2"/>
                </a:cxn>
                <a:cxn ang="16200000">
                  <a:pos x="wd2" y="hd2"/>
                </a:cxn>
              </a:cxnLst>
              <a:rect l="0" t="0" r="r" b="b"/>
              <a:pathLst>
                <a:path w="21600" h="21600" extrusionOk="0">
                  <a:moveTo>
                    <a:pt x="20308" y="21600"/>
                  </a:moveTo>
                  <a:lnTo>
                    <a:pt x="0" y="1906"/>
                  </a:lnTo>
                  <a:lnTo>
                    <a:pt x="1118" y="0"/>
                  </a:lnTo>
                  <a:lnTo>
                    <a:pt x="21600" y="19694"/>
                  </a:lnTo>
                  <a:lnTo>
                    <a:pt x="20308" y="21600"/>
                  </a:lnTo>
                  <a:lnTo>
                    <a:pt x="20308"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387"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sp>
          <p:nvSpPr>
            <p:cNvPr id="388"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grpSp>
          <p:nvGrpSpPr>
            <p:cNvPr id="414" name="Group"/>
            <p:cNvGrpSpPr/>
            <p:nvPr/>
          </p:nvGrpSpPr>
          <p:grpSpPr>
            <a:xfrm>
              <a:off x="304799" y="3625850"/>
              <a:ext cx="1990727" cy="1465263"/>
              <a:chOff x="0" y="0"/>
              <a:chExt cx="1990725" cy="1465262"/>
            </a:xfrm>
          </p:grpSpPr>
          <p:sp>
            <p:nvSpPr>
              <p:cNvPr id="389" name="Shape"/>
              <p:cNvSpPr/>
              <p:nvPr/>
            </p:nvSpPr>
            <p:spPr>
              <a:xfrm>
                <a:off x="342900" y="1150937"/>
                <a:ext cx="74613"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0"/>
                    </a:lnTo>
                    <a:lnTo>
                      <a:pt x="21600" y="21600"/>
                    </a:lnTo>
                    <a:lnTo>
                      <a:pt x="21600" y="21600"/>
                    </a:lnTo>
                    <a:lnTo>
                      <a:pt x="21600" y="21600"/>
                    </a:lnTo>
                    <a:close/>
                  </a:path>
                </a:pathLst>
              </a:custGeom>
              <a:solidFill>
                <a:srgbClr val="1A2797"/>
              </a:solidFill>
              <a:ln w="9525" cap="flat">
                <a:noFill/>
                <a:round/>
              </a:ln>
              <a:effectLst/>
            </p:spPr>
            <p:txBody>
              <a:bodyPr wrap="square" lIns="50800" tIns="50800" rIns="50800" bIns="50800" numCol="1" anchor="ctr">
                <a:noAutofit/>
              </a:bodyPr>
              <a:lstStyle/>
              <a:p>
                <a:endParaRPr/>
              </a:p>
            </p:txBody>
          </p:sp>
          <p:sp>
            <p:nvSpPr>
              <p:cNvPr id="390" name="Shape"/>
              <p:cNvSpPr/>
              <p:nvPr/>
            </p:nvSpPr>
            <p:spPr>
              <a:xfrm>
                <a:off x="1143000" y="0"/>
                <a:ext cx="514351" cy="257175"/>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lnTo>
                      <a:pt x="401" y="3200"/>
                    </a:lnTo>
                    <a:lnTo>
                      <a:pt x="802" y="2400"/>
                    </a:lnTo>
                    <a:lnTo>
                      <a:pt x="3210" y="800"/>
                    </a:lnTo>
                    <a:lnTo>
                      <a:pt x="6754" y="0"/>
                    </a:lnTo>
                    <a:lnTo>
                      <a:pt x="9162" y="800"/>
                    </a:lnTo>
                    <a:lnTo>
                      <a:pt x="11569" y="2400"/>
                    </a:lnTo>
                    <a:lnTo>
                      <a:pt x="15983" y="7200"/>
                    </a:lnTo>
                    <a:lnTo>
                      <a:pt x="19193" y="12000"/>
                    </a:lnTo>
                    <a:lnTo>
                      <a:pt x="21199" y="15200"/>
                    </a:lnTo>
                    <a:lnTo>
                      <a:pt x="21600" y="16800"/>
                    </a:lnTo>
                    <a:lnTo>
                      <a:pt x="21600" y="16800"/>
                    </a:lnTo>
                    <a:lnTo>
                      <a:pt x="14779" y="21600"/>
                    </a:lnTo>
                    <a:lnTo>
                      <a:pt x="0" y="3200"/>
                    </a:lnTo>
                    <a:lnTo>
                      <a:pt x="0" y="32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91" name="Shape"/>
              <p:cNvSpPr/>
              <p:nvPr/>
            </p:nvSpPr>
            <p:spPr>
              <a:xfrm>
                <a:off x="0" y="0"/>
                <a:ext cx="1990726" cy="1465263"/>
              </a:xfrm>
              <a:custGeom>
                <a:avLst/>
                <a:gdLst/>
                <a:ahLst/>
                <a:cxnLst>
                  <a:cxn ang="0">
                    <a:pos x="wd2" y="hd2"/>
                  </a:cxn>
                  <a:cxn ang="5400000">
                    <a:pos x="wd2" y="hd2"/>
                  </a:cxn>
                  <a:cxn ang="10800000">
                    <a:pos x="wd2" y="hd2"/>
                  </a:cxn>
                  <a:cxn ang="16200000">
                    <a:pos x="wd2" y="hd2"/>
                  </a:cxn>
                </a:cxnLst>
                <a:rect l="0" t="0" r="r" b="b"/>
                <a:pathLst>
                  <a:path w="21600" h="21600" extrusionOk="0">
                    <a:moveTo>
                      <a:pt x="21496" y="16686"/>
                    </a:moveTo>
                    <a:lnTo>
                      <a:pt x="20978" y="15984"/>
                    </a:lnTo>
                    <a:lnTo>
                      <a:pt x="20148" y="15281"/>
                    </a:lnTo>
                    <a:lnTo>
                      <a:pt x="20148" y="15281"/>
                    </a:lnTo>
                    <a:lnTo>
                      <a:pt x="20148" y="15001"/>
                    </a:lnTo>
                    <a:lnTo>
                      <a:pt x="20252" y="14439"/>
                    </a:lnTo>
                    <a:lnTo>
                      <a:pt x="20252" y="13597"/>
                    </a:lnTo>
                    <a:lnTo>
                      <a:pt x="20252" y="12754"/>
                    </a:lnTo>
                    <a:lnTo>
                      <a:pt x="20252" y="11912"/>
                    </a:lnTo>
                    <a:lnTo>
                      <a:pt x="20148" y="11069"/>
                    </a:lnTo>
                    <a:lnTo>
                      <a:pt x="19941" y="10367"/>
                    </a:lnTo>
                    <a:lnTo>
                      <a:pt x="19837" y="10086"/>
                    </a:lnTo>
                    <a:lnTo>
                      <a:pt x="19734" y="9946"/>
                    </a:lnTo>
                    <a:lnTo>
                      <a:pt x="19734" y="9548"/>
                    </a:lnTo>
                    <a:lnTo>
                      <a:pt x="19630" y="8986"/>
                    </a:lnTo>
                    <a:lnTo>
                      <a:pt x="19526" y="8284"/>
                    </a:lnTo>
                    <a:lnTo>
                      <a:pt x="19319" y="7582"/>
                    </a:lnTo>
                    <a:lnTo>
                      <a:pt x="19112" y="7021"/>
                    </a:lnTo>
                    <a:lnTo>
                      <a:pt x="19215" y="6880"/>
                    </a:lnTo>
                    <a:lnTo>
                      <a:pt x="19215" y="6740"/>
                    </a:lnTo>
                    <a:lnTo>
                      <a:pt x="19215" y="6319"/>
                    </a:lnTo>
                    <a:lnTo>
                      <a:pt x="19112" y="5897"/>
                    </a:lnTo>
                    <a:lnTo>
                      <a:pt x="18714" y="4914"/>
                    </a:lnTo>
                    <a:lnTo>
                      <a:pt x="18300" y="4212"/>
                    </a:lnTo>
                    <a:lnTo>
                      <a:pt x="18196" y="4072"/>
                    </a:lnTo>
                    <a:lnTo>
                      <a:pt x="18092" y="3932"/>
                    </a:lnTo>
                    <a:lnTo>
                      <a:pt x="17988" y="2949"/>
                    </a:lnTo>
                    <a:lnTo>
                      <a:pt x="17574" y="2668"/>
                    </a:lnTo>
                    <a:lnTo>
                      <a:pt x="17055" y="2106"/>
                    </a:lnTo>
                    <a:lnTo>
                      <a:pt x="16952" y="2247"/>
                    </a:lnTo>
                    <a:lnTo>
                      <a:pt x="16952" y="2387"/>
                    </a:lnTo>
                    <a:lnTo>
                      <a:pt x="16848" y="2808"/>
                    </a:lnTo>
                    <a:lnTo>
                      <a:pt x="16848" y="2527"/>
                    </a:lnTo>
                    <a:lnTo>
                      <a:pt x="16744" y="2106"/>
                    </a:lnTo>
                    <a:lnTo>
                      <a:pt x="16641" y="1685"/>
                    </a:lnTo>
                    <a:lnTo>
                      <a:pt x="16641" y="1545"/>
                    </a:lnTo>
                    <a:lnTo>
                      <a:pt x="16122" y="983"/>
                    </a:lnTo>
                    <a:lnTo>
                      <a:pt x="15915" y="842"/>
                    </a:lnTo>
                    <a:lnTo>
                      <a:pt x="15811" y="702"/>
                    </a:lnTo>
                    <a:lnTo>
                      <a:pt x="15396" y="421"/>
                    </a:lnTo>
                    <a:lnTo>
                      <a:pt x="15293" y="421"/>
                    </a:lnTo>
                    <a:lnTo>
                      <a:pt x="14982" y="421"/>
                    </a:lnTo>
                    <a:lnTo>
                      <a:pt x="14774" y="421"/>
                    </a:lnTo>
                    <a:lnTo>
                      <a:pt x="14671" y="421"/>
                    </a:lnTo>
                    <a:lnTo>
                      <a:pt x="14152" y="140"/>
                    </a:lnTo>
                    <a:lnTo>
                      <a:pt x="13755" y="0"/>
                    </a:lnTo>
                    <a:lnTo>
                      <a:pt x="13340" y="140"/>
                    </a:lnTo>
                    <a:lnTo>
                      <a:pt x="13029" y="421"/>
                    </a:lnTo>
                    <a:lnTo>
                      <a:pt x="12614" y="421"/>
                    </a:lnTo>
                    <a:lnTo>
                      <a:pt x="12303" y="562"/>
                    </a:lnTo>
                    <a:lnTo>
                      <a:pt x="12096" y="702"/>
                    </a:lnTo>
                    <a:lnTo>
                      <a:pt x="12096" y="702"/>
                    </a:lnTo>
                    <a:lnTo>
                      <a:pt x="11992" y="702"/>
                    </a:lnTo>
                    <a:lnTo>
                      <a:pt x="11889" y="702"/>
                    </a:lnTo>
                    <a:lnTo>
                      <a:pt x="11474" y="983"/>
                    </a:lnTo>
                    <a:lnTo>
                      <a:pt x="10852" y="1404"/>
                    </a:lnTo>
                    <a:lnTo>
                      <a:pt x="10126" y="2106"/>
                    </a:lnTo>
                    <a:lnTo>
                      <a:pt x="9919" y="2527"/>
                    </a:lnTo>
                    <a:lnTo>
                      <a:pt x="9711" y="2808"/>
                    </a:lnTo>
                    <a:lnTo>
                      <a:pt x="9815" y="2808"/>
                    </a:lnTo>
                    <a:lnTo>
                      <a:pt x="9815" y="2668"/>
                    </a:lnTo>
                    <a:lnTo>
                      <a:pt x="9504" y="3510"/>
                    </a:lnTo>
                    <a:lnTo>
                      <a:pt x="9297" y="4493"/>
                    </a:lnTo>
                    <a:lnTo>
                      <a:pt x="9193" y="5055"/>
                    </a:lnTo>
                    <a:lnTo>
                      <a:pt x="9193" y="5336"/>
                    </a:lnTo>
                    <a:lnTo>
                      <a:pt x="9193" y="5336"/>
                    </a:lnTo>
                    <a:lnTo>
                      <a:pt x="9107" y="5757"/>
                    </a:lnTo>
                    <a:lnTo>
                      <a:pt x="9003" y="6459"/>
                    </a:lnTo>
                    <a:lnTo>
                      <a:pt x="8899" y="7301"/>
                    </a:lnTo>
                    <a:lnTo>
                      <a:pt x="8796" y="8144"/>
                    </a:lnTo>
                    <a:lnTo>
                      <a:pt x="8173" y="9127"/>
                    </a:lnTo>
                    <a:lnTo>
                      <a:pt x="8173" y="9267"/>
                    </a:lnTo>
                    <a:lnTo>
                      <a:pt x="8070" y="9408"/>
                    </a:lnTo>
                    <a:lnTo>
                      <a:pt x="7759" y="10227"/>
                    </a:lnTo>
                    <a:lnTo>
                      <a:pt x="7448" y="11210"/>
                    </a:lnTo>
                    <a:lnTo>
                      <a:pt x="7240" y="12192"/>
                    </a:lnTo>
                    <a:lnTo>
                      <a:pt x="7137" y="12333"/>
                    </a:lnTo>
                    <a:lnTo>
                      <a:pt x="7137" y="12473"/>
                    </a:lnTo>
                    <a:lnTo>
                      <a:pt x="7137" y="12614"/>
                    </a:lnTo>
                    <a:lnTo>
                      <a:pt x="7137" y="12614"/>
                    </a:lnTo>
                    <a:lnTo>
                      <a:pt x="7137" y="12614"/>
                    </a:lnTo>
                    <a:lnTo>
                      <a:pt x="7137" y="12614"/>
                    </a:lnTo>
                    <a:lnTo>
                      <a:pt x="7137" y="12614"/>
                    </a:lnTo>
                    <a:lnTo>
                      <a:pt x="7137" y="12614"/>
                    </a:lnTo>
                    <a:lnTo>
                      <a:pt x="6100" y="14018"/>
                    </a:lnTo>
                    <a:lnTo>
                      <a:pt x="5996" y="14018"/>
                    </a:lnTo>
                    <a:lnTo>
                      <a:pt x="5892" y="14018"/>
                    </a:lnTo>
                    <a:lnTo>
                      <a:pt x="5789" y="14299"/>
                    </a:lnTo>
                    <a:lnTo>
                      <a:pt x="5374" y="14720"/>
                    </a:lnTo>
                    <a:lnTo>
                      <a:pt x="5270" y="14720"/>
                    </a:lnTo>
                    <a:lnTo>
                      <a:pt x="5167" y="14720"/>
                    </a:lnTo>
                    <a:lnTo>
                      <a:pt x="5167" y="14860"/>
                    </a:lnTo>
                    <a:lnTo>
                      <a:pt x="5063" y="14860"/>
                    </a:lnTo>
                    <a:lnTo>
                      <a:pt x="5063" y="14860"/>
                    </a:lnTo>
                    <a:lnTo>
                      <a:pt x="5063" y="14860"/>
                    </a:lnTo>
                    <a:lnTo>
                      <a:pt x="5063" y="14860"/>
                    </a:lnTo>
                    <a:lnTo>
                      <a:pt x="4441" y="15422"/>
                    </a:lnTo>
                    <a:lnTo>
                      <a:pt x="4441" y="15562"/>
                    </a:lnTo>
                    <a:lnTo>
                      <a:pt x="4441" y="15562"/>
                    </a:lnTo>
                    <a:lnTo>
                      <a:pt x="4441" y="15843"/>
                    </a:lnTo>
                    <a:lnTo>
                      <a:pt x="4441" y="16405"/>
                    </a:lnTo>
                    <a:lnTo>
                      <a:pt x="4441" y="16826"/>
                    </a:lnTo>
                    <a:lnTo>
                      <a:pt x="4441" y="17107"/>
                    </a:lnTo>
                    <a:lnTo>
                      <a:pt x="3732" y="16966"/>
                    </a:lnTo>
                    <a:lnTo>
                      <a:pt x="2592" y="18651"/>
                    </a:lnTo>
                    <a:lnTo>
                      <a:pt x="2592" y="19353"/>
                    </a:lnTo>
                    <a:lnTo>
                      <a:pt x="3007" y="19353"/>
                    </a:lnTo>
                    <a:lnTo>
                      <a:pt x="1970" y="19775"/>
                    </a:lnTo>
                    <a:lnTo>
                      <a:pt x="1866" y="19915"/>
                    </a:lnTo>
                    <a:lnTo>
                      <a:pt x="933" y="19634"/>
                    </a:lnTo>
                    <a:lnTo>
                      <a:pt x="0" y="20055"/>
                    </a:lnTo>
                    <a:lnTo>
                      <a:pt x="0" y="20477"/>
                    </a:lnTo>
                    <a:lnTo>
                      <a:pt x="1763" y="20898"/>
                    </a:lnTo>
                    <a:lnTo>
                      <a:pt x="1659" y="20898"/>
                    </a:lnTo>
                    <a:lnTo>
                      <a:pt x="2696" y="21179"/>
                    </a:lnTo>
                    <a:lnTo>
                      <a:pt x="2903" y="21038"/>
                    </a:lnTo>
                    <a:lnTo>
                      <a:pt x="5374" y="21600"/>
                    </a:lnTo>
                    <a:lnTo>
                      <a:pt x="6307" y="21319"/>
                    </a:lnTo>
                    <a:lnTo>
                      <a:pt x="6411" y="20758"/>
                    </a:lnTo>
                    <a:lnTo>
                      <a:pt x="4147" y="20336"/>
                    </a:lnTo>
                    <a:lnTo>
                      <a:pt x="4147" y="20196"/>
                    </a:lnTo>
                    <a:lnTo>
                      <a:pt x="8588" y="18511"/>
                    </a:lnTo>
                    <a:lnTo>
                      <a:pt x="8692" y="18932"/>
                    </a:lnTo>
                    <a:lnTo>
                      <a:pt x="11059" y="19353"/>
                    </a:lnTo>
                    <a:lnTo>
                      <a:pt x="11059" y="19353"/>
                    </a:lnTo>
                    <a:lnTo>
                      <a:pt x="12096" y="16966"/>
                    </a:lnTo>
                    <a:lnTo>
                      <a:pt x="12096" y="16966"/>
                    </a:lnTo>
                    <a:lnTo>
                      <a:pt x="12096" y="16966"/>
                    </a:lnTo>
                    <a:lnTo>
                      <a:pt x="12096" y="16966"/>
                    </a:lnTo>
                    <a:lnTo>
                      <a:pt x="12096" y="16966"/>
                    </a:lnTo>
                    <a:lnTo>
                      <a:pt x="11370" y="16826"/>
                    </a:lnTo>
                    <a:lnTo>
                      <a:pt x="11474" y="15281"/>
                    </a:lnTo>
                    <a:lnTo>
                      <a:pt x="11474" y="15281"/>
                    </a:lnTo>
                    <a:lnTo>
                      <a:pt x="11578" y="14579"/>
                    </a:lnTo>
                    <a:lnTo>
                      <a:pt x="11992" y="14299"/>
                    </a:lnTo>
                    <a:lnTo>
                      <a:pt x="11992" y="14158"/>
                    </a:lnTo>
                    <a:lnTo>
                      <a:pt x="11992" y="14158"/>
                    </a:lnTo>
                    <a:lnTo>
                      <a:pt x="12407" y="13737"/>
                    </a:lnTo>
                    <a:lnTo>
                      <a:pt x="12925" y="13316"/>
                    </a:lnTo>
                    <a:lnTo>
                      <a:pt x="13444" y="12894"/>
                    </a:lnTo>
                    <a:lnTo>
                      <a:pt x="13755" y="12473"/>
                    </a:lnTo>
                    <a:lnTo>
                      <a:pt x="14152" y="12052"/>
                    </a:lnTo>
                    <a:lnTo>
                      <a:pt x="14567" y="11631"/>
                    </a:lnTo>
                    <a:lnTo>
                      <a:pt x="14982" y="10929"/>
                    </a:lnTo>
                    <a:lnTo>
                      <a:pt x="15189" y="10507"/>
                    </a:lnTo>
                    <a:lnTo>
                      <a:pt x="15189" y="10367"/>
                    </a:lnTo>
                    <a:lnTo>
                      <a:pt x="15293" y="10367"/>
                    </a:lnTo>
                    <a:lnTo>
                      <a:pt x="15396" y="10086"/>
                    </a:lnTo>
                    <a:lnTo>
                      <a:pt x="15604" y="9946"/>
                    </a:lnTo>
                    <a:lnTo>
                      <a:pt x="15708" y="9688"/>
                    </a:lnTo>
                    <a:lnTo>
                      <a:pt x="15708" y="9127"/>
                    </a:lnTo>
                    <a:lnTo>
                      <a:pt x="15604" y="8425"/>
                    </a:lnTo>
                    <a:lnTo>
                      <a:pt x="16019" y="8144"/>
                    </a:lnTo>
                    <a:lnTo>
                      <a:pt x="16433" y="7723"/>
                    </a:lnTo>
                    <a:lnTo>
                      <a:pt x="16848" y="7442"/>
                    </a:lnTo>
                    <a:lnTo>
                      <a:pt x="17159" y="7021"/>
                    </a:lnTo>
                    <a:lnTo>
                      <a:pt x="17263" y="7161"/>
                    </a:lnTo>
                    <a:lnTo>
                      <a:pt x="17470" y="7161"/>
                    </a:lnTo>
                    <a:lnTo>
                      <a:pt x="17677" y="7863"/>
                    </a:lnTo>
                    <a:lnTo>
                      <a:pt x="17677" y="7863"/>
                    </a:lnTo>
                    <a:lnTo>
                      <a:pt x="18507" y="10507"/>
                    </a:lnTo>
                    <a:lnTo>
                      <a:pt x="18507" y="10929"/>
                    </a:lnTo>
                    <a:lnTo>
                      <a:pt x="18611" y="11631"/>
                    </a:lnTo>
                    <a:lnTo>
                      <a:pt x="19025" y="13175"/>
                    </a:lnTo>
                    <a:lnTo>
                      <a:pt x="19319" y="14439"/>
                    </a:lnTo>
                    <a:lnTo>
                      <a:pt x="19423" y="15001"/>
                    </a:lnTo>
                    <a:lnTo>
                      <a:pt x="19423" y="15281"/>
                    </a:lnTo>
                    <a:lnTo>
                      <a:pt x="19319" y="15422"/>
                    </a:lnTo>
                    <a:lnTo>
                      <a:pt x="19215" y="15703"/>
                    </a:lnTo>
                    <a:lnTo>
                      <a:pt x="19215" y="16124"/>
                    </a:lnTo>
                    <a:lnTo>
                      <a:pt x="19319" y="16405"/>
                    </a:lnTo>
                    <a:lnTo>
                      <a:pt x="19423" y="16826"/>
                    </a:lnTo>
                    <a:lnTo>
                      <a:pt x="19526" y="17247"/>
                    </a:lnTo>
                    <a:lnTo>
                      <a:pt x="19630" y="17528"/>
                    </a:lnTo>
                    <a:lnTo>
                      <a:pt x="19837" y="17528"/>
                    </a:lnTo>
                    <a:lnTo>
                      <a:pt x="19941" y="17388"/>
                    </a:lnTo>
                    <a:lnTo>
                      <a:pt x="19941" y="16966"/>
                    </a:lnTo>
                    <a:lnTo>
                      <a:pt x="19837" y="16545"/>
                    </a:lnTo>
                    <a:lnTo>
                      <a:pt x="19837" y="16405"/>
                    </a:lnTo>
                    <a:lnTo>
                      <a:pt x="20771" y="16686"/>
                    </a:lnTo>
                    <a:lnTo>
                      <a:pt x="20874" y="16826"/>
                    </a:lnTo>
                    <a:lnTo>
                      <a:pt x="20978" y="17247"/>
                    </a:lnTo>
                    <a:lnTo>
                      <a:pt x="21082" y="17528"/>
                    </a:lnTo>
                    <a:lnTo>
                      <a:pt x="21289" y="17668"/>
                    </a:lnTo>
                    <a:lnTo>
                      <a:pt x="21393" y="17528"/>
                    </a:lnTo>
                    <a:lnTo>
                      <a:pt x="21289" y="17247"/>
                    </a:lnTo>
                    <a:lnTo>
                      <a:pt x="21393" y="17528"/>
                    </a:lnTo>
                    <a:lnTo>
                      <a:pt x="21496" y="17668"/>
                    </a:lnTo>
                    <a:lnTo>
                      <a:pt x="21600" y="17528"/>
                    </a:lnTo>
                    <a:lnTo>
                      <a:pt x="21600" y="17388"/>
                    </a:lnTo>
                    <a:lnTo>
                      <a:pt x="21600" y="17107"/>
                    </a:lnTo>
                    <a:lnTo>
                      <a:pt x="21496" y="16826"/>
                    </a:lnTo>
                    <a:lnTo>
                      <a:pt x="21496" y="16686"/>
                    </a:lnTo>
                    <a:lnTo>
                      <a:pt x="21496" y="16686"/>
                    </a:lnTo>
                    <a:close/>
                    <a:moveTo>
                      <a:pt x="11992" y="6178"/>
                    </a:moveTo>
                    <a:lnTo>
                      <a:pt x="12096" y="6459"/>
                    </a:lnTo>
                    <a:lnTo>
                      <a:pt x="12303" y="6740"/>
                    </a:lnTo>
                    <a:lnTo>
                      <a:pt x="12822" y="7723"/>
                    </a:lnTo>
                    <a:lnTo>
                      <a:pt x="13444" y="8425"/>
                    </a:lnTo>
                    <a:lnTo>
                      <a:pt x="13548" y="8706"/>
                    </a:lnTo>
                    <a:lnTo>
                      <a:pt x="13651" y="8846"/>
                    </a:lnTo>
                    <a:lnTo>
                      <a:pt x="13755" y="8986"/>
                    </a:lnTo>
                    <a:lnTo>
                      <a:pt x="13755" y="8986"/>
                    </a:lnTo>
                    <a:lnTo>
                      <a:pt x="13651" y="10086"/>
                    </a:lnTo>
                    <a:lnTo>
                      <a:pt x="13236" y="10367"/>
                    </a:lnTo>
                    <a:lnTo>
                      <a:pt x="12925" y="10788"/>
                    </a:lnTo>
                    <a:lnTo>
                      <a:pt x="12511" y="11350"/>
                    </a:lnTo>
                    <a:lnTo>
                      <a:pt x="12303" y="11771"/>
                    </a:lnTo>
                    <a:lnTo>
                      <a:pt x="12303" y="11912"/>
                    </a:lnTo>
                    <a:lnTo>
                      <a:pt x="12200" y="12052"/>
                    </a:lnTo>
                    <a:lnTo>
                      <a:pt x="11889" y="12473"/>
                    </a:lnTo>
                    <a:lnTo>
                      <a:pt x="11578" y="12894"/>
                    </a:lnTo>
                    <a:lnTo>
                      <a:pt x="11370" y="13175"/>
                    </a:lnTo>
                    <a:lnTo>
                      <a:pt x="11370" y="13316"/>
                    </a:lnTo>
                    <a:lnTo>
                      <a:pt x="11370" y="13316"/>
                    </a:lnTo>
                    <a:lnTo>
                      <a:pt x="11370" y="13316"/>
                    </a:lnTo>
                    <a:lnTo>
                      <a:pt x="11267" y="13316"/>
                    </a:lnTo>
                    <a:lnTo>
                      <a:pt x="11267" y="13456"/>
                    </a:lnTo>
                    <a:lnTo>
                      <a:pt x="11059" y="13597"/>
                    </a:lnTo>
                    <a:lnTo>
                      <a:pt x="10644" y="13877"/>
                    </a:lnTo>
                    <a:lnTo>
                      <a:pt x="10437" y="14018"/>
                    </a:lnTo>
                    <a:lnTo>
                      <a:pt x="10230" y="14158"/>
                    </a:lnTo>
                    <a:lnTo>
                      <a:pt x="10230" y="14158"/>
                    </a:lnTo>
                    <a:lnTo>
                      <a:pt x="10126" y="14299"/>
                    </a:lnTo>
                    <a:lnTo>
                      <a:pt x="9919" y="14439"/>
                    </a:lnTo>
                    <a:lnTo>
                      <a:pt x="9711" y="14720"/>
                    </a:lnTo>
                    <a:lnTo>
                      <a:pt x="9504" y="14860"/>
                    </a:lnTo>
                    <a:lnTo>
                      <a:pt x="9504" y="15281"/>
                    </a:lnTo>
                    <a:lnTo>
                      <a:pt x="9608" y="15843"/>
                    </a:lnTo>
                    <a:lnTo>
                      <a:pt x="9711" y="16545"/>
                    </a:lnTo>
                    <a:lnTo>
                      <a:pt x="9297" y="17247"/>
                    </a:lnTo>
                    <a:lnTo>
                      <a:pt x="6515" y="18371"/>
                    </a:lnTo>
                    <a:lnTo>
                      <a:pt x="6307" y="17809"/>
                    </a:lnTo>
                    <a:lnTo>
                      <a:pt x="6204" y="17668"/>
                    </a:lnTo>
                    <a:lnTo>
                      <a:pt x="6100" y="17668"/>
                    </a:lnTo>
                    <a:lnTo>
                      <a:pt x="6204" y="15984"/>
                    </a:lnTo>
                    <a:lnTo>
                      <a:pt x="6307" y="15703"/>
                    </a:lnTo>
                    <a:lnTo>
                      <a:pt x="6411" y="15562"/>
                    </a:lnTo>
                    <a:lnTo>
                      <a:pt x="6722" y="15001"/>
                    </a:lnTo>
                    <a:lnTo>
                      <a:pt x="6722" y="15001"/>
                    </a:lnTo>
                    <a:lnTo>
                      <a:pt x="7137" y="14720"/>
                    </a:lnTo>
                    <a:lnTo>
                      <a:pt x="7448" y="14299"/>
                    </a:lnTo>
                    <a:lnTo>
                      <a:pt x="7240" y="14579"/>
                    </a:lnTo>
                    <a:lnTo>
                      <a:pt x="7240" y="14720"/>
                    </a:lnTo>
                    <a:lnTo>
                      <a:pt x="7344" y="15141"/>
                    </a:lnTo>
                    <a:lnTo>
                      <a:pt x="7344" y="15422"/>
                    </a:lnTo>
                    <a:lnTo>
                      <a:pt x="7448" y="15562"/>
                    </a:lnTo>
                    <a:lnTo>
                      <a:pt x="7551" y="15422"/>
                    </a:lnTo>
                    <a:lnTo>
                      <a:pt x="7655" y="14860"/>
                    </a:lnTo>
                    <a:lnTo>
                      <a:pt x="7655" y="14439"/>
                    </a:lnTo>
                    <a:lnTo>
                      <a:pt x="7655" y="14158"/>
                    </a:lnTo>
                    <a:lnTo>
                      <a:pt x="8484" y="13456"/>
                    </a:lnTo>
                    <a:lnTo>
                      <a:pt x="9107" y="12754"/>
                    </a:lnTo>
                    <a:lnTo>
                      <a:pt x="9504" y="12333"/>
                    </a:lnTo>
                    <a:lnTo>
                      <a:pt x="9815" y="12052"/>
                    </a:lnTo>
                    <a:lnTo>
                      <a:pt x="10126" y="11771"/>
                    </a:lnTo>
                    <a:lnTo>
                      <a:pt x="10333" y="11631"/>
                    </a:lnTo>
                    <a:lnTo>
                      <a:pt x="10541" y="11350"/>
                    </a:lnTo>
                    <a:lnTo>
                      <a:pt x="10644" y="11210"/>
                    </a:lnTo>
                    <a:lnTo>
                      <a:pt x="10644" y="11069"/>
                    </a:lnTo>
                    <a:lnTo>
                      <a:pt x="10852" y="10648"/>
                    </a:lnTo>
                    <a:lnTo>
                      <a:pt x="10956" y="10086"/>
                    </a:lnTo>
                    <a:lnTo>
                      <a:pt x="11059" y="9548"/>
                    </a:lnTo>
                    <a:lnTo>
                      <a:pt x="11059" y="9408"/>
                    </a:lnTo>
                    <a:lnTo>
                      <a:pt x="11059" y="9267"/>
                    </a:lnTo>
                    <a:lnTo>
                      <a:pt x="10852" y="9267"/>
                    </a:lnTo>
                    <a:lnTo>
                      <a:pt x="10956" y="9267"/>
                    </a:lnTo>
                    <a:lnTo>
                      <a:pt x="10956" y="9267"/>
                    </a:lnTo>
                    <a:lnTo>
                      <a:pt x="10956" y="9127"/>
                    </a:lnTo>
                    <a:lnTo>
                      <a:pt x="11059" y="8846"/>
                    </a:lnTo>
                    <a:lnTo>
                      <a:pt x="11267" y="7863"/>
                    </a:lnTo>
                    <a:lnTo>
                      <a:pt x="11474" y="7021"/>
                    </a:lnTo>
                    <a:lnTo>
                      <a:pt x="11474" y="6599"/>
                    </a:lnTo>
                    <a:lnTo>
                      <a:pt x="11578" y="6459"/>
                    </a:lnTo>
                    <a:lnTo>
                      <a:pt x="11474" y="6319"/>
                    </a:lnTo>
                    <a:lnTo>
                      <a:pt x="11370" y="6038"/>
                    </a:lnTo>
                    <a:lnTo>
                      <a:pt x="11163" y="5757"/>
                    </a:lnTo>
                    <a:lnTo>
                      <a:pt x="11059" y="5616"/>
                    </a:lnTo>
                    <a:lnTo>
                      <a:pt x="11681" y="6038"/>
                    </a:lnTo>
                    <a:lnTo>
                      <a:pt x="11785" y="4493"/>
                    </a:lnTo>
                    <a:lnTo>
                      <a:pt x="11785" y="4634"/>
                    </a:lnTo>
                    <a:lnTo>
                      <a:pt x="11785" y="5195"/>
                    </a:lnTo>
                    <a:lnTo>
                      <a:pt x="11889" y="5757"/>
                    </a:lnTo>
                    <a:lnTo>
                      <a:pt x="11992" y="6178"/>
                    </a:lnTo>
                    <a:lnTo>
                      <a:pt x="11992" y="6178"/>
                    </a:lnTo>
                    <a:close/>
                    <a:moveTo>
                      <a:pt x="9193" y="10648"/>
                    </a:moveTo>
                    <a:lnTo>
                      <a:pt x="9107" y="10788"/>
                    </a:lnTo>
                    <a:lnTo>
                      <a:pt x="9193" y="10507"/>
                    </a:lnTo>
                    <a:lnTo>
                      <a:pt x="9193" y="10648"/>
                    </a:lnTo>
                    <a:lnTo>
                      <a:pt x="9193" y="10648"/>
                    </a:lnTo>
                    <a:close/>
                    <a:moveTo>
                      <a:pt x="10956" y="18792"/>
                    </a:moveTo>
                    <a:lnTo>
                      <a:pt x="10956" y="18792"/>
                    </a:lnTo>
                    <a:lnTo>
                      <a:pt x="10956" y="18792"/>
                    </a:lnTo>
                    <a:lnTo>
                      <a:pt x="10956" y="18792"/>
                    </a:lnTo>
                    <a:lnTo>
                      <a:pt x="10956" y="18792"/>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392" name="Shape"/>
              <p:cNvSpPr/>
              <p:nvPr/>
            </p:nvSpPr>
            <p:spPr>
              <a:xfrm>
                <a:off x="781050" y="674687"/>
                <a:ext cx="74613" cy="123826"/>
              </a:xfrm>
              <a:custGeom>
                <a:avLst/>
                <a:gdLst/>
                <a:ahLst/>
                <a:cxnLst>
                  <a:cxn ang="0">
                    <a:pos x="wd2" y="hd2"/>
                  </a:cxn>
                  <a:cxn ang="5400000">
                    <a:pos x="wd2" y="hd2"/>
                  </a:cxn>
                  <a:cxn ang="10800000">
                    <a:pos x="wd2" y="hd2"/>
                  </a:cxn>
                  <a:cxn ang="16200000">
                    <a:pos x="wd2" y="hd2"/>
                  </a:cxn>
                </a:cxnLst>
                <a:rect l="0" t="0" r="r" b="b"/>
                <a:pathLst>
                  <a:path w="21600" h="21600" extrusionOk="0">
                    <a:moveTo>
                      <a:pt x="5515" y="19938"/>
                    </a:moveTo>
                    <a:lnTo>
                      <a:pt x="8272" y="16615"/>
                    </a:lnTo>
                    <a:lnTo>
                      <a:pt x="11030" y="14954"/>
                    </a:lnTo>
                    <a:lnTo>
                      <a:pt x="21600" y="0"/>
                    </a:lnTo>
                    <a:lnTo>
                      <a:pt x="0" y="21600"/>
                    </a:lnTo>
                    <a:lnTo>
                      <a:pt x="5515" y="19938"/>
                    </a:lnTo>
                    <a:lnTo>
                      <a:pt x="5515" y="19938"/>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93" name="Shape"/>
              <p:cNvSpPr/>
              <p:nvPr/>
            </p:nvSpPr>
            <p:spPr>
              <a:xfrm>
                <a:off x="1733550" y="457200"/>
                <a:ext cx="236538" cy="665163"/>
              </a:xfrm>
              <a:custGeom>
                <a:avLst/>
                <a:gdLst/>
                <a:ahLst/>
                <a:cxnLst>
                  <a:cxn ang="0">
                    <a:pos x="wd2" y="hd2"/>
                  </a:cxn>
                  <a:cxn ang="5400000">
                    <a:pos x="wd2" y="hd2"/>
                  </a:cxn>
                  <a:cxn ang="10800000">
                    <a:pos x="wd2" y="hd2"/>
                  </a:cxn>
                  <a:cxn ang="16200000">
                    <a:pos x="wd2" y="hd2"/>
                  </a:cxn>
                </a:cxnLst>
                <a:rect l="0" t="0" r="r" b="b"/>
                <a:pathLst>
                  <a:path w="21600" h="21600" extrusionOk="0">
                    <a:moveTo>
                      <a:pt x="4204" y="4949"/>
                    </a:moveTo>
                    <a:lnTo>
                      <a:pt x="5944" y="6495"/>
                    </a:lnTo>
                    <a:lnTo>
                      <a:pt x="4204" y="8300"/>
                    </a:lnTo>
                    <a:lnTo>
                      <a:pt x="6813" y="7681"/>
                    </a:lnTo>
                    <a:lnTo>
                      <a:pt x="7683" y="17888"/>
                    </a:lnTo>
                    <a:lnTo>
                      <a:pt x="9423" y="19126"/>
                    </a:lnTo>
                    <a:lnTo>
                      <a:pt x="9423" y="19435"/>
                    </a:lnTo>
                    <a:lnTo>
                      <a:pt x="9423" y="20053"/>
                    </a:lnTo>
                    <a:lnTo>
                      <a:pt x="11162" y="20363"/>
                    </a:lnTo>
                    <a:lnTo>
                      <a:pt x="14642" y="20981"/>
                    </a:lnTo>
                    <a:lnTo>
                      <a:pt x="18121" y="21291"/>
                    </a:lnTo>
                    <a:lnTo>
                      <a:pt x="21600" y="21600"/>
                    </a:lnTo>
                    <a:lnTo>
                      <a:pt x="18121" y="20363"/>
                    </a:lnTo>
                    <a:lnTo>
                      <a:pt x="11162" y="18816"/>
                    </a:lnTo>
                    <a:lnTo>
                      <a:pt x="11162" y="18816"/>
                    </a:lnTo>
                    <a:lnTo>
                      <a:pt x="11162" y="18198"/>
                    </a:lnTo>
                    <a:lnTo>
                      <a:pt x="12032" y="16960"/>
                    </a:lnTo>
                    <a:lnTo>
                      <a:pt x="12032" y="15105"/>
                    </a:lnTo>
                    <a:lnTo>
                      <a:pt x="12032" y="13249"/>
                    </a:lnTo>
                    <a:lnTo>
                      <a:pt x="12032" y="11393"/>
                    </a:lnTo>
                    <a:lnTo>
                      <a:pt x="11162" y="9537"/>
                    </a:lnTo>
                    <a:lnTo>
                      <a:pt x="9423" y="7990"/>
                    </a:lnTo>
                    <a:lnTo>
                      <a:pt x="8553" y="7372"/>
                    </a:lnTo>
                    <a:lnTo>
                      <a:pt x="7683" y="7063"/>
                    </a:lnTo>
                    <a:lnTo>
                      <a:pt x="7683" y="6186"/>
                    </a:lnTo>
                    <a:lnTo>
                      <a:pt x="7683" y="5568"/>
                    </a:lnTo>
                    <a:lnTo>
                      <a:pt x="6813" y="4640"/>
                    </a:lnTo>
                    <a:lnTo>
                      <a:pt x="5074" y="2784"/>
                    </a:lnTo>
                    <a:lnTo>
                      <a:pt x="3334" y="928"/>
                    </a:lnTo>
                    <a:lnTo>
                      <a:pt x="2464" y="309"/>
                    </a:lnTo>
                    <a:lnTo>
                      <a:pt x="2464" y="0"/>
                    </a:lnTo>
                    <a:lnTo>
                      <a:pt x="0" y="309"/>
                    </a:lnTo>
                    <a:lnTo>
                      <a:pt x="870" y="5877"/>
                    </a:lnTo>
                    <a:lnTo>
                      <a:pt x="4204" y="4949"/>
                    </a:lnTo>
                    <a:lnTo>
                      <a:pt x="4204" y="4949"/>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94" name="Shape"/>
              <p:cNvSpPr/>
              <p:nvPr/>
            </p:nvSpPr>
            <p:spPr>
              <a:xfrm>
                <a:off x="1504950" y="238125"/>
                <a:ext cx="265113" cy="219075"/>
              </a:xfrm>
              <a:custGeom>
                <a:avLst/>
                <a:gdLst/>
                <a:ahLst/>
                <a:cxnLst>
                  <a:cxn ang="0">
                    <a:pos x="wd2" y="hd2"/>
                  </a:cxn>
                  <a:cxn ang="5400000">
                    <a:pos x="wd2" y="hd2"/>
                  </a:cxn>
                  <a:cxn ang="10800000">
                    <a:pos x="wd2" y="hd2"/>
                  </a:cxn>
                  <a:cxn ang="16200000">
                    <a:pos x="wd2" y="hd2"/>
                  </a:cxn>
                </a:cxnLst>
                <a:rect l="0" t="0" r="r" b="b"/>
                <a:pathLst>
                  <a:path w="21600" h="21600" extrusionOk="0">
                    <a:moveTo>
                      <a:pt x="13193" y="2817"/>
                    </a:moveTo>
                    <a:lnTo>
                      <a:pt x="12417" y="1878"/>
                    </a:lnTo>
                    <a:lnTo>
                      <a:pt x="11641" y="0"/>
                    </a:lnTo>
                    <a:lnTo>
                      <a:pt x="10089" y="0"/>
                    </a:lnTo>
                    <a:lnTo>
                      <a:pt x="8537" y="0"/>
                    </a:lnTo>
                    <a:lnTo>
                      <a:pt x="7760" y="0"/>
                    </a:lnTo>
                    <a:lnTo>
                      <a:pt x="6208" y="939"/>
                    </a:lnTo>
                    <a:lnTo>
                      <a:pt x="4656" y="1878"/>
                    </a:lnTo>
                    <a:lnTo>
                      <a:pt x="3880" y="1878"/>
                    </a:lnTo>
                    <a:lnTo>
                      <a:pt x="3104" y="3757"/>
                    </a:lnTo>
                    <a:lnTo>
                      <a:pt x="2328" y="6574"/>
                    </a:lnTo>
                    <a:lnTo>
                      <a:pt x="776" y="10330"/>
                    </a:lnTo>
                    <a:lnTo>
                      <a:pt x="0" y="11270"/>
                    </a:lnTo>
                    <a:lnTo>
                      <a:pt x="5432" y="4696"/>
                    </a:lnTo>
                    <a:lnTo>
                      <a:pt x="3880" y="10330"/>
                    </a:lnTo>
                    <a:lnTo>
                      <a:pt x="12417" y="5635"/>
                    </a:lnTo>
                    <a:lnTo>
                      <a:pt x="15521" y="12209"/>
                    </a:lnTo>
                    <a:lnTo>
                      <a:pt x="15521" y="8452"/>
                    </a:lnTo>
                    <a:lnTo>
                      <a:pt x="21600" y="21600"/>
                    </a:lnTo>
                    <a:lnTo>
                      <a:pt x="21600" y="18783"/>
                    </a:lnTo>
                    <a:lnTo>
                      <a:pt x="20824" y="15965"/>
                    </a:lnTo>
                    <a:lnTo>
                      <a:pt x="17849" y="9391"/>
                    </a:lnTo>
                    <a:lnTo>
                      <a:pt x="14745" y="4696"/>
                    </a:lnTo>
                    <a:lnTo>
                      <a:pt x="13969" y="3757"/>
                    </a:lnTo>
                    <a:lnTo>
                      <a:pt x="13193" y="2817"/>
                    </a:lnTo>
                    <a:lnTo>
                      <a:pt x="13193" y="281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95" name="Shape"/>
              <p:cNvSpPr/>
              <p:nvPr/>
            </p:nvSpPr>
            <p:spPr>
              <a:xfrm>
                <a:off x="1200150" y="47625"/>
                <a:ext cx="179388" cy="1809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7" y="0"/>
                    </a:lnTo>
                    <a:lnTo>
                      <a:pt x="4588" y="1137"/>
                    </a:lnTo>
                    <a:lnTo>
                      <a:pt x="9175" y="3411"/>
                    </a:lnTo>
                    <a:lnTo>
                      <a:pt x="13572" y="6821"/>
                    </a:lnTo>
                    <a:lnTo>
                      <a:pt x="15865" y="9095"/>
                    </a:lnTo>
                    <a:lnTo>
                      <a:pt x="18159" y="12505"/>
                    </a:lnTo>
                    <a:lnTo>
                      <a:pt x="20453" y="17053"/>
                    </a:lnTo>
                    <a:lnTo>
                      <a:pt x="21600" y="21600"/>
                    </a:lnTo>
                    <a:lnTo>
                      <a:pt x="15865" y="12505"/>
                    </a:lnTo>
                    <a:lnTo>
                      <a:pt x="11469" y="14779"/>
                    </a:lnTo>
                    <a:lnTo>
                      <a:pt x="13572" y="10232"/>
                    </a:lnTo>
                    <a:lnTo>
                      <a:pt x="2294" y="14779"/>
                    </a:lnTo>
                    <a:lnTo>
                      <a:pt x="11469" y="9095"/>
                    </a:lnTo>
                    <a:lnTo>
                      <a:pt x="11469" y="7958"/>
                    </a:lnTo>
                    <a:lnTo>
                      <a:pt x="10322" y="5684"/>
                    </a:lnTo>
                    <a:lnTo>
                      <a:pt x="6881" y="3411"/>
                    </a:lnTo>
                    <a:lnTo>
                      <a:pt x="0" y="0"/>
                    </a:lnTo>
                    <a:lnTo>
                      <a:pt x="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96" name="Shape"/>
              <p:cNvSpPr/>
              <p:nvPr/>
            </p:nvSpPr>
            <p:spPr>
              <a:xfrm>
                <a:off x="1476375" y="466725"/>
                <a:ext cx="104776" cy="95250"/>
              </a:xfrm>
              <a:custGeom>
                <a:avLst/>
                <a:gdLst/>
                <a:ahLst/>
                <a:cxnLst>
                  <a:cxn ang="0">
                    <a:pos x="wd2" y="hd2"/>
                  </a:cxn>
                  <a:cxn ang="5400000">
                    <a:pos x="wd2" y="hd2"/>
                  </a:cxn>
                  <a:cxn ang="10800000">
                    <a:pos x="wd2" y="hd2"/>
                  </a:cxn>
                  <a:cxn ang="16200000">
                    <a:pos x="wd2" y="hd2"/>
                  </a:cxn>
                </a:cxnLst>
                <a:rect l="0" t="0" r="r" b="b"/>
                <a:pathLst>
                  <a:path w="21600" h="21600" extrusionOk="0">
                    <a:moveTo>
                      <a:pt x="17673" y="0"/>
                    </a:moveTo>
                    <a:lnTo>
                      <a:pt x="13745" y="6480"/>
                    </a:lnTo>
                    <a:lnTo>
                      <a:pt x="11782" y="2160"/>
                    </a:lnTo>
                    <a:lnTo>
                      <a:pt x="7855" y="10800"/>
                    </a:lnTo>
                    <a:lnTo>
                      <a:pt x="5891" y="12960"/>
                    </a:lnTo>
                    <a:lnTo>
                      <a:pt x="1964" y="17280"/>
                    </a:lnTo>
                    <a:lnTo>
                      <a:pt x="0" y="21600"/>
                    </a:lnTo>
                    <a:lnTo>
                      <a:pt x="3927" y="19440"/>
                    </a:lnTo>
                    <a:lnTo>
                      <a:pt x="9818" y="12960"/>
                    </a:lnTo>
                    <a:lnTo>
                      <a:pt x="17673" y="6480"/>
                    </a:lnTo>
                    <a:lnTo>
                      <a:pt x="21600" y="2160"/>
                    </a:lnTo>
                    <a:lnTo>
                      <a:pt x="17673" y="0"/>
                    </a:lnTo>
                    <a:lnTo>
                      <a:pt x="17673"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97" name="Shape"/>
              <p:cNvSpPr/>
              <p:nvPr/>
            </p:nvSpPr>
            <p:spPr>
              <a:xfrm>
                <a:off x="1190625" y="619125"/>
                <a:ext cx="255588" cy="284163"/>
              </a:xfrm>
              <a:custGeom>
                <a:avLst/>
                <a:gdLst/>
                <a:ahLst/>
                <a:cxnLst>
                  <a:cxn ang="0">
                    <a:pos x="wd2" y="hd2"/>
                  </a:cxn>
                  <a:cxn ang="5400000">
                    <a:pos x="wd2" y="hd2"/>
                  </a:cxn>
                  <a:cxn ang="10800000">
                    <a:pos x="wd2" y="hd2"/>
                  </a:cxn>
                  <a:cxn ang="16200000">
                    <a:pos x="wd2" y="hd2"/>
                  </a:cxn>
                </a:cxnLst>
                <a:rect l="0" t="0" r="r" b="b"/>
                <a:pathLst>
                  <a:path w="21600" h="21600" extrusionOk="0">
                    <a:moveTo>
                      <a:pt x="17575" y="6396"/>
                    </a:moveTo>
                    <a:lnTo>
                      <a:pt x="18380" y="6396"/>
                    </a:lnTo>
                    <a:lnTo>
                      <a:pt x="19185" y="4947"/>
                    </a:lnTo>
                    <a:lnTo>
                      <a:pt x="20795" y="4223"/>
                    </a:lnTo>
                    <a:lnTo>
                      <a:pt x="21600" y="2896"/>
                    </a:lnTo>
                    <a:lnTo>
                      <a:pt x="21600" y="1448"/>
                    </a:lnTo>
                    <a:lnTo>
                      <a:pt x="21600" y="0"/>
                    </a:lnTo>
                    <a:lnTo>
                      <a:pt x="19990" y="2896"/>
                    </a:lnTo>
                    <a:lnTo>
                      <a:pt x="19185" y="4223"/>
                    </a:lnTo>
                    <a:lnTo>
                      <a:pt x="17575" y="4223"/>
                    </a:lnTo>
                    <a:lnTo>
                      <a:pt x="15965" y="4947"/>
                    </a:lnTo>
                    <a:lnTo>
                      <a:pt x="16770" y="6396"/>
                    </a:lnTo>
                    <a:lnTo>
                      <a:pt x="12745" y="11464"/>
                    </a:lnTo>
                    <a:lnTo>
                      <a:pt x="0" y="16532"/>
                    </a:lnTo>
                    <a:lnTo>
                      <a:pt x="8050" y="14360"/>
                    </a:lnTo>
                    <a:lnTo>
                      <a:pt x="7245" y="15084"/>
                    </a:lnTo>
                    <a:lnTo>
                      <a:pt x="6440" y="15808"/>
                    </a:lnTo>
                    <a:lnTo>
                      <a:pt x="3220" y="18704"/>
                    </a:lnTo>
                    <a:lnTo>
                      <a:pt x="1610" y="20152"/>
                    </a:lnTo>
                    <a:lnTo>
                      <a:pt x="0" y="20876"/>
                    </a:lnTo>
                    <a:lnTo>
                      <a:pt x="0" y="21600"/>
                    </a:lnTo>
                    <a:lnTo>
                      <a:pt x="805" y="20876"/>
                    </a:lnTo>
                    <a:lnTo>
                      <a:pt x="4025" y="18704"/>
                    </a:lnTo>
                    <a:lnTo>
                      <a:pt x="6440" y="17256"/>
                    </a:lnTo>
                    <a:lnTo>
                      <a:pt x="9525" y="15084"/>
                    </a:lnTo>
                    <a:lnTo>
                      <a:pt x="12745" y="12912"/>
                    </a:lnTo>
                    <a:lnTo>
                      <a:pt x="15965" y="9292"/>
                    </a:lnTo>
                    <a:lnTo>
                      <a:pt x="17575" y="7120"/>
                    </a:lnTo>
                    <a:lnTo>
                      <a:pt x="17575" y="6396"/>
                    </a:lnTo>
                    <a:lnTo>
                      <a:pt x="17575" y="6396"/>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98" name="Shape"/>
              <p:cNvSpPr/>
              <p:nvPr/>
            </p:nvSpPr>
            <p:spPr>
              <a:xfrm>
                <a:off x="865187" y="760412"/>
                <a:ext cx="115889" cy="85726"/>
              </a:xfrm>
              <a:custGeom>
                <a:avLst/>
                <a:gdLst/>
                <a:ahLst/>
                <a:cxnLst>
                  <a:cxn ang="0">
                    <a:pos x="wd2" y="hd2"/>
                  </a:cxn>
                  <a:cxn ang="5400000">
                    <a:pos x="wd2" y="hd2"/>
                  </a:cxn>
                  <a:cxn ang="10800000">
                    <a:pos x="wd2" y="hd2"/>
                  </a:cxn>
                  <a:cxn ang="16200000">
                    <a:pos x="wd2" y="hd2"/>
                  </a:cxn>
                </a:cxnLst>
                <a:rect l="0" t="0" r="r" b="b"/>
                <a:pathLst>
                  <a:path w="21600" h="21600" extrusionOk="0">
                    <a:moveTo>
                      <a:pt x="7200" y="14400"/>
                    </a:moveTo>
                    <a:lnTo>
                      <a:pt x="14400" y="9600"/>
                    </a:lnTo>
                    <a:lnTo>
                      <a:pt x="18000" y="4800"/>
                    </a:lnTo>
                    <a:lnTo>
                      <a:pt x="19800" y="2400"/>
                    </a:lnTo>
                    <a:lnTo>
                      <a:pt x="21600" y="0"/>
                    </a:lnTo>
                    <a:lnTo>
                      <a:pt x="12600" y="7200"/>
                    </a:lnTo>
                    <a:lnTo>
                      <a:pt x="9000" y="9600"/>
                    </a:lnTo>
                    <a:lnTo>
                      <a:pt x="7200" y="9600"/>
                    </a:lnTo>
                    <a:lnTo>
                      <a:pt x="5400" y="7200"/>
                    </a:lnTo>
                    <a:lnTo>
                      <a:pt x="3600" y="4800"/>
                    </a:lnTo>
                    <a:lnTo>
                      <a:pt x="0" y="21600"/>
                    </a:lnTo>
                    <a:lnTo>
                      <a:pt x="3600" y="16800"/>
                    </a:lnTo>
                    <a:lnTo>
                      <a:pt x="7200" y="14400"/>
                    </a:lnTo>
                    <a:lnTo>
                      <a:pt x="7200" y="144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99" name="Shape"/>
              <p:cNvSpPr/>
              <p:nvPr/>
            </p:nvSpPr>
            <p:spPr>
              <a:xfrm>
                <a:off x="685800" y="960437"/>
                <a:ext cx="19051" cy="85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800"/>
                    </a:lnTo>
                    <a:lnTo>
                      <a:pt x="0" y="7200"/>
                    </a:lnTo>
                    <a:lnTo>
                      <a:pt x="10800" y="21600"/>
                    </a:lnTo>
                    <a:lnTo>
                      <a:pt x="21600" y="14400"/>
                    </a:lnTo>
                    <a:lnTo>
                      <a:pt x="21600" y="7200"/>
                    </a:lnTo>
                    <a:lnTo>
                      <a:pt x="21600" y="2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00" name="Shape"/>
              <p:cNvSpPr/>
              <p:nvPr/>
            </p:nvSpPr>
            <p:spPr>
              <a:xfrm>
                <a:off x="476250" y="1169987"/>
                <a:ext cx="76201"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1800"/>
                    </a:moveTo>
                    <a:lnTo>
                      <a:pt x="21600" y="1800"/>
                    </a:lnTo>
                    <a:lnTo>
                      <a:pt x="21600" y="1800"/>
                    </a:lnTo>
                    <a:lnTo>
                      <a:pt x="21600" y="1800"/>
                    </a:lnTo>
                    <a:lnTo>
                      <a:pt x="2700" y="0"/>
                    </a:lnTo>
                    <a:lnTo>
                      <a:pt x="18900" y="3600"/>
                    </a:lnTo>
                    <a:lnTo>
                      <a:pt x="18900" y="3600"/>
                    </a:lnTo>
                    <a:lnTo>
                      <a:pt x="0" y="21600"/>
                    </a:lnTo>
                    <a:lnTo>
                      <a:pt x="8100" y="16200"/>
                    </a:lnTo>
                    <a:lnTo>
                      <a:pt x="8100" y="19800"/>
                    </a:lnTo>
                    <a:lnTo>
                      <a:pt x="21600" y="1800"/>
                    </a:lnTo>
                    <a:lnTo>
                      <a:pt x="21600" y="1800"/>
                    </a:lnTo>
                    <a:lnTo>
                      <a:pt x="21600" y="18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01" name="Shape"/>
              <p:cNvSpPr/>
              <p:nvPr/>
            </p:nvSpPr>
            <p:spPr>
              <a:xfrm>
                <a:off x="388937" y="1179512"/>
                <a:ext cx="457201" cy="133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644" y="9257"/>
                    </a:lnTo>
                    <a:lnTo>
                      <a:pt x="8580" y="15429"/>
                    </a:lnTo>
                    <a:lnTo>
                      <a:pt x="20772" y="4629"/>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02" name="Shape"/>
              <p:cNvSpPr/>
              <p:nvPr/>
            </p:nvSpPr>
            <p:spPr>
              <a:xfrm>
                <a:off x="1009650" y="1141412"/>
                <a:ext cx="104776" cy="171451"/>
              </a:xfrm>
              <a:custGeom>
                <a:avLst/>
                <a:gdLst/>
                <a:ahLst/>
                <a:cxnLst>
                  <a:cxn ang="0">
                    <a:pos x="wd2" y="hd2"/>
                  </a:cxn>
                  <a:cxn ang="5400000">
                    <a:pos x="wd2" y="hd2"/>
                  </a:cxn>
                  <a:cxn ang="10800000">
                    <a:pos x="wd2" y="hd2"/>
                  </a:cxn>
                  <a:cxn ang="16200000">
                    <a:pos x="wd2" y="hd2"/>
                  </a:cxn>
                </a:cxnLst>
                <a:rect l="0" t="0" r="r" b="b"/>
                <a:pathLst>
                  <a:path w="21600" h="21600" extrusionOk="0">
                    <a:moveTo>
                      <a:pt x="1964" y="0"/>
                    </a:moveTo>
                    <a:lnTo>
                      <a:pt x="21600" y="1200"/>
                    </a:lnTo>
                    <a:lnTo>
                      <a:pt x="0" y="16800"/>
                    </a:lnTo>
                    <a:lnTo>
                      <a:pt x="17673" y="4800"/>
                    </a:lnTo>
                    <a:lnTo>
                      <a:pt x="1964" y="21600"/>
                    </a:lnTo>
                    <a:lnTo>
                      <a:pt x="21600" y="1200"/>
                    </a:lnTo>
                    <a:lnTo>
                      <a:pt x="1964" y="0"/>
                    </a:lnTo>
                    <a:lnTo>
                      <a:pt x="1964"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03" name="Shape"/>
              <p:cNvSpPr/>
              <p:nvPr/>
            </p:nvSpPr>
            <p:spPr>
              <a:xfrm>
                <a:off x="276225" y="1312862"/>
                <a:ext cx="122238" cy="66676"/>
              </a:xfrm>
              <a:custGeom>
                <a:avLst/>
                <a:gdLst/>
                <a:ahLst/>
                <a:cxnLst>
                  <a:cxn ang="0">
                    <a:pos x="wd2" y="hd2"/>
                  </a:cxn>
                  <a:cxn ang="5400000">
                    <a:pos x="wd2" y="hd2"/>
                  </a:cxn>
                  <a:cxn ang="10800000">
                    <a:pos x="wd2" y="hd2"/>
                  </a:cxn>
                  <a:cxn ang="16200000">
                    <a:pos x="wd2" y="hd2"/>
                  </a:cxn>
                </a:cxnLst>
                <a:rect l="0" t="0" r="r" b="b"/>
                <a:pathLst>
                  <a:path w="21600" h="21600" extrusionOk="0">
                    <a:moveTo>
                      <a:pt x="10099" y="0"/>
                    </a:moveTo>
                    <a:lnTo>
                      <a:pt x="11782" y="0"/>
                    </a:lnTo>
                    <a:lnTo>
                      <a:pt x="16831" y="3086"/>
                    </a:lnTo>
                    <a:lnTo>
                      <a:pt x="13465" y="3086"/>
                    </a:lnTo>
                    <a:lnTo>
                      <a:pt x="11782" y="3086"/>
                    </a:lnTo>
                    <a:lnTo>
                      <a:pt x="16831" y="3086"/>
                    </a:lnTo>
                    <a:lnTo>
                      <a:pt x="0" y="12343"/>
                    </a:lnTo>
                    <a:lnTo>
                      <a:pt x="19917" y="3086"/>
                    </a:lnTo>
                    <a:lnTo>
                      <a:pt x="18514" y="21600"/>
                    </a:lnTo>
                    <a:lnTo>
                      <a:pt x="21600" y="3086"/>
                    </a:lnTo>
                    <a:lnTo>
                      <a:pt x="10099" y="0"/>
                    </a:lnTo>
                    <a:lnTo>
                      <a:pt x="10099"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04" name="Shape"/>
              <p:cNvSpPr/>
              <p:nvPr/>
            </p:nvSpPr>
            <p:spPr>
              <a:xfrm>
                <a:off x="485775" y="1398587"/>
                <a:ext cx="104776" cy="47626"/>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0" y="0"/>
                    </a:lnTo>
                    <a:lnTo>
                      <a:pt x="17673" y="4320"/>
                    </a:lnTo>
                    <a:lnTo>
                      <a:pt x="5891" y="12960"/>
                    </a:lnTo>
                    <a:lnTo>
                      <a:pt x="19636" y="8640"/>
                    </a:lnTo>
                    <a:lnTo>
                      <a:pt x="19636" y="21600"/>
                    </a:lnTo>
                    <a:lnTo>
                      <a:pt x="19636" y="21600"/>
                    </a:lnTo>
                    <a:lnTo>
                      <a:pt x="21600" y="4320"/>
                    </a:lnTo>
                    <a:lnTo>
                      <a:pt x="21600" y="432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05" name="Shape"/>
              <p:cNvSpPr/>
              <p:nvPr/>
            </p:nvSpPr>
            <p:spPr>
              <a:xfrm>
                <a:off x="1028700" y="1008062"/>
                <a:ext cx="28576" cy="95251"/>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4400" y="8640"/>
                    </a:lnTo>
                    <a:lnTo>
                      <a:pt x="14400" y="21600"/>
                    </a:lnTo>
                    <a:lnTo>
                      <a:pt x="21600" y="6480"/>
                    </a:lnTo>
                    <a:lnTo>
                      <a:pt x="21600" y="6480"/>
                    </a:lnTo>
                    <a:lnTo>
                      <a:pt x="21600" y="0"/>
                    </a:lnTo>
                    <a:lnTo>
                      <a:pt x="14400" y="6480"/>
                    </a:lnTo>
                    <a:lnTo>
                      <a:pt x="0" y="8640"/>
                    </a:lnTo>
                    <a:lnTo>
                      <a:pt x="0" y="864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06" name="Shape"/>
              <p:cNvSpPr/>
              <p:nvPr/>
            </p:nvSpPr>
            <p:spPr>
              <a:xfrm>
                <a:off x="561975" y="1169987"/>
                <a:ext cx="9526" cy="28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4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07" name="Shape"/>
              <p:cNvSpPr/>
              <p:nvPr/>
            </p:nvSpPr>
            <p:spPr>
              <a:xfrm>
                <a:off x="542925" y="1046162"/>
                <a:ext cx="47626" cy="123826"/>
              </a:xfrm>
              <a:custGeom>
                <a:avLst/>
                <a:gdLst/>
                <a:ahLst/>
                <a:cxnLst>
                  <a:cxn ang="0">
                    <a:pos x="wd2" y="hd2"/>
                  </a:cxn>
                  <a:cxn ang="5400000">
                    <a:pos x="wd2" y="hd2"/>
                  </a:cxn>
                  <a:cxn ang="10800000">
                    <a:pos x="wd2" y="hd2"/>
                  </a:cxn>
                  <a:cxn ang="16200000">
                    <a:pos x="wd2" y="hd2"/>
                  </a:cxn>
                </a:cxnLst>
                <a:rect l="0" t="0" r="r" b="b"/>
                <a:pathLst>
                  <a:path w="21600" h="21600" extrusionOk="0">
                    <a:moveTo>
                      <a:pt x="17280" y="1662"/>
                    </a:moveTo>
                    <a:lnTo>
                      <a:pt x="12960" y="6646"/>
                    </a:lnTo>
                    <a:lnTo>
                      <a:pt x="0" y="4985"/>
                    </a:lnTo>
                    <a:lnTo>
                      <a:pt x="8640" y="8308"/>
                    </a:lnTo>
                    <a:lnTo>
                      <a:pt x="4320" y="11631"/>
                    </a:lnTo>
                    <a:lnTo>
                      <a:pt x="12960" y="21600"/>
                    </a:lnTo>
                    <a:lnTo>
                      <a:pt x="12960" y="6646"/>
                    </a:lnTo>
                    <a:lnTo>
                      <a:pt x="17280" y="3323"/>
                    </a:lnTo>
                    <a:lnTo>
                      <a:pt x="21600" y="1662"/>
                    </a:lnTo>
                    <a:lnTo>
                      <a:pt x="21600" y="1662"/>
                    </a:lnTo>
                    <a:lnTo>
                      <a:pt x="8640" y="0"/>
                    </a:lnTo>
                    <a:lnTo>
                      <a:pt x="17280" y="1662"/>
                    </a:lnTo>
                    <a:lnTo>
                      <a:pt x="17280" y="1662"/>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08" name="Shape"/>
              <p:cNvSpPr/>
              <p:nvPr/>
            </p:nvSpPr>
            <p:spPr>
              <a:xfrm>
                <a:off x="552450" y="1198562"/>
                <a:ext cx="38101" cy="3810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0"/>
                    </a:lnTo>
                    <a:lnTo>
                      <a:pt x="5400" y="0"/>
                    </a:lnTo>
                    <a:lnTo>
                      <a:pt x="10800" y="5400"/>
                    </a:lnTo>
                    <a:lnTo>
                      <a:pt x="21600" y="21600"/>
                    </a:lnTo>
                    <a:lnTo>
                      <a:pt x="21600" y="16200"/>
                    </a:lnTo>
                    <a:lnTo>
                      <a:pt x="16200" y="5400"/>
                    </a:lnTo>
                    <a:lnTo>
                      <a:pt x="10800" y="0"/>
                    </a:lnTo>
                    <a:lnTo>
                      <a:pt x="5400" y="0"/>
                    </a:lnTo>
                    <a:lnTo>
                      <a:pt x="5400" y="0"/>
                    </a:lnTo>
                    <a:lnTo>
                      <a:pt x="54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09" name="Shape"/>
              <p:cNvSpPr/>
              <p:nvPr/>
            </p:nvSpPr>
            <p:spPr>
              <a:xfrm>
                <a:off x="966787" y="630237"/>
                <a:ext cx="341314" cy="342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768" y="3600"/>
                    </a:lnTo>
                    <a:lnTo>
                      <a:pt x="13261" y="4900"/>
                    </a:lnTo>
                    <a:lnTo>
                      <a:pt x="10448" y="7900"/>
                    </a:lnTo>
                    <a:lnTo>
                      <a:pt x="8740" y="11400"/>
                    </a:lnTo>
                    <a:lnTo>
                      <a:pt x="4822" y="15600"/>
                    </a:lnTo>
                    <a:lnTo>
                      <a:pt x="4220" y="16600"/>
                    </a:lnTo>
                    <a:lnTo>
                      <a:pt x="2913" y="17700"/>
                    </a:lnTo>
                    <a:lnTo>
                      <a:pt x="0" y="20800"/>
                    </a:lnTo>
                    <a:lnTo>
                      <a:pt x="4822" y="21600"/>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410" name="Shape"/>
              <p:cNvSpPr/>
              <p:nvPr/>
            </p:nvSpPr>
            <p:spPr>
              <a:xfrm>
                <a:off x="546100" y="676275"/>
                <a:ext cx="336551" cy="284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672" y="4344"/>
                    </a:lnTo>
                    <a:lnTo>
                      <a:pt x="0" y="21600"/>
                    </a:lnTo>
                    <a:lnTo>
                      <a:pt x="18034" y="10257"/>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411" name="Triangle"/>
              <p:cNvSpPr/>
              <p:nvPr/>
            </p:nvSpPr>
            <p:spPr>
              <a:xfrm>
                <a:off x="1341437" y="515937"/>
                <a:ext cx="101601" cy="125413"/>
              </a:xfrm>
              <a:custGeom>
                <a:avLst/>
                <a:gdLst/>
                <a:ahLst/>
                <a:cxnLst>
                  <a:cxn ang="0">
                    <a:pos x="wd2" y="hd2"/>
                  </a:cxn>
                  <a:cxn ang="5400000">
                    <a:pos x="wd2" y="hd2"/>
                  </a:cxn>
                  <a:cxn ang="10800000">
                    <a:pos x="wd2" y="hd2"/>
                  </a:cxn>
                  <a:cxn ang="16200000">
                    <a:pos x="wd2" y="hd2"/>
                  </a:cxn>
                </a:cxnLst>
                <a:rect l="0" t="0" r="r" b="b"/>
                <a:pathLst>
                  <a:path w="21600" h="21600" extrusionOk="0">
                    <a:moveTo>
                      <a:pt x="0" y="6015"/>
                    </a:moveTo>
                    <a:lnTo>
                      <a:pt x="21600" y="21600"/>
                    </a:lnTo>
                    <a:lnTo>
                      <a:pt x="20250" y="0"/>
                    </a:lnTo>
                    <a:lnTo>
                      <a:pt x="0" y="6015"/>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412" name="Shape"/>
              <p:cNvSpPr/>
              <p:nvPr/>
            </p:nvSpPr>
            <p:spPr>
              <a:xfrm>
                <a:off x="1071562" y="296862"/>
                <a:ext cx="217489" cy="328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680" y="9078"/>
                    </a:lnTo>
                    <a:lnTo>
                      <a:pt x="10879" y="16070"/>
                    </a:lnTo>
                    <a:lnTo>
                      <a:pt x="21600" y="21600"/>
                    </a:lnTo>
                    <a:lnTo>
                      <a:pt x="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413" name="Shape"/>
              <p:cNvSpPr/>
              <p:nvPr/>
            </p:nvSpPr>
            <p:spPr>
              <a:xfrm>
                <a:off x="992187" y="354012"/>
                <a:ext cx="103189" cy="3524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292" y="13816"/>
                    </a:lnTo>
                    <a:lnTo>
                      <a:pt x="21600" y="7005"/>
                    </a:lnTo>
                    <a:lnTo>
                      <a:pt x="2326" y="0"/>
                    </a:lnTo>
                    <a:lnTo>
                      <a:pt x="0"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grpSp>
      </p:grpSp>
      <p:sp>
        <p:nvSpPr>
          <p:cNvPr id="416" name="BRAIN ACTIVITY"/>
          <p:cNvSpPr txBox="1">
            <a:spLocks noGrp="1"/>
          </p:cNvSpPr>
          <p:nvPr>
            <p:ph type="title"/>
          </p:nvPr>
        </p:nvSpPr>
        <p:spPr>
          <a:xfrm>
            <a:off x="0" y="0"/>
            <a:ext cx="9144000" cy="609600"/>
          </a:xfrm>
          <a:prstGeom prst="rect">
            <a:avLst/>
          </a:prstGeom>
          <a:solidFill>
            <a:srgbClr val="FFD8FF"/>
          </a:solidFill>
        </p:spPr>
        <p:txBody>
          <a:bodyPr/>
          <a:lstStyle>
            <a:lvl1pPr>
              <a:defRPr sz="4000">
                <a:solidFill>
                  <a:srgbClr val="000000"/>
                </a:solidFill>
                <a:effectLst>
                  <a:outerShdw blurRad="12700" dist="25400" dir="2700000" rotWithShape="0">
                    <a:srgbClr val="FFFFFF"/>
                  </a:outerShdw>
                </a:effectLst>
                <a:uFill>
                  <a:solidFill>
                    <a:srgbClr val="000000"/>
                  </a:solidFill>
                </a:uFill>
              </a:defRPr>
            </a:lvl1pPr>
          </a:lstStyle>
          <a:p>
            <a:r>
              <a:t>BRAIN ACTIVITY</a:t>
            </a:r>
          </a:p>
        </p:txBody>
      </p:sp>
      <p:graphicFrame>
        <p:nvGraphicFramePr>
          <p:cNvPr id="417" name="Table"/>
          <p:cNvGraphicFramePr/>
          <p:nvPr/>
        </p:nvGraphicFramePr>
        <p:xfrm>
          <a:off x="76200" y="609600"/>
          <a:ext cx="9067800" cy="6380163"/>
        </p:xfrm>
        <a:graphic>
          <a:graphicData uri="http://schemas.openxmlformats.org/drawingml/2006/table">
            <a:tbl>
              <a:tblPr>
                <a:tableStyleId>{8F44A2F1-9E1F-4B54-A3A2-5F16C0AD49E2}</a:tableStyleId>
              </a:tblPr>
              <a:tblGrid>
                <a:gridCol w="2209800"/>
                <a:gridCol w="2370137"/>
                <a:gridCol w="2201862"/>
                <a:gridCol w="2286000"/>
              </a:tblGrid>
              <a:tr h="1082675">
                <a:tc>
                  <a:txBody>
                    <a:bodyPr/>
                    <a:lstStyle/>
                    <a:p>
                      <a:pPr marL="40639" marR="40639" algn="l" defTabSz="914400">
                        <a:spcBef>
                          <a:spcPts val="600"/>
                        </a:spcBef>
                        <a:defRPr sz="1800">
                          <a:solidFill>
                            <a:srgbClr val="000000"/>
                          </a:solidFill>
                          <a:effectLst/>
                          <a:uFillTx/>
                        </a:defRPr>
                      </a:pPr>
                      <a:r>
                        <a:rPr sz="2000" b="1">
                          <a:solidFill>
                            <a:srgbClr val="434ED6"/>
                          </a:solidFill>
                          <a:effectLst>
                            <a:outerShdw blurRad="12700" dist="25400" dir="2700000" rotWithShape="0">
                              <a:srgbClr val="CBCBCB"/>
                            </a:outerShdw>
                          </a:effectLst>
                          <a:uFill>
                            <a:solidFill>
                              <a:srgbClr val="434ED6"/>
                            </a:solidFill>
                          </a:uFill>
                          <a:latin typeface="Verdana"/>
                          <a:ea typeface="Verdana"/>
                          <a:cs typeface="Verdana"/>
                          <a:sym typeface="Verdana"/>
                        </a:rPr>
                        <a:t>Alpha brain activity</a:t>
                      </a:r>
                    </a:p>
                  </a:txBody>
                  <a:tcPr marL="50800" marR="50800" marT="50800" marB="50800" horzOverflow="overflow">
                    <a:lnL w="28575">
                      <a:solidFill>
                        <a:srgbClr val="FFFFFF"/>
                      </a:solidFill>
                      <a:miter lim="400000"/>
                    </a:lnL>
                    <a:lnT w="28575">
                      <a:solidFill>
                        <a:srgbClr val="FFFFFF"/>
                      </a:solidFill>
                      <a:miter lim="400000"/>
                    </a:lnT>
                    <a:solidFill>
                      <a:srgbClr val="FFFFFF"/>
                    </a:solidFill>
                  </a:tcPr>
                </a:tc>
                <a:tc>
                  <a:txBody>
                    <a:bodyPr/>
                    <a:lstStyle/>
                    <a:p>
                      <a:pPr marL="40639" marR="40639" algn="l" defTabSz="914400">
                        <a:spcBef>
                          <a:spcPts val="600"/>
                        </a:spcBef>
                        <a:defRPr sz="1800">
                          <a:solidFill>
                            <a:srgbClr val="000000"/>
                          </a:solidFill>
                          <a:effectLst/>
                          <a:uFillTx/>
                        </a:defRPr>
                      </a:pPr>
                      <a:r>
                        <a:rPr sz="2000" b="1">
                          <a:solidFill>
                            <a:srgbClr val="434ED6"/>
                          </a:solidFill>
                          <a:effectLst>
                            <a:outerShdw blurRad="12700" dist="25400" dir="2700000" rotWithShape="0">
                              <a:srgbClr val="CBCBCB"/>
                            </a:outerShdw>
                          </a:effectLst>
                          <a:uFill>
                            <a:solidFill>
                              <a:srgbClr val="434ED6"/>
                            </a:solidFill>
                          </a:uFill>
                          <a:latin typeface="Verdana"/>
                          <a:ea typeface="Verdana"/>
                          <a:cs typeface="Verdana"/>
                          <a:sym typeface="Verdana"/>
                        </a:rPr>
                        <a:t>An alert, relaxed person
Functions well</a:t>
                      </a:r>
                    </a:p>
                  </a:txBody>
                  <a:tcPr marL="50800" marR="50800" marT="50800" marB="50800" horzOverflow="overflow">
                    <a:lnT w="28575">
                      <a:solidFill>
                        <a:srgbClr val="FFFFFF"/>
                      </a:solidFill>
                      <a:miter lim="400000"/>
                    </a:lnT>
                    <a:solidFill>
                      <a:srgbClr val="FFFFFF"/>
                    </a:solidFill>
                  </a:tcPr>
                </a:tc>
                <a:tc>
                  <a:txBody>
                    <a:bodyPr/>
                    <a:lstStyle/>
                    <a:p>
                      <a:pPr marL="40639" marR="40639" algn="l" defTabSz="914400">
                        <a:spcBef>
                          <a:spcPts val="600"/>
                        </a:spcBef>
                        <a:defRPr sz="2800">
                          <a:latin typeface="Verdana"/>
                          <a:ea typeface="Verdana"/>
                          <a:cs typeface="Verdana"/>
                          <a:sym typeface="Verdana"/>
                        </a:defRPr>
                      </a:pPr>
                      <a:r>
                        <a:rPr sz="2000" b="1">
                          <a:solidFill>
                            <a:srgbClr val="434ED6"/>
                          </a:solidFill>
                          <a:effectLst>
                            <a:outerShdw blurRad="12700" dist="25400" dir="2700000" rotWithShape="0">
                              <a:srgbClr val="CBCBCB"/>
                            </a:outerShdw>
                          </a:effectLst>
                          <a:uFill>
                            <a:solidFill>
                              <a:srgbClr val="434ED6"/>
                            </a:solidFill>
                          </a:uFill>
                        </a:rPr>
                        <a:t>8-12 cycles per second</a:t>
                      </a:r>
                      <a:r>
                        <a:rPr b="1">
                          <a:solidFill>
                            <a:srgbClr val="434ED6"/>
                          </a:solidFill>
                          <a:effectLst>
                            <a:outerShdw blurRad="12700" dist="25400" dir="2700000" rotWithShape="0">
                              <a:srgbClr val="CBCBCB"/>
                            </a:outerShdw>
                          </a:effectLst>
                          <a:uFill>
                            <a:solidFill>
                              <a:srgbClr val="434ED6"/>
                            </a:solidFill>
                          </a:uFill>
                        </a:rPr>
                        <a:t> </a:t>
                      </a:r>
                    </a:p>
                  </a:txBody>
                  <a:tcPr marL="50800" marR="50800" marT="50800" marB="50800" horzOverflow="overflow">
                    <a:lnT w="28575">
                      <a:solidFill>
                        <a:srgbClr val="FFFFFF"/>
                      </a:solidFill>
                      <a:miter lim="400000"/>
                    </a:lnT>
                    <a:solidFill>
                      <a:srgbClr val="FFFFFF"/>
                    </a:solidFill>
                  </a:tcPr>
                </a:tc>
                <a:tc>
                  <a:txBody>
                    <a:bodyPr/>
                    <a:lstStyle/>
                    <a:p>
                      <a:pPr marL="40639" marR="40639" algn="l" defTabSz="914400">
                        <a:spcBef>
                          <a:spcPts val="600"/>
                        </a:spcBef>
                        <a:defRPr sz="2800">
                          <a:effectLst>
                            <a:outerShdw blurRad="12700" dist="25400" dir="2700000" rotWithShape="0">
                              <a:srgbClr val="CBCBCB"/>
                            </a:outerShdw>
                          </a:effectLst>
                          <a:latin typeface="Verdana"/>
                          <a:ea typeface="Verdana"/>
                          <a:cs typeface="Verdana"/>
                          <a:sym typeface="Verdana"/>
                        </a:defRPr>
                      </a:pPr>
                      <a:endParaRPr/>
                    </a:p>
                  </a:txBody>
                  <a:tcPr marL="50800" marR="50800" marT="50800" marB="50800" horzOverflow="overflow">
                    <a:lnR w="28575">
                      <a:solidFill>
                        <a:srgbClr val="FFFFFF"/>
                      </a:solidFill>
                      <a:miter lim="400000"/>
                    </a:lnR>
                    <a:lnT w="28575">
                      <a:solidFill>
                        <a:srgbClr val="FFFFFF"/>
                      </a:solidFill>
                      <a:miter lim="400000"/>
                    </a:lnT>
                    <a:solidFill>
                      <a:srgbClr val="FFFFFF"/>
                    </a:solidFill>
                  </a:tcPr>
                </a:tc>
              </a:tr>
              <a:tr h="1614487">
                <a:tc>
                  <a:txBody>
                    <a:bodyPr/>
                    <a:lstStyle/>
                    <a:p>
                      <a:pPr marL="40639" marR="40639" algn="l" defTabSz="914400">
                        <a:spcBef>
                          <a:spcPts val="600"/>
                        </a:spcBef>
                        <a:defRPr sz="1800">
                          <a:solidFill>
                            <a:srgbClr val="000000"/>
                          </a:solidFill>
                          <a:effectLst/>
                          <a:uFillTx/>
                        </a:defRPr>
                      </a:pPr>
                      <a:r>
                        <a:rPr sz="2800" b="1">
                          <a:solidFill>
                            <a:srgbClr val="FF4C00"/>
                          </a:solidFill>
                          <a:effectLst>
                            <a:outerShdw blurRad="12700" dist="25400" dir="2700000" rotWithShape="0">
                              <a:srgbClr val="CBCBCB"/>
                            </a:outerShdw>
                          </a:effectLst>
                          <a:uFill>
                            <a:solidFill>
                              <a:srgbClr val="FF4C00"/>
                            </a:solidFill>
                          </a:uFill>
                          <a:latin typeface="Verdana"/>
                          <a:ea typeface="Verdana"/>
                          <a:cs typeface="Verdana"/>
                          <a:sym typeface="Verdana"/>
                        </a:rPr>
                        <a:t>Beta-wave act.</a:t>
                      </a:r>
                    </a:p>
                  </a:txBody>
                  <a:tcPr marL="50800" marR="50800" marT="50800" marB="50800" horzOverflow="overflow">
                    <a:lnL w="28575">
                      <a:solidFill>
                        <a:srgbClr val="FFFFFF"/>
                      </a:solidFill>
                      <a:miter lim="400000"/>
                    </a:lnL>
                    <a:solidFill>
                      <a:srgbClr val="FFFFFF"/>
                    </a:solidFill>
                  </a:tcPr>
                </a:tc>
                <a:tc>
                  <a:txBody>
                    <a:bodyPr/>
                    <a:lstStyle/>
                    <a:p>
                      <a:pPr marL="40639" marR="40639" algn="l" defTabSz="914400">
                        <a:spcBef>
                          <a:spcPts val="600"/>
                        </a:spcBef>
                        <a:defRPr sz="1800">
                          <a:solidFill>
                            <a:srgbClr val="000000"/>
                          </a:solidFill>
                          <a:effectLst/>
                          <a:uFillTx/>
                        </a:defRPr>
                      </a:pPr>
                      <a:r>
                        <a:rPr sz="2000" b="1">
                          <a:solidFill>
                            <a:srgbClr val="FF4C00"/>
                          </a:solidFill>
                          <a:effectLst>
                            <a:outerShdw blurRad="12700" dist="25400" dir="2700000" rotWithShape="0">
                              <a:srgbClr val="CBCBCB"/>
                            </a:outerShdw>
                          </a:effectLst>
                          <a:uFill>
                            <a:solidFill>
                              <a:srgbClr val="FF4C00"/>
                            </a:solidFill>
                          </a:uFill>
                          <a:latin typeface="Verdana"/>
                          <a:ea typeface="Verdana"/>
                          <a:cs typeface="Verdana"/>
                          <a:sym typeface="Verdana"/>
                        </a:rPr>
                        <a:t>A wide awake focused person thinks, clearly, speaks and thinks logically</a:t>
                      </a:r>
                    </a:p>
                  </a:txBody>
                  <a:tcPr marL="50800" marR="50800" marT="50800" marB="50800" horzOverflow="overflow">
                    <a:solidFill>
                      <a:srgbClr val="FFFFFF"/>
                    </a:solidFill>
                  </a:tcPr>
                </a:tc>
                <a:tc>
                  <a:txBody>
                    <a:bodyPr/>
                    <a:lstStyle/>
                    <a:p>
                      <a:pPr marL="40639" marR="40639" algn="l" defTabSz="914400">
                        <a:spcBef>
                          <a:spcPts val="600"/>
                        </a:spcBef>
                        <a:buClr>
                          <a:srgbClr val="FFFDA9"/>
                        </a:buClr>
                        <a:buFont typeface="Wingdings"/>
                        <a:defRPr sz="2000" b="1">
                          <a:solidFill>
                            <a:srgbClr val="FF4C00"/>
                          </a:solidFill>
                          <a:effectLst>
                            <a:outerShdw blurRad="12700" dist="25400" dir="2700000" rotWithShape="0">
                              <a:srgbClr val="CBCBCB"/>
                            </a:outerShdw>
                          </a:effectLst>
                          <a:uFill>
                            <a:solidFill>
                              <a:srgbClr val="FF4C00"/>
                            </a:solidFill>
                          </a:uFill>
                          <a:latin typeface="Verdana"/>
                          <a:ea typeface="Verdana"/>
                          <a:cs typeface="Verdana"/>
                          <a:sym typeface="Verdana"/>
                        </a:defRPr>
                      </a:pPr>
                      <a:r>
                        <a:t>13-25 cycles per</a:t>
                      </a:r>
                    </a:p>
                    <a:p>
                      <a:pPr marL="40639" marR="40639" algn="l" defTabSz="914400">
                        <a:spcBef>
                          <a:spcPts val="600"/>
                        </a:spcBef>
                        <a:buClr>
                          <a:srgbClr val="FFFDA9"/>
                        </a:buClr>
                        <a:buFont typeface="Wingdings"/>
                        <a:defRPr sz="2000" b="1">
                          <a:solidFill>
                            <a:srgbClr val="FF4C00"/>
                          </a:solidFill>
                          <a:effectLst>
                            <a:outerShdw blurRad="12700" dist="25400" dir="2700000" rotWithShape="0">
                              <a:srgbClr val="CBCBCB"/>
                            </a:outerShdw>
                          </a:effectLst>
                          <a:uFill>
                            <a:solidFill>
                              <a:srgbClr val="FF4C00"/>
                            </a:solidFill>
                          </a:uFill>
                          <a:latin typeface="Verdana"/>
                          <a:ea typeface="Verdana"/>
                          <a:cs typeface="Verdana"/>
                          <a:sym typeface="Verdana"/>
                        </a:defRPr>
                      </a:pPr>
                      <a:r>
                        <a:t>  second</a:t>
                      </a:r>
                    </a:p>
                    <a:p>
                      <a:pPr marL="40639" marR="40639" algn="l" defTabSz="914400">
                        <a:spcBef>
                          <a:spcPts val="600"/>
                        </a:spcBef>
                        <a:buClr>
                          <a:srgbClr val="FFFDA9"/>
                        </a:buClr>
                        <a:buFont typeface="Wingdings"/>
                        <a:defRPr sz="2800">
                          <a:latin typeface="Verdana"/>
                          <a:ea typeface="Verdana"/>
                          <a:cs typeface="Verdana"/>
                          <a:sym typeface="Verdana"/>
                        </a:defRPr>
                      </a:pPr>
                      <a:r>
                        <a:rPr b="1">
                          <a:solidFill>
                            <a:srgbClr val="FF4C00"/>
                          </a:solidFill>
                          <a:effectLst>
                            <a:outerShdw blurRad="12700" dist="25400" dir="2700000" rotWithShape="0">
                              <a:srgbClr val="CBCBCB"/>
                            </a:outerShdw>
                          </a:effectLst>
                          <a:uFill>
                            <a:solidFill>
                              <a:srgbClr val="FF4C00"/>
                            </a:solidFill>
                          </a:uFill>
                        </a:rPr>
                        <a:t>*</a:t>
                      </a:r>
                      <a:r>
                        <a:rPr b="1">
                          <a:solidFill>
                            <a:srgbClr val="000000"/>
                          </a:solidFill>
                          <a:effectLst>
                            <a:outerShdw blurRad="12700" dist="25400" dir="2700000" rotWithShape="0">
                              <a:srgbClr val="CBCBCB"/>
                            </a:outerShdw>
                          </a:effectLst>
                          <a:uFill>
                            <a:solidFill>
                              <a:srgbClr val="000000"/>
                            </a:solidFill>
                          </a:uFill>
                        </a:rPr>
                        <a:t> </a:t>
                      </a:r>
                      <a:r>
                        <a:rPr sz="2000" b="1">
                          <a:solidFill>
                            <a:srgbClr val="000000"/>
                          </a:solidFill>
                          <a:effectLst>
                            <a:outerShdw blurRad="12700" dist="25400" dir="2700000" rotWithShape="0">
                              <a:srgbClr val="CBCBCB"/>
                            </a:outerShdw>
                          </a:effectLst>
                          <a:uFill>
                            <a:solidFill>
                              <a:srgbClr val="000000"/>
                            </a:solidFill>
                          </a:uFill>
                        </a:rPr>
                        <a:t>The best</a:t>
                      </a:r>
                    </a:p>
                  </a:txBody>
                  <a:tcPr marL="50800" marR="50800" marT="50800" marB="50800" horzOverflow="overflow">
                    <a:solidFill>
                      <a:srgbClr val="FFFFFF"/>
                    </a:solidFill>
                  </a:tcPr>
                </a:tc>
                <a:tc>
                  <a:txBody>
                    <a:bodyPr/>
                    <a:lstStyle/>
                    <a:p>
                      <a:pPr marL="40639" marR="40639" algn="l" defTabSz="914400">
                        <a:spcBef>
                          <a:spcPts val="600"/>
                        </a:spcBef>
                        <a:defRPr sz="2800">
                          <a:effectLst>
                            <a:outerShdw blurRad="12700" dist="25400" dir="2700000" rotWithShape="0">
                              <a:srgbClr val="CBCBCB"/>
                            </a:outerShdw>
                          </a:effectLst>
                          <a:latin typeface="Verdana"/>
                          <a:ea typeface="Verdana"/>
                          <a:cs typeface="Verdana"/>
                          <a:sym typeface="Verdana"/>
                        </a:defRPr>
                      </a:pPr>
                      <a:endParaRPr/>
                    </a:p>
                  </a:txBody>
                  <a:tcPr marL="50800" marR="50800" marT="50800" marB="50800" horzOverflow="overflow">
                    <a:lnR w="28575">
                      <a:solidFill>
                        <a:srgbClr val="FFFFFF"/>
                      </a:solidFill>
                      <a:miter lim="400000"/>
                    </a:lnR>
                    <a:solidFill>
                      <a:srgbClr val="FFFFFF"/>
                    </a:solidFill>
                  </a:tcPr>
                </a:tc>
              </a:tr>
              <a:tr h="1798637">
                <a:tc>
                  <a:txBody>
                    <a:bodyPr/>
                    <a:lstStyle/>
                    <a:p>
                      <a:pPr marL="40639" marR="40639" algn="l" defTabSz="914400">
                        <a:spcBef>
                          <a:spcPts val="600"/>
                        </a:spcBef>
                        <a:defRPr sz="1800">
                          <a:solidFill>
                            <a:srgbClr val="000000"/>
                          </a:solidFill>
                          <a:effectLst/>
                          <a:uFillTx/>
                        </a:defRPr>
                      </a:pPr>
                      <a:r>
                        <a:rPr sz="2800" b="1">
                          <a:effectLst>
                            <a:outerShdw blurRad="12700" dist="25400" dir="2700000" rotWithShape="0">
                              <a:srgbClr val="FFFFFF"/>
                            </a:outerShdw>
                          </a:effectLst>
                          <a:uFill>
                            <a:solidFill>
                              <a:srgbClr val="000000"/>
                            </a:solidFill>
                          </a:uFill>
                          <a:latin typeface="Verdana"/>
                          <a:ea typeface="Verdana"/>
                          <a:cs typeface="Verdana"/>
                          <a:sym typeface="Verdana"/>
                        </a:rPr>
                        <a:t>Theta wave activity</a:t>
                      </a:r>
                    </a:p>
                  </a:txBody>
                  <a:tcPr marL="50800" marR="50800" marT="50800" marB="50800" horzOverflow="overflow">
                    <a:lnL w="28575">
                      <a:solidFill>
                        <a:srgbClr val="FFFFFF"/>
                      </a:solidFill>
                      <a:miter lim="400000"/>
                    </a:lnL>
                    <a:solidFill>
                      <a:srgbClr val="FFFDA9"/>
                    </a:solidFill>
                  </a:tcPr>
                </a:tc>
                <a:tc>
                  <a:txBody>
                    <a:bodyPr/>
                    <a:lstStyle/>
                    <a:p>
                      <a:pPr marL="40639" marR="40639" algn="l" defTabSz="914400">
                        <a:spcBef>
                          <a:spcPts val="600"/>
                        </a:spcBef>
                        <a:defRPr sz="1800">
                          <a:solidFill>
                            <a:srgbClr val="000000"/>
                          </a:solidFill>
                          <a:effectLst/>
                          <a:uFillTx/>
                        </a:defRPr>
                      </a:pPr>
                      <a:r>
                        <a:rPr sz="2800" b="1">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A less alert,  tired person has poor concentration </a:t>
                      </a:r>
                    </a:p>
                  </a:txBody>
                  <a:tcPr marL="50800" marR="50800" marT="50800" marB="50800" horzOverflow="overflow">
                    <a:solidFill>
                      <a:srgbClr val="FFFDA9"/>
                    </a:solidFill>
                  </a:tcPr>
                </a:tc>
                <a:tc>
                  <a:txBody>
                    <a:bodyPr/>
                    <a:lstStyle/>
                    <a:p>
                      <a:pPr marL="40639" marR="40639" algn="l" defTabSz="914400">
                        <a:spcBef>
                          <a:spcPts val="600"/>
                        </a:spcBef>
                        <a:defRPr sz="1800">
                          <a:solidFill>
                            <a:srgbClr val="000000"/>
                          </a:solidFill>
                          <a:effectLst/>
                          <a:uFillTx/>
                        </a:defRPr>
                      </a:pPr>
                      <a:r>
                        <a:rPr sz="2800" b="1">
                          <a:effectLst>
                            <a:outerShdw blurRad="12700" dist="25400" dir="2700000" rotWithShape="0">
                              <a:srgbClr val="FFFFFF"/>
                            </a:outerShdw>
                          </a:effectLst>
                          <a:uFill>
                            <a:solidFill>
                              <a:srgbClr val="000000"/>
                            </a:solidFill>
                          </a:uFill>
                          <a:latin typeface="Verdana"/>
                          <a:ea typeface="Verdana"/>
                          <a:cs typeface="Verdana"/>
                          <a:sym typeface="Verdana"/>
                        </a:rPr>
                        <a:t>4-7 cycles per second</a:t>
                      </a:r>
                    </a:p>
                  </a:txBody>
                  <a:tcPr marL="50800" marR="50800" marT="50800" marB="50800" horzOverflow="overflow">
                    <a:solidFill>
                      <a:srgbClr val="FFFDA9"/>
                    </a:solidFill>
                  </a:tcPr>
                </a:tc>
                <a:tc>
                  <a:txBody>
                    <a:bodyPr/>
                    <a:lstStyle/>
                    <a:p>
                      <a:pPr marL="40639" marR="40639" algn="l" defTabSz="914400">
                        <a:spcBef>
                          <a:spcPts val="600"/>
                        </a:spcBef>
                        <a:defRPr sz="2800">
                          <a:latin typeface="Verdana"/>
                          <a:ea typeface="Verdana"/>
                          <a:cs typeface="Verdana"/>
                          <a:sym typeface="Verdana"/>
                        </a:defRPr>
                      </a:pPr>
                      <a:endParaRPr/>
                    </a:p>
                  </a:txBody>
                  <a:tcPr marL="50800" marR="50800" marT="50800" marB="50800" horzOverflow="overflow">
                    <a:lnR w="28575">
                      <a:solidFill>
                        <a:srgbClr val="FFFFFF"/>
                      </a:solidFill>
                      <a:miter lim="400000"/>
                    </a:lnR>
                    <a:solidFill>
                      <a:srgbClr val="FFFDA9"/>
                    </a:solidFill>
                  </a:tcPr>
                </a:tc>
              </a:tr>
              <a:tr h="1884362">
                <a:tc>
                  <a:txBody>
                    <a:bodyPr/>
                    <a:lstStyle/>
                    <a:p>
                      <a:pPr marL="40639" marR="40639" algn="l" defTabSz="914400">
                        <a:spcBef>
                          <a:spcPts val="600"/>
                        </a:spcBef>
                        <a:defRPr sz="1800">
                          <a:solidFill>
                            <a:srgbClr val="000000"/>
                          </a:solidFill>
                          <a:effectLst/>
                          <a:uFillTx/>
                        </a:defRPr>
                      </a:pPr>
                      <a:r>
                        <a:rPr sz="2800" b="1">
                          <a:effectLst>
                            <a:outerShdw blurRad="12700" dist="25400" dir="2700000" rotWithShape="0">
                              <a:srgbClr val="FFFFFF"/>
                            </a:outerShdw>
                          </a:effectLst>
                          <a:uFill>
                            <a:solidFill>
                              <a:srgbClr val="000000"/>
                            </a:solidFill>
                          </a:uFill>
                          <a:latin typeface="Verdana"/>
                          <a:ea typeface="Verdana"/>
                          <a:cs typeface="Verdana"/>
                          <a:sym typeface="Verdana"/>
                        </a:rPr>
                        <a:t>Delta wave activity</a:t>
                      </a:r>
                    </a:p>
                  </a:txBody>
                  <a:tcPr marL="50800" marR="50800" marT="50800" marB="50800" horzOverflow="overflow">
                    <a:lnL w="28575">
                      <a:solidFill>
                        <a:srgbClr val="FFFFFF"/>
                      </a:solidFill>
                      <a:miter lim="400000"/>
                    </a:lnL>
                    <a:lnB w="28575">
                      <a:solidFill>
                        <a:srgbClr val="FFFFFF"/>
                      </a:solidFill>
                      <a:miter lim="400000"/>
                    </a:lnB>
                    <a:solidFill>
                      <a:srgbClr val="D4FB79"/>
                    </a:solidFill>
                  </a:tcPr>
                </a:tc>
                <a:tc>
                  <a:txBody>
                    <a:bodyPr/>
                    <a:lstStyle/>
                    <a:p>
                      <a:pPr marL="40639" marR="40639" algn="l" defTabSz="914400">
                        <a:spcBef>
                          <a:spcPts val="600"/>
                        </a:spcBef>
                        <a:defRPr sz="1800">
                          <a:solidFill>
                            <a:srgbClr val="000000"/>
                          </a:solidFill>
                          <a:effectLst/>
                          <a:uFillTx/>
                        </a:defRPr>
                      </a:pPr>
                      <a:r>
                        <a:rPr sz="2000" b="1">
                          <a:effectLst>
                            <a:outerShdw blurRad="12700" dist="25400" dir="2700000" rotWithShape="0">
                              <a:srgbClr val="FFFFFF"/>
                            </a:outerShdw>
                          </a:effectLst>
                          <a:uFill>
                            <a:solidFill>
                              <a:srgbClr val="000000"/>
                            </a:solidFill>
                          </a:uFill>
                          <a:latin typeface="Verdana"/>
                          <a:ea typeface="Verdana"/>
                          <a:cs typeface="Verdana"/>
                          <a:sym typeface="Verdana"/>
                        </a:rPr>
                        <a:t>A  tired, sleepy or sleeping person absorbs very little</a:t>
                      </a:r>
                    </a:p>
                  </a:txBody>
                  <a:tcPr marL="50800" marR="50800" marT="50800" marB="50800" horzOverflow="overflow">
                    <a:lnB w="28575">
                      <a:solidFill>
                        <a:srgbClr val="FFFFFF"/>
                      </a:solidFill>
                      <a:miter lim="400000"/>
                    </a:lnB>
                    <a:solidFill>
                      <a:srgbClr val="D4FB79"/>
                    </a:solidFill>
                  </a:tcPr>
                </a:tc>
                <a:tc>
                  <a:txBody>
                    <a:bodyPr/>
                    <a:lstStyle/>
                    <a:p>
                      <a:pPr marL="40639" marR="40639" algn="l" defTabSz="914400">
                        <a:spcBef>
                          <a:spcPts val="600"/>
                        </a:spcBef>
                        <a:defRPr sz="1800">
                          <a:solidFill>
                            <a:srgbClr val="000000"/>
                          </a:solidFill>
                          <a:effectLst/>
                          <a:uFillTx/>
                        </a:defRPr>
                      </a:pPr>
                      <a:r>
                        <a:rPr sz="2800" b="1">
                          <a:effectLst>
                            <a:outerShdw blurRad="12700" dist="25400" dir="2700000" rotWithShape="0">
                              <a:srgbClr val="FFFFFF"/>
                            </a:outerShdw>
                          </a:effectLst>
                          <a:uFill>
                            <a:solidFill>
                              <a:srgbClr val="000000"/>
                            </a:solidFill>
                          </a:uFill>
                          <a:latin typeface="Verdana"/>
                          <a:ea typeface="Verdana"/>
                          <a:cs typeface="Verdana"/>
                          <a:sym typeface="Verdana"/>
                        </a:rPr>
                        <a:t>.05 – 3 cycles per second</a:t>
                      </a:r>
                    </a:p>
                  </a:txBody>
                  <a:tcPr marL="50800" marR="50800" marT="50800" marB="50800" horzOverflow="overflow">
                    <a:lnB w="28575">
                      <a:solidFill>
                        <a:srgbClr val="FFFFFF"/>
                      </a:solidFill>
                      <a:miter lim="400000"/>
                    </a:lnB>
                    <a:solidFill>
                      <a:srgbClr val="D4FB79"/>
                    </a:solidFill>
                  </a:tcPr>
                </a:tc>
                <a:tc>
                  <a:txBody>
                    <a:bodyPr/>
                    <a:lstStyle/>
                    <a:p>
                      <a:pPr marL="40639" marR="40639" algn="l" defTabSz="914400">
                        <a:spcBef>
                          <a:spcPts val="600"/>
                        </a:spcBef>
                        <a:defRPr sz="2800">
                          <a:latin typeface="Verdana"/>
                          <a:ea typeface="Verdana"/>
                          <a:cs typeface="Verdana"/>
                          <a:sym typeface="Verdana"/>
                        </a:defRPr>
                      </a:pPr>
                      <a:endParaRPr/>
                    </a:p>
                  </a:txBody>
                  <a:tcPr marL="50800" marR="50800" marT="50800" marB="50800" horzOverflow="overflow">
                    <a:lnR w="28575">
                      <a:solidFill>
                        <a:srgbClr val="FFFFFF"/>
                      </a:solidFill>
                      <a:miter lim="400000"/>
                    </a:lnR>
                    <a:lnB w="28575">
                      <a:solidFill>
                        <a:srgbClr val="FFFFFF"/>
                      </a:solidFill>
                      <a:miter lim="400000"/>
                    </a:lnB>
                    <a:solidFill>
                      <a:srgbClr val="D4FB79"/>
                    </a:solidFill>
                  </a:tcPr>
                </a:tc>
              </a:tr>
            </a:tbl>
          </a:graphicData>
        </a:graphic>
      </p:graphicFrame>
      <p:pic>
        <p:nvPicPr>
          <p:cNvPr id="418" name="image.png" descr="image.png"/>
          <p:cNvPicPr>
            <a:picLocks/>
          </p:cNvPicPr>
          <p:nvPr/>
        </p:nvPicPr>
        <p:blipFill>
          <a:blip r:embed="rId3">
            <a:extLst/>
          </a:blip>
          <a:stretch>
            <a:fillRect/>
          </a:stretch>
        </p:blipFill>
        <p:spPr>
          <a:xfrm>
            <a:off x="6629400" y="533400"/>
            <a:ext cx="2286000" cy="1447800"/>
          </a:xfrm>
          <a:prstGeom prst="rect">
            <a:avLst/>
          </a:prstGeom>
          <a:ln w="12700">
            <a:miter lim="400000"/>
          </a:ln>
        </p:spPr>
      </p:pic>
      <p:pic>
        <p:nvPicPr>
          <p:cNvPr id="419" name="image.png" descr="image.png"/>
          <p:cNvPicPr>
            <a:picLocks/>
          </p:cNvPicPr>
          <p:nvPr/>
        </p:nvPicPr>
        <p:blipFill>
          <a:blip r:embed="rId4">
            <a:extLst/>
          </a:blip>
          <a:stretch>
            <a:fillRect/>
          </a:stretch>
        </p:blipFill>
        <p:spPr>
          <a:xfrm>
            <a:off x="6781800" y="1905000"/>
            <a:ext cx="2362200" cy="1600200"/>
          </a:xfrm>
          <a:prstGeom prst="rect">
            <a:avLst/>
          </a:prstGeom>
          <a:ln w="12700">
            <a:miter lim="400000"/>
          </a:ln>
        </p:spPr>
      </p:pic>
      <p:pic>
        <p:nvPicPr>
          <p:cNvPr id="420" name="image.png" descr="image.png"/>
          <p:cNvPicPr>
            <a:picLocks/>
          </p:cNvPicPr>
          <p:nvPr/>
        </p:nvPicPr>
        <p:blipFill>
          <a:blip r:embed="rId5">
            <a:extLst/>
          </a:blip>
          <a:stretch>
            <a:fillRect/>
          </a:stretch>
        </p:blipFill>
        <p:spPr>
          <a:xfrm>
            <a:off x="6858000" y="3657600"/>
            <a:ext cx="2286000" cy="1524001"/>
          </a:xfrm>
          <a:prstGeom prst="rect">
            <a:avLst/>
          </a:prstGeom>
          <a:ln w="12700">
            <a:miter lim="400000"/>
          </a:ln>
        </p:spPr>
      </p:pic>
      <p:pic>
        <p:nvPicPr>
          <p:cNvPr id="421" name="image.png" descr="image.png"/>
          <p:cNvPicPr>
            <a:picLocks/>
          </p:cNvPicPr>
          <p:nvPr/>
        </p:nvPicPr>
        <p:blipFill>
          <a:blip r:embed="rId6">
            <a:extLst/>
          </a:blip>
          <a:stretch>
            <a:fillRect/>
          </a:stretch>
        </p:blipFill>
        <p:spPr>
          <a:xfrm>
            <a:off x="6934200" y="5410200"/>
            <a:ext cx="2209801" cy="14478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3" name="Group"/>
          <p:cNvGrpSpPr/>
          <p:nvPr/>
        </p:nvGrpSpPr>
        <p:grpSpPr>
          <a:xfrm>
            <a:off x="319087" y="1828800"/>
            <a:ext cx="8824913" cy="5029200"/>
            <a:chOff x="0" y="0"/>
            <a:chExt cx="8824912" cy="5029200"/>
          </a:xfrm>
        </p:grpSpPr>
        <p:sp>
          <p:nvSpPr>
            <p:cNvPr id="425" name="Rectangle"/>
            <p:cNvSpPr/>
            <p:nvPr/>
          </p:nvSpPr>
          <p:spPr>
            <a:xfrm>
              <a:off x="519112" y="2789237"/>
              <a:ext cx="8305801" cy="2239963"/>
            </a:xfrm>
            <a:prstGeom prst="rect">
              <a:avLst/>
            </a:pr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426" name="Shape"/>
            <p:cNvSpPr/>
            <p:nvPr/>
          </p:nvSpPr>
          <p:spPr>
            <a:xfrm>
              <a:off x="14287" y="0"/>
              <a:ext cx="8810626" cy="5029200"/>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427" name="Rectangle"/>
            <p:cNvSpPr/>
            <p:nvPr/>
          </p:nvSpPr>
          <p:spPr>
            <a:xfrm>
              <a:off x="519112" y="2825750"/>
              <a:ext cx="8305801" cy="2203450"/>
            </a:xfrm>
            <a:prstGeom prst="rect">
              <a:avLst/>
            </a:prstGeom>
            <a:solidFill>
              <a:srgbClr val="00D100">
                <a:alpha val="0"/>
              </a:srgbClr>
            </a:solidFill>
            <a:ln w="9525" cap="flat">
              <a:noFill/>
              <a:round/>
            </a:ln>
            <a:effectLst/>
          </p:spPr>
          <p:txBody>
            <a:bodyPr wrap="square" lIns="50800" tIns="50800" rIns="50800" bIns="50800" numCol="1" anchor="ctr">
              <a:noAutofit/>
            </a:bodyPr>
            <a:lstStyle/>
            <a:p>
              <a:endParaRPr/>
            </a:p>
          </p:txBody>
        </p:sp>
        <p:sp>
          <p:nvSpPr>
            <p:cNvPr id="428" name="Rectangle"/>
            <p:cNvSpPr/>
            <p:nvPr/>
          </p:nvSpPr>
          <p:spPr>
            <a:xfrm>
              <a:off x="519112" y="0"/>
              <a:ext cx="73136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429" name="Shape"/>
            <p:cNvSpPr/>
            <p:nvPr/>
          </p:nvSpPr>
          <p:spPr>
            <a:xfrm>
              <a:off x="519112" y="0"/>
              <a:ext cx="46038" cy="283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007600"/>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430" name="Shape"/>
            <p:cNvSpPr/>
            <p:nvPr/>
          </p:nvSpPr>
          <p:spPr>
            <a:xfrm>
              <a:off x="517525" y="2781300"/>
              <a:ext cx="46038"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007600">
                    <a:alpha val="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431" name="Rectangle"/>
            <p:cNvSpPr/>
            <p:nvPr/>
          </p:nvSpPr>
          <p:spPr>
            <a:xfrm>
              <a:off x="0" y="2781300"/>
              <a:ext cx="45704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432" name="Shape"/>
            <p:cNvSpPr/>
            <p:nvPr/>
          </p:nvSpPr>
          <p:spPr>
            <a:xfrm>
              <a:off x="0" y="2781300"/>
              <a:ext cx="476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007600">
                    <a:alpha val="1000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grpSp>
      <p:sp>
        <p:nvSpPr>
          <p:cNvPr id="434" name="Stress interferes with learning"/>
          <p:cNvSpPr txBox="1">
            <a:spLocks noGrp="1"/>
          </p:cNvSpPr>
          <p:nvPr>
            <p:ph type="title"/>
          </p:nvPr>
        </p:nvSpPr>
        <p:spPr>
          <a:xfrm>
            <a:off x="457200" y="244475"/>
            <a:ext cx="8385175" cy="1431925"/>
          </a:xfrm>
          <a:prstGeom prst="rect">
            <a:avLst/>
          </a:prstGeom>
          <a:solidFill>
            <a:srgbClr val="007600"/>
          </a:solidFill>
        </p:spPr>
        <p:txBody>
          <a:bodyPr/>
          <a:lstStyle/>
          <a:p>
            <a:r>
              <a:t>Stress interferes with learning</a:t>
            </a:r>
          </a:p>
        </p:txBody>
      </p:sp>
      <p:sp>
        <p:nvSpPr>
          <p:cNvPr id="435" name="Body"/>
          <p:cNvSpPr txBox="1">
            <a:spLocks noGrp="1"/>
          </p:cNvSpPr>
          <p:nvPr>
            <p:ph type="body" idx="1"/>
          </p:nvPr>
        </p:nvSpPr>
        <p:spPr>
          <a:prstGeom prst="rect">
            <a:avLst/>
          </a:prstGeom>
        </p:spPr>
        <p:txBody>
          <a:bodyPr/>
          <a:lstStyle/>
          <a:p>
            <a:endParaRPr/>
          </a:p>
        </p:txBody>
      </p:sp>
      <p:pic>
        <p:nvPicPr>
          <p:cNvPr id="436" name="mso3A5A1.jpg" descr="mso3A5A1.jpg"/>
          <p:cNvPicPr>
            <a:picLocks/>
          </p:cNvPicPr>
          <p:nvPr/>
        </p:nvPicPr>
        <p:blipFill>
          <a:blip r:embed="rId2">
            <a:extLst/>
          </a:blip>
          <a:stretch>
            <a:fillRect/>
          </a:stretch>
        </p:blipFill>
        <p:spPr>
          <a:xfrm>
            <a:off x="838200" y="1905000"/>
            <a:ext cx="7772400" cy="44958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6" name="Group"/>
          <p:cNvGrpSpPr/>
          <p:nvPr/>
        </p:nvGrpSpPr>
        <p:grpSpPr>
          <a:xfrm>
            <a:off x="0" y="0"/>
            <a:ext cx="9140826" cy="6851650"/>
            <a:chOff x="0" y="0"/>
            <a:chExt cx="9140825" cy="6851650"/>
          </a:xfrm>
        </p:grpSpPr>
        <p:sp>
          <p:nvSpPr>
            <p:cNvPr id="438" name="Shape"/>
            <p:cNvSpPr/>
            <p:nvPr/>
          </p:nvSpPr>
          <p:spPr>
            <a:xfrm>
              <a:off x="2876550" y="4462462"/>
              <a:ext cx="6264275" cy="2389188"/>
            </a:xfrm>
            <a:custGeom>
              <a:avLst/>
              <a:gdLst/>
              <a:ahLst/>
              <a:cxnLst>
                <a:cxn ang="0">
                  <a:pos x="wd2" y="hd2"/>
                </a:cxn>
                <a:cxn ang="5400000">
                  <a:pos x="wd2" y="hd2"/>
                </a:cxn>
                <a:cxn ang="10800000">
                  <a:pos x="wd2" y="hd2"/>
                </a:cxn>
                <a:cxn ang="16200000">
                  <a:pos x="wd2" y="hd2"/>
                </a:cxn>
              </a:cxnLst>
              <a:rect l="0" t="0" r="r" b="b"/>
              <a:pathLst>
                <a:path w="21600" h="21600" extrusionOk="0">
                  <a:moveTo>
                    <a:pt x="818" y="21600"/>
                  </a:moveTo>
                  <a:lnTo>
                    <a:pt x="3772" y="19103"/>
                  </a:lnTo>
                  <a:lnTo>
                    <a:pt x="6660" y="16605"/>
                  </a:lnTo>
                  <a:lnTo>
                    <a:pt x="9488" y="14022"/>
                  </a:lnTo>
                  <a:lnTo>
                    <a:pt x="12178" y="11367"/>
                  </a:lnTo>
                  <a:lnTo>
                    <a:pt x="13490" y="9989"/>
                  </a:lnTo>
                  <a:lnTo>
                    <a:pt x="14770" y="8697"/>
                  </a:lnTo>
                  <a:lnTo>
                    <a:pt x="16022" y="7320"/>
                  </a:lnTo>
                  <a:lnTo>
                    <a:pt x="17235" y="6028"/>
                  </a:lnTo>
                  <a:lnTo>
                    <a:pt x="18383" y="4650"/>
                  </a:lnTo>
                  <a:lnTo>
                    <a:pt x="19497" y="3358"/>
                  </a:lnTo>
                  <a:lnTo>
                    <a:pt x="20584" y="1981"/>
                  </a:lnTo>
                  <a:lnTo>
                    <a:pt x="21600" y="689"/>
                  </a:lnTo>
                  <a:lnTo>
                    <a:pt x="21600" y="0"/>
                  </a:lnTo>
                  <a:lnTo>
                    <a:pt x="20551" y="1378"/>
                  </a:lnTo>
                  <a:lnTo>
                    <a:pt x="19431" y="2756"/>
                  </a:lnTo>
                  <a:lnTo>
                    <a:pt x="18284" y="4133"/>
                  </a:lnTo>
                  <a:lnTo>
                    <a:pt x="17103" y="5511"/>
                  </a:lnTo>
                  <a:lnTo>
                    <a:pt x="15857" y="6889"/>
                  </a:lnTo>
                  <a:lnTo>
                    <a:pt x="14572" y="8267"/>
                  </a:lnTo>
                  <a:lnTo>
                    <a:pt x="13227" y="9645"/>
                  </a:lnTo>
                  <a:lnTo>
                    <a:pt x="11882" y="11022"/>
                  </a:lnTo>
                  <a:lnTo>
                    <a:pt x="10471" y="12400"/>
                  </a:lnTo>
                  <a:lnTo>
                    <a:pt x="9059" y="13778"/>
                  </a:lnTo>
                  <a:lnTo>
                    <a:pt x="6106" y="16433"/>
                  </a:lnTo>
                  <a:lnTo>
                    <a:pt x="3086" y="19103"/>
                  </a:lnTo>
                  <a:lnTo>
                    <a:pt x="0" y="21600"/>
                  </a:lnTo>
                  <a:lnTo>
                    <a:pt x="818" y="21600"/>
                  </a:lnTo>
                  <a:lnTo>
                    <a:pt x="818"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39" name="Shape"/>
            <p:cNvSpPr/>
            <p:nvPr/>
          </p:nvSpPr>
          <p:spPr>
            <a:xfrm>
              <a:off x="6389687" y="5757862"/>
              <a:ext cx="2751139" cy="1093788"/>
            </a:xfrm>
            <a:custGeom>
              <a:avLst/>
              <a:gdLst/>
              <a:ahLst/>
              <a:cxnLst>
                <a:cxn ang="0">
                  <a:pos x="wd2" y="hd2"/>
                </a:cxn>
                <a:cxn ang="5400000">
                  <a:pos x="wd2" y="hd2"/>
                </a:cxn>
                <a:cxn ang="10800000">
                  <a:pos x="wd2" y="hd2"/>
                </a:cxn>
                <a:cxn ang="16200000">
                  <a:pos x="wd2" y="hd2"/>
                </a:cxn>
              </a:cxnLst>
              <a:rect l="0" t="0" r="r" b="b"/>
              <a:pathLst>
                <a:path w="21600" h="21600" extrusionOk="0">
                  <a:moveTo>
                    <a:pt x="1650" y="21600"/>
                  </a:moveTo>
                  <a:lnTo>
                    <a:pt x="6875" y="16521"/>
                  </a:lnTo>
                  <a:lnTo>
                    <a:pt x="12037" y="11443"/>
                  </a:lnTo>
                  <a:lnTo>
                    <a:pt x="14500" y="8997"/>
                  </a:lnTo>
                  <a:lnTo>
                    <a:pt x="16962" y="6364"/>
                  </a:lnTo>
                  <a:lnTo>
                    <a:pt x="19363" y="3950"/>
                  </a:lnTo>
                  <a:lnTo>
                    <a:pt x="21600" y="1505"/>
                  </a:lnTo>
                  <a:lnTo>
                    <a:pt x="21600" y="0"/>
                  </a:lnTo>
                  <a:lnTo>
                    <a:pt x="19137" y="2633"/>
                  </a:lnTo>
                  <a:lnTo>
                    <a:pt x="16587" y="5235"/>
                  </a:lnTo>
                  <a:lnTo>
                    <a:pt x="13975" y="8057"/>
                  </a:lnTo>
                  <a:lnTo>
                    <a:pt x="11288" y="10690"/>
                  </a:lnTo>
                  <a:lnTo>
                    <a:pt x="5675" y="16145"/>
                  </a:lnTo>
                  <a:lnTo>
                    <a:pt x="0" y="21600"/>
                  </a:lnTo>
                  <a:lnTo>
                    <a:pt x="1650" y="21600"/>
                  </a:lnTo>
                  <a:lnTo>
                    <a:pt x="1650"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40" name="Shape"/>
            <p:cNvSpPr/>
            <p:nvPr/>
          </p:nvSpPr>
          <p:spPr>
            <a:xfrm>
              <a:off x="0" y="0"/>
              <a:ext cx="8855075" cy="5472113"/>
            </a:xfrm>
            <a:custGeom>
              <a:avLst/>
              <a:gdLst/>
              <a:ahLst/>
              <a:cxnLst>
                <a:cxn ang="0">
                  <a:pos x="wd2" y="hd2"/>
                </a:cxn>
                <a:cxn ang="5400000">
                  <a:pos x="wd2" y="hd2"/>
                </a:cxn>
                <a:cxn ang="10800000">
                  <a:pos x="wd2" y="hd2"/>
                </a:cxn>
                <a:cxn ang="16200000">
                  <a:pos x="wd2" y="hd2"/>
                </a:cxn>
              </a:cxnLst>
              <a:rect l="0" t="0" r="r" b="b"/>
              <a:pathLst>
                <a:path w="21600" h="21600" extrusionOk="0">
                  <a:moveTo>
                    <a:pt x="21577" y="6310"/>
                  </a:moveTo>
                  <a:lnTo>
                    <a:pt x="21600" y="5821"/>
                  </a:lnTo>
                  <a:lnTo>
                    <a:pt x="21577" y="5333"/>
                  </a:lnTo>
                  <a:lnTo>
                    <a:pt x="21507" y="4844"/>
                  </a:lnTo>
                  <a:lnTo>
                    <a:pt x="21367" y="4393"/>
                  </a:lnTo>
                  <a:lnTo>
                    <a:pt x="21181" y="3942"/>
                  </a:lnTo>
                  <a:lnTo>
                    <a:pt x="20971" y="3528"/>
                  </a:lnTo>
                  <a:lnTo>
                    <a:pt x="20691" y="3083"/>
                  </a:lnTo>
                  <a:lnTo>
                    <a:pt x="20369" y="2707"/>
                  </a:lnTo>
                  <a:lnTo>
                    <a:pt x="19996" y="2293"/>
                  </a:lnTo>
                  <a:lnTo>
                    <a:pt x="19576" y="1917"/>
                  </a:lnTo>
                  <a:lnTo>
                    <a:pt x="19114" y="1579"/>
                  </a:lnTo>
                  <a:lnTo>
                    <a:pt x="18625" y="1241"/>
                  </a:lnTo>
                  <a:lnTo>
                    <a:pt x="18069" y="902"/>
                  </a:lnTo>
                  <a:lnTo>
                    <a:pt x="17487" y="564"/>
                  </a:lnTo>
                  <a:lnTo>
                    <a:pt x="16861" y="301"/>
                  </a:lnTo>
                  <a:lnTo>
                    <a:pt x="16185" y="0"/>
                  </a:lnTo>
                  <a:lnTo>
                    <a:pt x="15537" y="0"/>
                  </a:lnTo>
                  <a:lnTo>
                    <a:pt x="16255" y="263"/>
                  </a:lnTo>
                  <a:lnTo>
                    <a:pt x="16931" y="564"/>
                  </a:lnTo>
                  <a:lnTo>
                    <a:pt x="17557" y="865"/>
                  </a:lnTo>
                  <a:lnTo>
                    <a:pt x="18139" y="1203"/>
                  </a:lnTo>
                  <a:lnTo>
                    <a:pt x="18671" y="1542"/>
                  </a:lnTo>
                  <a:lnTo>
                    <a:pt x="19161" y="1917"/>
                  </a:lnTo>
                  <a:lnTo>
                    <a:pt x="19600" y="2293"/>
                  </a:lnTo>
                  <a:lnTo>
                    <a:pt x="19996" y="2669"/>
                  </a:lnTo>
                  <a:lnTo>
                    <a:pt x="20345" y="3083"/>
                  </a:lnTo>
                  <a:lnTo>
                    <a:pt x="20644" y="3490"/>
                  </a:lnTo>
                  <a:lnTo>
                    <a:pt x="20901" y="3942"/>
                  </a:lnTo>
                  <a:lnTo>
                    <a:pt x="21087" y="4393"/>
                  </a:lnTo>
                  <a:lnTo>
                    <a:pt x="21227" y="4881"/>
                  </a:lnTo>
                  <a:lnTo>
                    <a:pt x="21320" y="5333"/>
                  </a:lnTo>
                  <a:lnTo>
                    <a:pt x="21344" y="5859"/>
                  </a:lnTo>
                  <a:lnTo>
                    <a:pt x="21320" y="6348"/>
                  </a:lnTo>
                  <a:lnTo>
                    <a:pt x="21250" y="6837"/>
                  </a:lnTo>
                  <a:lnTo>
                    <a:pt x="21134" y="7288"/>
                  </a:lnTo>
                  <a:lnTo>
                    <a:pt x="20971" y="7777"/>
                  </a:lnTo>
                  <a:lnTo>
                    <a:pt x="20761" y="8265"/>
                  </a:lnTo>
                  <a:lnTo>
                    <a:pt x="20509" y="8754"/>
                  </a:lnTo>
                  <a:lnTo>
                    <a:pt x="20206" y="9243"/>
                  </a:lnTo>
                  <a:lnTo>
                    <a:pt x="19879" y="9732"/>
                  </a:lnTo>
                  <a:lnTo>
                    <a:pt x="19487" y="10214"/>
                  </a:lnTo>
                  <a:lnTo>
                    <a:pt x="19068" y="10703"/>
                  </a:lnTo>
                  <a:lnTo>
                    <a:pt x="18601" y="11192"/>
                  </a:lnTo>
                  <a:lnTo>
                    <a:pt x="18116" y="11718"/>
                  </a:lnTo>
                  <a:lnTo>
                    <a:pt x="17580" y="12207"/>
                  </a:lnTo>
                  <a:lnTo>
                    <a:pt x="17001" y="12696"/>
                  </a:lnTo>
                  <a:lnTo>
                    <a:pt x="16372" y="13184"/>
                  </a:lnTo>
                  <a:lnTo>
                    <a:pt x="15723" y="13673"/>
                  </a:lnTo>
                  <a:lnTo>
                    <a:pt x="15051" y="14162"/>
                  </a:lnTo>
                  <a:lnTo>
                    <a:pt x="14329" y="14651"/>
                  </a:lnTo>
                  <a:lnTo>
                    <a:pt x="13587" y="15139"/>
                  </a:lnTo>
                  <a:lnTo>
                    <a:pt x="12798" y="15591"/>
                  </a:lnTo>
                  <a:lnTo>
                    <a:pt x="11983" y="16079"/>
                  </a:lnTo>
                  <a:lnTo>
                    <a:pt x="11124" y="16568"/>
                  </a:lnTo>
                  <a:lnTo>
                    <a:pt x="10266" y="17013"/>
                  </a:lnTo>
                  <a:lnTo>
                    <a:pt x="9361" y="17502"/>
                  </a:lnTo>
                  <a:lnTo>
                    <a:pt x="8405" y="17953"/>
                  </a:lnTo>
                  <a:lnTo>
                    <a:pt x="7454" y="18404"/>
                  </a:lnTo>
                  <a:lnTo>
                    <a:pt x="6456" y="18855"/>
                  </a:lnTo>
                  <a:lnTo>
                    <a:pt x="5434" y="19269"/>
                  </a:lnTo>
                  <a:lnTo>
                    <a:pt x="4412" y="19720"/>
                  </a:lnTo>
                  <a:lnTo>
                    <a:pt x="3344" y="20134"/>
                  </a:lnTo>
                  <a:lnTo>
                    <a:pt x="2253" y="20547"/>
                  </a:lnTo>
                  <a:lnTo>
                    <a:pt x="0" y="21374"/>
                  </a:lnTo>
                  <a:lnTo>
                    <a:pt x="0" y="21600"/>
                  </a:lnTo>
                  <a:lnTo>
                    <a:pt x="2276" y="20773"/>
                  </a:lnTo>
                  <a:lnTo>
                    <a:pt x="3368" y="20359"/>
                  </a:lnTo>
                  <a:lnTo>
                    <a:pt x="4459" y="19908"/>
                  </a:lnTo>
                  <a:lnTo>
                    <a:pt x="5504" y="19457"/>
                  </a:lnTo>
                  <a:lnTo>
                    <a:pt x="6525" y="19043"/>
                  </a:lnTo>
                  <a:lnTo>
                    <a:pt x="7524" y="18555"/>
                  </a:lnTo>
                  <a:lnTo>
                    <a:pt x="8499" y="18103"/>
                  </a:lnTo>
                  <a:lnTo>
                    <a:pt x="9454" y="17652"/>
                  </a:lnTo>
                  <a:lnTo>
                    <a:pt x="10382" y="17163"/>
                  </a:lnTo>
                  <a:lnTo>
                    <a:pt x="11264" y="16719"/>
                  </a:lnTo>
                  <a:lnTo>
                    <a:pt x="12123" y="16230"/>
                  </a:lnTo>
                  <a:lnTo>
                    <a:pt x="12934" y="15741"/>
                  </a:lnTo>
                  <a:lnTo>
                    <a:pt x="13727" y="15252"/>
                  </a:lnTo>
                  <a:lnTo>
                    <a:pt x="14492" y="14763"/>
                  </a:lnTo>
                  <a:lnTo>
                    <a:pt x="15211" y="14275"/>
                  </a:lnTo>
                  <a:lnTo>
                    <a:pt x="15910" y="13786"/>
                  </a:lnTo>
                  <a:lnTo>
                    <a:pt x="16558" y="13260"/>
                  </a:lnTo>
                  <a:lnTo>
                    <a:pt x="17188" y="12771"/>
                  </a:lnTo>
                  <a:lnTo>
                    <a:pt x="17766" y="12282"/>
                  </a:lnTo>
                  <a:lnTo>
                    <a:pt x="18326" y="11756"/>
                  </a:lnTo>
                  <a:lnTo>
                    <a:pt x="18834" y="11267"/>
                  </a:lnTo>
                  <a:lnTo>
                    <a:pt x="19301" y="10778"/>
                  </a:lnTo>
                  <a:lnTo>
                    <a:pt x="19716" y="10252"/>
                  </a:lnTo>
                  <a:lnTo>
                    <a:pt x="20112" y="9769"/>
                  </a:lnTo>
                  <a:lnTo>
                    <a:pt x="20439" y="9280"/>
                  </a:lnTo>
                  <a:lnTo>
                    <a:pt x="20738" y="8754"/>
                  </a:lnTo>
                  <a:lnTo>
                    <a:pt x="20994" y="8265"/>
                  </a:lnTo>
                  <a:lnTo>
                    <a:pt x="21204" y="7777"/>
                  </a:lnTo>
                  <a:lnTo>
                    <a:pt x="21390" y="7288"/>
                  </a:lnTo>
                  <a:lnTo>
                    <a:pt x="21507" y="6799"/>
                  </a:lnTo>
                  <a:lnTo>
                    <a:pt x="21577" y="6310"/>
                  </a:lnTo>
                  <a:lnTo>
                    <a:pt x="21577" y="631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41" name="Shape"/>
            <p:cNvSpPr/>
            <p:nvPr/>
          </p:nvSpPr>
          <p:spPr>
            <a:xfrm>
              <a:off x="7845425" y="0"/>
              <a:ext cx="1295400" cy="438150"/>
            </a:xfrm>
            <a:custGeom>
              <a:avLst/>
              <a:gdLst/>
              <a:ahLst/>
              <a:cxnLst>
                <a:cxn ang="0">
                  <a:pos x="wd2" y="hd2"/>
                </a:cxn>
                <a:cxn ang="5400000">
                  <a:pos x="wd2" y="hd2"/>
                </a:cxn>
                <a:cxn ang="10800000">
                  <a:pos x="wd2" y="hd2"/>
                </a:cxn>
                <a:cxn ang="16200000">
                  <a:pos x="wd2" y="hd2"/>
                </a:cxn>
              </a:cxnLst>
              <a:rect l="0" t="0" r="r" b="b"/>
              <a:pathLst>
                <a:path w="21600" h="21600" extrusionOk="0">
                  <a:moveTo>
                    <a:pt x="21600" y="17374"/>
                  </a:moveTo>
                  <a:lnTo>
                    <a:pt x="17801" y="12678"/>
                  </a:lnTo>
                  <a:lnTo>
                    <a:pt x="13656" y="8452"/>
                  </a:lnTo>
                  <a:lnTo>
                    <a:pt x="9219" y="4226"/>
                  </a:lnTo>
                  <a:lnTo>
                    <a:pt x="4437" y="0"/>
                  </a:lnTo>
                  <a:lnTo>
                    <a:pt x="0" y="0"/>
                  </a:lnTo>
                  <a:lnTo>
                    <a:pt x="6031" y="4696"/>
                  </a:lnTo>
                  <a:lnTo>
                    <a:pt x="11743" y="10330"/>
                  </a:lnTo>
                  <a:lnTo>
                    <a:pt x="16844" y="15965"/>
                  </a:lnTo>
                  <a:lnTo>
                    <a:pt x="21600" y="21600"/>
                  </a:lnTo>
                  <a:lnTo>
                    <a:pt x="21600" y="17374"/>
                  </a:lnTo>
                  <a:lnTo>
                    <a:pt x="21600" y="17374"/>
                  </a:lnTo>
                  <a:close/>
                </a:path>
              </a:pathLst>
            </a:custGeom>
            <a:gradFill flip="none" rotWithShape="1">
              <a:gsLst>
                <a:gs pos="0">
                  <a:srgbClr val="941100"/>
                </a:gs>
                <a:gs pos="50000">
                  <a:srgbClr val="A9413C"/>
                </a:gs>
                <a:gs pos="100000">
                  <a:srgbClr val="941100"/>
                </a:gs>
              </a:gsLst>
              <a:lin ang="0" scaled="0"/>
            </a:gradFill>
            <a:ln w="3175" cap="flat">
              <a:noFill/>
              <a:round/>
            </a:ln>
            <a:effectLst/>
          </p:spPr>
          <p:txBody>
            <a:bodyPr wrap="square" lIns="50800" tIns="50800" rIns="50800" bIns="50800" numCol="1" anchor="ctr">
              <a:noAutofit/>
            </a:bodyPr>
            <a:lstStyle/>
            <a:p>
              <a:endParaRPr/>
            </a:p>
          </p:txBody>
        </p:sp>
        <p:sp>
          <p:nvSpPr>
            <p:cNvPr id="442" name="Shape"/>
            <p:cNvSpPr/>
            <p:nvPr/>
          </p:nvSpPr>
          <p:spPr>
            <a:xfrm>
              <a:off x="0" y="3149600"/>
              <a:ext cx="9140825" cy="33305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16" y="741"/>
                  </a:lnTo>
                  <a:lnTo>
                    <a:pt x="20836" y="1421"/>
                  </a:lnTo>
                  <a:lnTo>
                    <a:pt x="20407" y="2162"/>
                  </a:lnTo>
                  <a:lnTo>
                    <a:pt x="19959" y="2842"/>
                  </a:lnTo>
                  <a:lnTo>
                    <a:pt x="19011" y="4262"/>
                  </a:lnTo>
                  <a:lnTo>
                    <a:pt x="17976" y="5683"/>
                  </a:lnTo>
                  <a:lnTo>
                    <a:pt x="16851" y="7104"/>
                  </a:lnTo>
                  <a:lnTo>
                    <a:pt x="15662" y="8514"/>
                  </a:lnTo>
                  <a:lnTo>
                    <a:pt x="14401" y="9873"/>
                  </a:lnTo>
                  <a:lnTo>
                    <a:pt x="13050" y="11232"/>
                  </a:lnTo>
                  <a:lnTo>
                    <a:pt x="11632" y="12591"/>
                  </a:lnTo>
                  <a:lnTo>
                    <a:pt x="10149" y="13950"/>
                  </a:lnTo>
                  <a:lnTo>
                    <a:pt x="8595" y="15248"/>
                  </a:lnTo>
                  <a:lnTo>
                    <a:pt x="6999" y="16483"/>
                  </a:lnTo>
                  <a:lnTo>
                    <a:pt x="5332" y="17719"/>
                  </a:lnTo>
                  <a:lnTo>
                    <a:pt x="3601" y="18882"/>
                  </a:lnTo>
                  <a:lnTo>
                    <a:pt x="1821" y="20056"/>
                  </a:lnTo>
                  <a:lnTo>
                    <a:pt x="0" y="21168"/>
                  </a:lnTo>
                  <a:lnTo>
                    <a:pt x="0" y="21600"/>
                  </a:lnTo>
                  <a:lnTo>
                    <a:pt x="1799" y="20488"/>
                  </a:lnTo>
                  <a:lnTo>
                    <a:pt x="3579" y="19376"/>
                  </a:lnTo>
                  <a:lnTo>
                    <a:pt x="5287" y="18151"/>
                  </a:lnTo>
                  <a:lnTo>
                    <a:pt x="6932" y="16977"/>
                  </a:lnTo>
                  <a:lnTo>
                    <a:pt x="8527" y="15680"/>
                  </a:lnTo>
                  <a:lnTo>
                    <a:pt x="10081" y="14383"/>
                  </a:lnTo>
                  <a:lnTo>
                    <a:pt x="11541" y="13086"/>
                  </a:lnTo>
                  <a:lnTo>
                    <a:pt x="12960" y="11727"/>
                  </a:lnTo>
                  <a:lnTo>
                    <a:pt x="14311" y="10368"/>
                  </a:lnTo>
                  <a:lnTo>
                    <a:pt x="15572" y="9009"/>
                  </a:lnTo>
                  <a:lnTo>
                    <a:pt x="16783" y="7588"/>
                  </a:lnTo>
                  <a:lnTo>
                    <a:pt x="17908" y="6177"/>
                  </a:lnTo>
                  <a:lnTo>
                    <a:pt x="18966" y="4757"/>
                  </a:lnTo>
                  <a:lnTo>
                    <a:pt x="19914" y="3336"/>
                  </a:lnTo>
                  <a:lnTo>
                    <a:pt x="20814" y="1915"/>
                  </a:lnTo>
                  <a:lnTo>
                    <a:pt x="21600" y="494"/>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43" name="Shape"/>
            <p:cNvSpPr/>
            <p:nvPr/>
          </p:nvSpPr>
          <p:spPr>
            <a:xfrm>
              <a:off x="0" y="161925"/>
              <a:ext cx="3113088" cy="2008188"/>
            </a:xfrm>
            <a:custGeom>
              <a:avLst/>
              <a:gdLst/>
              <a:ahLst/>
              <a:cxnLst>
                <a:cxn ang="0">
                  <a:pos x="wd2" y="hd2"/>
                </a:cxn>
                <a:cxn ang="5400000">
                  <a:pos x="wd2" y="hd2"/>
                </a:cxn>
                <a:cxn ang="10800000">
                  <a:pos x="wd2" y="hd2"/>
                </a:cxn>
                <a:cxn ang="16200000">
                  <a:pos x="wd2" y="hd2"/>
                </a:cxn>
              </a:cxnLst>
              <a:rect l="0" t="0" r="r" b="b"/>
              <a:pathLst>
                <a:path w="21600" h="21600" extrusionOk="0">
                  <a:moveTo>
                    <a:pt x="21600" y="9101"/>
                  </a:moveTo>
                  <a:lnTo>
                    <a:pt x="21600" y="8281"/>
                  </a:lnTo>
                  <a:lnTo>
                    <a:pt x="21401" y="7479"/>
                  </a:lnTo>
                  <a:lnTo>
                    <a:pt x="21003" y="6659"/>
                  </a:lnTo>
                  <a:lnTo>
                    <a:pt x="20352" y="5942"/>
                  </a:lnTo>
                  <a:lnTo>
                    <a:pt x="19556" y="5225"/>
                  </a:lnTo>
                  <a:lnTo>
                    <a:pt x="18628" y="4610"/>
                  </a:lnTo>
                  <a:lnTo>
                    <a:pt x="17446" y="3893"/>
                  </a:lnTo>
                  <a:lnTo>
                    <a:pt x="16120" y="3381"/>
                  </a:lnTo>
                  <a:lnTo>
                    <a:pt x="14661" y="2766"/>
                  </a:lnTo>
                  <a:lnTo>
                    <a:pt x="13015" y="2254"/>
                  </a:lnTo>
                  <a:lnTo>
                    <a:pt x="11159" y="1742"/>
                  </a:lnTo>
                  <a:lnTo>
                    <a:pt x="9248" y="1332"/>
                  </a:lnTo>
                  <a:lnTo>
                    <a:pt x="7137" y="922"/>
                  </a:lnTo>
                  <a:lnTo>
                    <a:pt x="4883" y="615"/>
                  </a:lnTo>
                  <a:lnTo>
                    <a:pt x="2508" y="307"/>
                  </a:lnTo>
                  <a:lnTo>
                    <a:pt x="0" y="0"/>
                  </a:lnTo>
                  <a:lnTo>
                    <a:pt x="0" y="205"/>
                  </a:lnTo>
                  <a:lnTo>
                    <a:pt x="2442" y="512"/>
                  </a:lnTo>
                  <a:lnTo>
                    <a:pt x="4762" y="820"/>
                  </a:lnTo>
                  <a:lnTo>
                    <a:pt x="6939" y="1127"/>
                  </a:lnTo>
                  <a:lnTo>
                    <a:pt x="8983" y="1537"/>
                  </a:lnTo>
                  <a:lnTo>
                    <a:pt x="10905" y="1947"/>
                  </a:lnTo>
                  <a:lnTo>
                    <a:pt x="12684" y="2459"/>
                  </a:lnTo>
                  <a:lnTo>
                    <a:pt x="14275" y="2971"/>
                  </a:lnTo>
                  <a:lnTo>
                    <a:pt x="15722" y="3483"/>
                  </a:lnTo>
                  <a:lnTo>
                    <a:pt x="16982" y="4098"/>
                  </a:lnTo>
                  <a:lnTo>
                    <a:pt x="18098" y="4713"/>
                  </a:lnTo>
                  <a:lnTo>
                    <a:pt x="19092" y="5430"/>
                  </a:lnTo>
                  <a:lnTo>
                    <a:pt x="19821" y="6147"/>
                  </a:lnTo>
                  <a:lnTo>
                    <a:pt x="20418" y="6864"/>
                  </a:lnTo>
                  <a:lnTo>
                    <a:pt x="20805" y="7564"/>
                  </a:lnTo>
                  <a:lnTo>
                    <a:pt x="21003" y="8384"/>
                  </a:lnTo>
                  <a:lnTo>
                    <a:pt x="21003" y="9203"/>
                  </a:lnTo>
                  <a:lnTo>
                    <a:pt x="20805" y="10023"/>
                  </a:lnTo>
                  <a:lnTo>
                    <a:pt x="20484" y="10740"/>
                  </a:lnTo>
                  <a:lnTo>
                    <a:pt x="19954" y="11560"/>
                  </a:lnTo>
                  <a:lnTo>
                    <a:pt x="19291" y="12277"/>
                  </a:lnTo>
                  <a:lnTo>
                    <a:pt x="18429" y="13097"/>
                  </a:lnTo>
                  <a:lnTo>
                    <a:pt x="17446" y="13814"/>
                  </a:lnTo>
                  <a:lnTo>
                    <a:pt x="16252" y="14633"/>
                  </a:lnTo>
                  <a:lnTo>
                    <a:pt x="14993" y="15351"/>
                  </a:lnTo>
                  <a:lnTo>
                    <a:pt x="13546" y="16068"/>
                  </a:lnTo>
                  <a:lnTo>
                    <a:pt x="12021" y="16887"/>
                  </a:lnTo>
                  <a:lnTo>
                    <a:pt x="10308" y="17604"/>
                  </a:lnTo>
                  <a:lnTo>
                    <a:pt x="8452" y="18322"/>
                  </a:lnTo>
                  <a:lnTo>
                    <a:pt x="6541" y="19039"/>
                  </a:lnTo>
                  <a:lnTo>
                    <a:pt x="4497" y="19756"/>
                  </a:lnTo>
                  <a:lnTo>
                    <a:pt x="2309" y="20473"/>
                  </a:lnTo>
                  <a:lnTo>
                    <a:pt x="0" y="21190"/>
                  </a:lnTo>
                  <a:lnTo>
                    <a:pt x="0" y="21600"/>
                  </a:lnTo>
                  <a:lnTo>
                    <a:pt x="2375" y="20883"/>
                  </a:lnTo>
                  <a:lnTo>
                    <a:pt x="4563" y="20166"/>
                  </a:lnTo>
                  <a:lnTo>
                    <a:pt x="6740" y="19449"/>
                  </a:lnTo>
                  <a:lnTo>
                    <a:pt x="8717" y="18629"/>
                  </a:lnTo>
                  <a:lnTo>
                    <a:pt x="10574" y="17912"/>
                  </a:lnTo>
                  <a:lnTo>
                    <a:pt x="12352" y="17092"/>
                  </a:lnTo>
                  <a:lnTo>
                    <a:pt x="13943" y="16375"/>
                  </a:lnTo>
                  <a:lnTo>
                    <a:pt x="15391" y="15555"/>
                  </a:lnTo>
                  <a:lnTo>
                    <a:pt x="16717" y="14736"/>
                  </a:lnTo>
                  <a:lnTo>
                    <a:pt x="17899" y="13916"/>
                  </a:lnTo>
                  <a:lnTo>
                    <a:pt x="18959" y="13097"/>
                  </a:lnTo>
                  <a:lnTo>
                    <a:pt x="19821" y="12379"/>
                  </a:lnTo>
                  <a:lnTo>
                    <a:pt x="20550" y="11560"/>
                  </a:lnTo>
                  <a:lnTo>
                    <a:pt x="21070" y="10740"/>
                  </a:lnTo>
                  <a:lnTo>
                    <a:pt x="21401" y="9921"/>
                  </a:lnTo>
                  <a:lnTo>
                    <a:pt x="21600" y="9101"/>
                  </a:lnTo>
                  <a:lnTo>
                    <a:pt x="21600" y="9101"/>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44" name="Shape"/>
            <p:cNvSpPr/>
            <p:nvPr/>
          </p:nvSpPr>
          <p:spPr>
            <a:xfrm>
              <a:off x="0" y="0"/>
              <a:ext cx="7475538" cy="4605338"/>
            </a:xfrm>
            <a:custGeom>
              <a:avLst/>
              <a:gdLst/>
              <a:ahLst/>
              <a:cxnLst>
                <a:cxn ang="0">
                  <a:pos x="wd2" y="hd2"/>
                </a:cxn>
                <a:cxn ang="5400000">
                  <a:pos x="wd2" y="hd2"/>
                </a:cxn>
                <a:cxn ang="10800000">
                  <a:pos x="wd2" y="hd2"/>
                </a:cxn>
                <a:cxn ang="16200000">
                  <a:pos x="wd2" y="hd2"/>
                </a:cxn>
              </a:cxnLst>
              <a:rect l="0" t="0" r="r" b="b"/>
              <a:pathLst>
                <a:path w="21600" h="21600" extrusionOk="0">
                  <a:moveTo>
                    <a:pt x="21572" y="6470"/>
                  </a:moveTo>
                  <a:lnTo>
                    <a:pt x="21600" y="5934"/>
                  </a:lnTo>
                  <a:lnTo>
                    <a:pt x="21572" y="5443"/>
                  </a:lnTo>
                  <a:lnTo>
                    <a:pt x="21462" y="4951"/>
                  </a:lnTo>
                  <a:lnTo>
                    <a:pt x="21324" y="4460"/>
                  </a:lnTo>
                  <a:lnTo>
                    <a:pt x="21103" y="4021"/>
                  </a:lnTo>
                  <a:lnTo>
                    <a:pt x="20855" y="3574"/>
                  </a:lnTo>
                  <a:lnTo>
                    <a:pt x="20551" y="3172"/>
                  </a:lnTo>
                  <a:lnTo>
                    <a:pt x="20197" y="2725"/>
                  </a:lnTo>
                  <a:lnTo>
                    <a:pt x="19782" y="2323"/>
                  </a:lnTo>
                  <a:lnTo>
                    <a:pt x="19313" y="1966"/>
                  </a:lnTo>
                  <a:lnTo>
                    <a:pt x="18793" y="1608"/>
                  </a:lnTo>
                  <a:lnTo>
                    <a:pt x="18241" y="1251"/>
                  </a:lnTo>
                  <a:lnTo>
                    <a:pt x="17638" y="893"/>
                  </a:lnTo>
                  <a:lnTo>
                    <a:pt x="16975" y="581"/>
                  </a:lnTo>
                  <a:lnTo>
                    <a:pt x="16290" y="268"/>
                  </a:lnTo>
                  <a:lnTo>
                    <a:pt x="15544" y="0"/>
                  </a:lnTo>
                  <a:lnTo>
                    <a:pt x="14748" y="0"/>
                  </a:lnTo>
                  <a:lnTo>
                    <a:pt x="15544" y="268"/>
                  </a:lnTo>
                  <a:lnTo>
                    <a:pt x="16290" y="581"/>
                  </a:lnTo>
                  <a:lnTo>
                    <a:pt x="16975" y="893"/>
                  </a:lnTo>
                  <a:lnTo>
                    <a:pt x="17638" y="1206"/>
                  </a:lnTo>
                  <a:lnTo>
                    <a:pt x="18241" y="1564"/>
                  </a:lnTo>
                  <a:lnTo>
                    <a:pt x="18793" y="1921"/>
                  </a:lnTo>
                  <a:lnTo>
                    <a:pt x="19285" y="2323"/>
                  </a:lnTo>
                  <a:lnTo>
                    <a:pt x="19727" y="2725"/>
                  </a:lnTo>
                  <a:lnTo>
                    <a:pt x="20114" y="3127"/>
                  </a:lnTo>
                  <a:lnTo>
                    <a:pt x="20445" y="3574"/>
                  </a:lnTo>
                  <a:lnTo>
                    <a:pt x="20716" y="4021"/>
                  </a:lnTo>
                  <a:lnTo>
                    <a:pt x="20937" y="4505"/>
                  </a:lnTo>
                  <a:lnTo>
                    <a:pt x="21103" y="4996"/>
                  </a:lnTo>
                  <a:lnTo>
                    <a:pt x="21213" y="5487"/>
                  </a:lnTo>
                  <a:lnTo>
                    <a:pt x="21241" y="5979"/>
                  </a:lnTo>
                  <a:lnTo>
                    <a:pt x="21213" y="6515"/>
                  </a:lnTo>
                  <a:lnTo>
                    <a:pt x="21131" y="6962"/>
                  </a:lnTo>
                  <a:lnTo>
                    <a:pt x="21020" y="7453"/>
                  </a:lnTo>
                  <a:lnTo>
                    <a:pt x="20855" y="7945"/>
                  </a:lnTo>
                  <a:lnTo>
                    <a:pt x="20661" y="8391"/>
                  </a:lnTo>
                  <a:lnTo>
                    <a:pt x="20417" y="8883"/>
                  </a:lnTo>
                  <a:lnTo>
                    <a:pt x="20114" y="9374"/>
                  </a:lnTo>
                  <a:lnTo>
                    <a:pt x="19782" y="9866"/>
                  </a:lnTo>
                  <a:lnTo>
                    <a:pt x="19396" y="10312"/>
                  </a:lnTo>
                  <a:lnTo>
                    <a:pt x="18986" y="10804"/>
                  </a:lnTo>
                  <a:lnTo>
                    <a:pt x="18517" y="11295"/>
                  </a:lnTo>
                  <a:lnTo>
                    <a:pt x="18020" y="11787"/>
                  </a:lnTo>
                  <a:lnTo>
                    <a:pt x="17500" y="12271"/>
                  </a:lnTo>
                  <a:lnTo>
                    <a:pt x="16920" y="12762"/>
                  </a:lnTo>
                  <a:lnTo>
                    <a:pt x="16317" y="13209"/>
                  </a:lnTo>
                  <a:lnTo>
                    <a:pt x="15682" y="13700"/>
                  </a:lnTo>
                  <a:lnTo>
                    <a:pt x="14997" y="14192"/>
                  </a:lnTo>
                  <a:lnTo>
                    <a:pt x="14279" y="14683"/>
                  </a:lnTo>
                  <a:lnTo>
                    <a:pt x="13538" y="15130"/>
                  </a:lnTo>
                  <a:lnTo>
                    <a:pt x="12737" y="15621"/>
                  </a:lnTo>
                  <a:lnTo>
                    <a:pt x="11941" y="16113"/>
                  </a:lnTo>
                  <a:lnTo>
                    <a:pt x="11090" y="16559"/>
                  </a:lnTo>
                  <a:lnTo>
                    <a:pt x="10234" y="17006"/>
                  </a:lnTo>
                  <a:lnTo>
                    <a:pt x="9327" y="17497"/>
                  </a:lnTo>
                  <a:lnTo>
                    <a:pt x="8393" y="17944"/>
                  </a:lnTo>
                  <a:lnTo>
                    <a:pt x="7427" y="18391"/>
                  </a:lnTo>
                  <a:lnTo>
                    <a:pt x="6438" y="18838"/>
                  </a:lnTo>
                  <a:lnTo>
                    <a:pt x="4404" y="19686"/>
                  </a:lnTo>
                  <a:lnTo>
                    <a:pt x="2227" y="20528"/>
                  </a:lnTo>
                  <a:lnTo>
                    <a:pt x="0" y="21332"/>
                  </a:lnTo>
                  <a:lnTo>
                    <a:pt x="0" y="21600"/>
                  </a:lnTo>
                  <a:lnTo>
                    <a:pt x="2282" y="20751"/>
                  </a:lnTo>
                  <a:lnTo>
                    <a:pt x="4459" y="19910"/>
                  </a:lnTo>
                  <a:lnTo>
                    <a:pt x="6548" y="19016"/>
                  </a:lnTo>
                  <a:lnTo>
                    <a:pt x="7537" y="18570"/>
                  </a:lnTo>
                  <a:lnTo>
                    <a:pt x="8531" y="18123"/>
                  </a:lnTo>
                  <a:lnTo>
                    <a:pt x="9466" y="17676"/>
                  </a:lnTo>
                  <a:lnTo>
                    <a:pt x="10372" y="17185"/>
                  </a:lnTo>
                  <a:lnTo>
                    <a:pt x="11279" y="16738"/>
                  </a:lnTo>
                  <a:lnTo>
                    <a:pt x="12134" y="16247"/>
                  </a:lnTo>
                  <a:lnTo>
                    <a:pt x="12958" y="15755"/>
                  </a:lnTo>
                  <a:lnTo>
                    <a:pt x="13759" y="15264"/>
                  </a:lnTo>
                  <a:lnTo>
                    <a:pt x="14500" y="14772"/>
                  </a:lnTo>
                  <a:lnTo>
                    <a:pt x="15241" y="14326"/>
                  </a:lnTo>
                  <a:lnTo>
                    <a:pt x="15931" y="13834"/>
                  </a:lnTo>
                  <a:lnTo>
                    <a:pt x="16589" y="13343"/>
                  </a:lnTo>
                  <a:lnTo>
                    <a:pt x="17196" y="12807"/>
                  </a:lnTo>
                  <a:lnTo>
                    <a:pt x="17776" y="12315"/>
                  </a:lnTo>
                  <a:lnTo>
                    <a:pt x="18324" y="11831"/>
                  </a:lnTo>
                  <a:lnTo>
                    <a:pt x="18821" y="11340"/>
                  </a:lnTo>
                  <a:lnTo>
                    <a:pt x="19285" y="10848"/>
                  </a:lnTo>
                  <a:lnTo>
                    <a:pt x="19727" y="10357"/>
                  </a:lnTo>
                  <a:lnTo>
                    <a:pt x="20114" y="9866"/>
                  </a:lnTo>
                  <a:lnTo>
                    <a:pt x="20445" y="9374"/>
                  </a:lnTo>
                  <a:lnTo>
                    <a:pt x="20744" y="8883"/>
                  </a:lnTo>
                  <a:lnTo>
                    <a:pt x="20993" y="8391"/>
                  </a:lnTo>
                  <a:lnTo>
                    <a:pt x="21213" y="7900"/>
                  </a:lnTo>
                  <a:lnTo>
                    <a:pt x="21379" y="7408"/>
                  </a:lnTo>
                  <a:lnTo>
                    <a:pt x="21490" y="6962"/>
                  </a:lnTo>
                  <a:lnTo>
                    <a:pt x="21572" y="6470"/>
                  </a:lnTo>
                  <a:lnTo>
                    <a:pt x="21572" y="647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45" name="Shape"/>
            <p:cNvSpPr/>
            <p:nvPr/>
          </p:nvSpPr>
          <p:spPr>
            <a:xfrm>
              <a:off x="0" y="0"/>
              <a:ext cx="5989638" cy="3740150"/>
            </a:xfrm>
            <a:custGeom>
              <a:avLst/>
              <a:gdLst/>
              <a:ahLst/>
              <a:cxnLst>
                <a:cxn ang="0">
                  <a:pos x="wd2" y="hd2"/>
                </a:cxn>
                <a:cxn ang="5400000">
                  <a:pos x="wd2" y="hd2"/>
                </a:cxn>
                <a:cxn ang="10800000">
                  <a:pos x="wd2" y="hd2"/>
                </a:cxn>
                <a:cxn ang="16200000">
                  <a:pos x="wd2" y="hd2"/>
                </a:cxn>
              </a:cxnLst>
              <a:rect l="0" t="0" r="r" b="b"/>
              <a:pathLst>
                <a:path w="21600" h="21600" extrusionOk="0">
                  <a:moveTo>
                    <a:pt x="21566" y="7197"/>
                  </a:moveTo>
                  <a:lnTo>
                    <a:pt x="21600" y="6592"/>
                  </a:lnTo>
                  <a:lnTo>
                    <a:pt x="21566" y="6042"/>
                  </a:lnTo>
                  <a:lnTo>
                    <a:pt x="21428" y="5492"/>
                  </a:lnTo>
                  <a:lnTo>
                    <a:pt x="21255" y="4997"/>
                  </a:lnTo>
                  <a:lnTo>
                    <a:pt x="20980" y="4456"/>
                  </a:lnTo>
                  <a:lnTo>
                    <a:pt x="20635" y="3961"/>
                  </a:lnTo>
                  <a:lnTo>
                    <a:pt x="20227" y="3466"/>
                  </a:lnTo>
                  <a:lnTo>
                    <a:pt x="19779" y="3025"/>
                  </a:lnTo>
                  <a:lnTo>
                    <a:pt x="19228" y="2585"/>
                  </a:lnTo>
                  <a:lnTo>
                    <a:pt x="18614" y="2145"/>
                  </a:lnTo>
                  <a:lnTo>
                    <a:pt x="17959" y="1760"/>
                  </a:lnTo>
                  <a:lnTo>
                    <a:pt x="17241" y="1375"/>
                  </a:lnTo>
                  <a:lnTo>
                    <a:pt x="16448" y="990"/>
                  </a:lnTo>
                  <a:lnTo>
                    <a:pt x="15593" y="660"/>
                  </a:lnTo>
                  <a:lnTo>
                    <a:pt x="14697" y="330"/>
                  </a:lnTo>
                  <a:lnTo>
                    <a:pt x="13738" y="0"/>
                  </a:lnTo>
                  <a:lnTo>
                    <a:pt x="12807" y="0"/>
                  </a:lnTo>
                  <a:lnTo>
                    <a:pt x="13841" y="330"/>
                  </a:lnTo>
                  <a:lnTo>
                    <a:pt x="14800" y="660"/>
                  </a:lnTo>
                  <a:lnTo>
                    <a:pt x="15690" y="990"/>
                  </a:lnTo>
                  <a:lnTo>
                    <a:pt x="16517" y="1375"/>
                  </a:lnTo>
                  <a:lnTo>
                    <a:pt x="17310" y="1760"/>
                  </a:lnTo>
                  <a:lnTo>
                    <a:pt x="18028" y="2145"/>
                  </a:lnTo>
                  <a:lnTo>
                    <a:pt x="18682" y="2585"/>
                  </a:lnTo>
                  <a:lnTo>
                    <a:pt x="19228" y="3025"/>
                  </a:lnTo>
                  <a:lnTo>
                    <a:pt x="19745" y="3521"/>
                  </a:lnTo>
                  <a:lnTo>
                    <a:pt x="20193" y="3961"/>
                  </a:lnTo>
                  <a:lnTo>
                    <a:pt x="20538" y="4511"/>
                  </a:lnTo>
                  <a:lnTo>
                    <a:pt x="20807" y="4997"/>
                  </a:lnTo>
                  <a:lnTo>
                    <a:pt x="21049" y="5547"/>
                  </a:lnTo>
                  <a:lnTo>
                    <a:pt x="21152" y="6097"/>
                  </a:lnTo>
                  <a:lnTo>
                    <a:pt x="21221" y="6647"/>
                  </a:lnTo>
                  <a:lnTo>
                    <a:pt x="21186" y="7252"/>
                  </a:lnTo>
                  <a:lnTo>
                    <a:pt x="21118" y="7692"/>
                  </a:lnTo>
                  <a:lnTo>
                    <a:pt x="20980" y="8132"/>
                  </a:lnTo>
                  <a:lnTo>
                    <a:pt x="20842" y="8627"/>
                  </a:lnTo>
                  <a:lnTo>
                    <a:pt x="20635" y="9067"/>
                  </a:lnTo>
                  <a:lnTo>
                    <a:pt x="20365" y="9507"/>
                  </a:lnTo>
                  <a:lnTo>
                    <a:pt x="20090" y="10002"/>
                  </a:lnTo>
                  <a:lnTo>
                    <a:pt x="19745" y="10442"/>
                  </a:lnTo>
                  <a:lnTo>
                    <a:pt x="19366" y="10883"/>
                  </a:lnTo>
                  <a:lnTo>
                    <a:pt x="18958" y="11378"/>
                  </a:lnTo>
                  <a:lnTo>
                    <a:pt x="18510" y="11818"/>
                  </a:lnTo>
                  <a:lnTo>
                    <a:pt x="17993" y="12313"/>
                  </a:lnTo>
                  <a:lnTo>
                    <a:pt x="17476" y="12753"/>
                  </a:lnTo>
                  <a:lnTo>
                    <a:pt x="16896" y="13193"/>
                  </a:lnTo>
                  <a:lnTo>
                    <a:pt x="16276" y="13688"/>
                  </a:lnTo>
                  <a:lnTo>
                    <a:pt x="15662" y="14128"/>
                  </a:lnTo>
                  <a:lnTo>
                    <a:pt x="14972" y="14568"/>
                  </a:lnTo>
                  <a:lnTo>
                    <a:pt x="13531" y="15494"/>
                  </a:lnTo>
                  <a:lnTo>
                    <a:pt x="11917" y="16374"/>
                  </a:lnTo>
                  <a:lnTo>
                    <a:pt x="10234" y="17254"/>
                  </a:lnTo>
                  <a:lnTo>
                    <a:pt x="8379" y="18079"/>
                  </a:lnTo>
                  <a:lnTo>
                    <a:pt x="6455" y="18960"/>
                  </a:lnTo>
                  <a:lnTo>
                    <a:pt x="4394" y="19785"/>
                  </a:lnTo>
                  <a:lnTo>
                    <a:pt x="2234" y="20555"/>
                  </a:lnTo>
                  <a:lnTo>
                    <a:pt x="0" y="21325"/>
                  </a:lnTo>
                  <a:lnTo>
                    <a:pt x="0" y="21600"/>
                  </a:lnTo>
                  <a:lnTo>
                    <a:pt x="2303" y="20830"/>
                  </a:lnTo>
                  <a:lnTo>
                    <a:pt x="4462" y="20005"/>
                  </a:lnTo>
                  <a:lnTo>
                    <a:pt x="6559" y="19180"/>
                  </a:lnTo>
                  <a:lnTo>
                    <a:pt x="8517" y="18299"/>
                  </a:lnTo>
                  <a:lnTo>
                    <a:pt x="10407" y="17419"/>
                  </a:lnTo>
                  <a:lnTo>
                    <a:pt x="12124" y="16539"/>
                  </a:lnTo>
                  <a:lnTo>
                    <a:pt x="13738" y="15604"/>
                  </a:lnTo>
                  <a:lnTo>
                    <a:pt x="14490" y="15164"/>
                  </a:lnTo>
                  <a:lnTo>
                    <a:pt x="15214" y="14733"/>
                  </a:lnTo>
                  <a:lnTo>
                    <a:pt x="15897" y="14238"/>
                  </a:lnTo>
                  <a:lnTo>
                    <a:pt x="16552" y="13798"/>
                  </a:lnTo>
                  <a:lnTo>
                    <a:pt x="17172" y="13303"/>
                  </a:lnTo>
                  <a:lnTo>
                    <a:pt x="17752" y="12863"/>
                  </a:lnTo>
                  <a:lnTo>
                    <a:pt x="18303" y="12368"/>
                  </a:lnTo>
                  <a:lnTo>
                    <a:pt x="18820" y="11928"/>
                  </a:lnTo>
                  <a:lnTo>
                    <a:pt x="19263" y="11433"/>
                  </a:lnTo>
                  <a:lnTo>
                    <a:pt x="19711" y="10938"/>
                  </a:lnTo>
                  <a:lnTo>
                    <a:pt x="20090" y="10497"/>
                  </a:lnTo>
                  <a:lnTo>
                    <a:pt x="20434" y="10002"/>
                  </a:lnTo>
                  <a:lnTo>
                    <a:pt x="20739" y="9562"/>
                  </a:lnTo>
                  <a:lnTo>
                    <a:pt x="20980" y="9067"/>
                  </a:lnTo>
                  <a:lnTo>
                    <a:pt x="21186" y="8627"/>
                  </a:lnTo>
                  <a:lnTo>
                    <a:pt x="21359" y="8132"/>
                  </a:lnTo>
                  <a:lnTo>
                    <a:pt x="21497" y="7637"/>
                  </a:lnTo>
                  <a:lnTo>
                    <a:pt x="21566" y="7197"/>
                  </a:lnTo>
                  <a:lnTo>
                    <a:pt x="21566" y="719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46" name="Shape"/>
            <p:cNvSpPr/>
            <p:nvPr/>
          </p:nvSpPr>
          <p:spPr>
            <a:xfrm>
              <a:off x="0" y="0"/>
              <a:ext cx="4656138" cy="2930525"/>
            </a:xfrm>
            <a:custGeom>
              <a:avLst/>
              <a:gdLst/>
              <a:ahLst/>
              <a:cxnLst>
                <a:cxn ang="0">
                  <a:pos x="wd2" y="hd2"/>
                </a:cxn>
                <a:cxn ang="5400000">
                  <a:pos x="wd2" y="hd2"/>
                </a:cxn>
                <a:cxn ang="10800000">
                  <a:pos x="wd2" y="hd2"/>
                </a:cxn>
                <a:cxn ang="16200000">
                  <a:pos x="wd2" y="hd2"/>
                </a:cxn>
              </a:cxnLst>
              <a:rect l="0" t="0" r="r" b="b"/>
              <a:pathLst>
                <a:path w="21600" h="21600" extrusionOk="0">
                  <a:moveTo>
                    <a:pt x="21600" y="8273"/>
                  </a:moveTo>
                  <a:lnTo>
                    <a:pt x="21600" y="7571"/>
                  </a:lnTo>
                  <a:lnTo>
                    <a:pt x="21511" y="6798"/>
                  </a:lnTo>
                  <a:lnTo>
                    <a:pt x="21245" y="6178"/>
                  </a:lnTo>
                  <a:lnTo>
                    <a:pt x="20847" y="5476"/>
                  </a:lnTo>
                  <a:lnTo>
                    <a:pt x="20315" y="4844"/>
                  </a:lnTo>
                  <a:lnTo>
                    <a:pt x="19702" y="4283"/>
                  </a:lnTo>
                  <a:lnTo>
                    <a:pt x="18904" y="3721"/>
                  </a:lnTo>
                  <a:lnTo>
                    <a:pt x="18025" y="3159"/>
                  </a:lnTo>
                  <a:lnTo>
                    <a:pt x="17005" y="2668"/>
                  </a:lnTo>
                  <a:lnTo>
                    <a:pt x="15905" y="2176"/>
                  </a:lnTo>
                  <a:lnTo>
                    <a:pt x="14663" y="1755"/>
                  </a:lnTo>
                  <a:lnTo>
                    <a:pt x="13341" y="1334"/>
                  </a:lnTo>
                  <a:lnTo>
                    <a:pt x="11879" y="913"/>
                  </a:lnTo>
                  <a:lnTo>
                    <a:pt x="10335" y="632"/>
                  </a:lnTo>
                  <a:lnTo>
                    <a:pt x="8702" y="281"/>
                  </a:lnTo>
                  <a:lnTo>
                    <a:pt x="6981" y="0"/>
                  </a:lnTo>
                  <a:lnTo>
                    <a:pt x="5127" y="0"/>
                  </a:lnTo>
                  <a:lnTo>
                    <a:pt x="6981" y="281"/>
                  </a:lnTo>
                  <a:lnTo>
                    <a:pt x="8791" y="562"/>
                  </a:lnTo>
                  <a:lnTo>
                    <a:pt x="10468" y="913"/>
                  </a:lnTo>
                  <a:lnTo>
                    <a:pt x="12011" y="1264"/>
                  </a:lnTo>
                  <a:lnTo>
                    <a:pt x="13474" y="1685"/>
                  </a:lnTo>
                  <a:lnTo>
                    <a:pt x="14841" y="2106"/>
                  </a:lnTo>
                  <a:lnTo>
                    <a:pt x="16074" y="2598"/>
                  </a:lnTo>
                  <a:lnTo>
                    <a:pt x="17182" y="3089"/>
                  </a:lnTo>
                  <a:lnTo>
                    <a:pt x="18150" y="3651"/>
                  </a:lnTo>
                  <a:lnTo>
                    <a:pt x="18992" y="4212"/>
                  </a:lnTo>
                  <a:lnTo>
                    <a:pt x="19702" y="4844"/>
                  </a:lnTo>
                  <a:lnTo>
                    <a:pt x="20315" y="5476"/>
                  </a:lnTo>
                  <a:lnTo>
                    <a:pt x="20714" y="6178"/>
                  </a:lnTo>
                  <a:lnTo>
                    <a:pt x="21024" y="6868"/>
                  </a:lnTo>
                  <a:lnTo>
                    <a:pt x="21157" y="7571"/>
                  </a:lnTo>
                  <a:lnTo>
                    <a:pt x="21157" y="8343"/>
                  </a:lnTo>
                  <a:lnTo>
                    <a:pt x="21068" y="8764"/>
                  </a:lnTo>
                  <a:lnTo>
                    <a:pt x="20979" y="9185"/>
                  </a:lnTo>
                  <a:lnTo>
                    <a:pt x="20802" y="9607"/>
                  </a:lnTo>
                  <a:lnTo>
                    <a:pt x="20625" y="10028"/>
                  </a:lnTo>
                  <a:lnTo>
                    <a:pt x="20100" y="10870"/>
                  </a:lnTo>
                  <a:lnTo>
                    <a:pt x="19391" y="11713"/>
                  </a:lnTo>
                  <a:lnTo>
                    <a:pt x="18505" y="12555"/>
                  </a:lnTo>
                  <a:lnTo>
                    <a:pt x="17493" y="13398"/>
                  </a:lnTo>
                  <a:lnTo>
                    <a:pt x="16340" y="14240"/>
                  </a:lnTo>
                  <a:lnTo>
                    <a:pt x="15018" y="15083"/>
                  </a:lnTo>
                  <a:lnTo>
                    <a:pt x="13607" y="15925"/>
                  </a:lnTo>
                  <a:lnTo>
                    <a:pt x="12011" y="16767"/>
                  </a:lnTo>
                  <a:lnTo>
                    <a:pt x="10290" y="17540"/>
                  </a:lnTo>
                  <a:lnTo>
                    <a:pt x="8436" y="18382"/>
                  </a:lnTo>
                  <a:lnTo>
                    <a:pt x="6493" y="19143"/>
                  </a:lnTo>
                  <a:lnTo>
                    <a:pt x="4462" y="19915"/>
                  </a:lnTo>
                  <a:lnTo>
                    <a:pt x="2253" y="20687"/>
                  </a:lnTo>
                  <a:lnTo>
                    <a:pt x="0" y="21389"/>
                  </a:lnTo>
                  <a:lnTo>
                    <a:pt x="0" y="21600"/>
                  </a:lnTo>
                  <a:lnTo>
                    <a:pt x="2297" y="20828"/>
                  </a:lnTo>
                  <a:lnTo>
                    <a:pt x="4506" y="20055"/>
                  </a:lnTo>
                  <a:lnTo>
                    <a:pt x="6626" y="19283"/>
                  </a:lnTo>
                  <a:lnTo>
                    <a:pt x="8613" y="18523"/>
                  </a:lnTo>
                  <a:lnTo>
                    <a:pt x="10468" y="17680"/>
                  </a:lnTo>
                  <a:lnTo>
                    <a:pt x="12233" y="16838"/>
                  </a:lnTo>
                  <a:lnTo>
                    <a:pt x="13821" y="15995"/>
                  </a:lnTo>
                  <a:lnTo>
                    <a:pt x="15328" y="15153"/>
                  </a:lnTo>
                  <a:lnTo>
                    <a:pt x="16651" y="14310"/>
                  </a:lnTo>
                  <a:lnTo>
                    <a:pt x="17847" y="13468"/>
                  </a:lnTo>
                  <a:lnTo>
                    <a:pt x="18904" y="12625"/>
                  </a:lnTo>
                  <a:lnTo>
                    <a:pt x="19790" y="11713"/>
                  </a:lnTo>
                  <a:lnTo>
                    <a:pt x="20492" y="10870"/>
                  </a:lnTo>
                  <a:lnTo>
                    <a:pt x="21024" y="10028"/>
                  </a:lnTo>
                  <a:lnTo>
                    <a:pt x="21245" y="9536"/>
                  </a:lnTo>
                  <a:lnTo>
                    <a:pt x="21423" y="9115"/>
                  </a:lnTo>
                  <a:lnTo>
                    <a:pt x="21511" y="8694"/>
                  </a:lnTo>
                  <a:lnTo>
                    <a:pt x="21600" y="8273"/>
                  </a:lnTo>
                  <a:lnTo>
                    <a:pt x="21600" y="8273"/>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47" name="Shape"/>
            <p:cNvSpPr/>
            <p:nvPr/>
          </p:nvSpPr>
          <p:spPr>
            <a:xfrm>
              <a:off x="180974" y="4519612"/>
              <a:ext cx="2370139" cy="323851"/>
            </a:xfrm>
            <a:custGeom>
              <a:avLst/>
              <a:gdLst/>
              <a:ahLst/>
              <a:cxnLst>
                <a:cxn ang="0">
                  <a:pos x="wd2" y="hd2"/>
                </a:cxn>
                <a:cxn ang="5400000">
                  <a:pos x="wd2" y="hd2"/>
                </a:cxn>
                <a:cxn ang="10800000">
                  <a:pos x="wd2" y="hd2"/>
                </a:cxn>
                <a:cxn ang="16200000">
                  <a:pos x="wd2" y="hd2"/>
                </a:cxn>
              </a:cxnLst>
              <a:rect l="0" t="0" r="r" b="b"/>
              <a:pathLst>
                <a:path w="21600" h="21600" extrusionOk="0">
                  <a:moveTo>
                    <a:pt x="20308" y="21600"/>
                  </a:moveTo>
                  <a:lnTo>
                    <a:pt x="0" y="1906"/>
                  </a:lnTo>
                  <a:lnTo>
                    <a:pt x="1118" y="0"/>
                  </a:lnTo>
                  <a:lnTo>
                    <a:pt x="21600" y="19694"/>
                  </a:lnTo>
                  <a:lnTo>
                    <a:pt x="20308" y="21600"/>
                  </a:lnTo>
                  <a:lnTo>
                    <a:pt x="20308"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448"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sp>
          <p:nvSpPr>
            <p:cNvPr id="449"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grpSp>
          <p:nvGrpSpPr>
            <p:cNvPr id="475" name="Group"/>
            <p:cNvGrpSpPr/>
            <p:nvPr/>
          </p:nvGrpSpPr>
          <p:grpSpPr>
            <a:xfrm>
              <a:off x="304799" y="3625850"/>
              <a:ext cx="1990727" cy="1465263"/>
              <a:chOff x="0" y="0"/>
              <a:chExt cx="1990725" cy="1465262"/>
            </a:xfrm>
          </p:grpSpPr>
          <p:sp>
            <p:nvSpPr>
              <p:cNvPr id="450" name="Shape"/>
              <p:cNvSpPr/>
              <p:nvPr/>
            </p:nvSpPr>
            <p:spPr>
              <a:xfrm>
                <a:off x="342900" y="1150937"/>
                <a:ext cx="74613"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0"/>
                    </a:lnTo>
                    <a:lnTo>
                      <a:pt x="21600" y="21600"/>
                    </a:lnTo>
                    <a:lnTo>
                      <a:pt x="21600" y="21600"/>
                    </a:lnTo>
                    <a:lnTo>
                      <a:pt x="21600" y="21600"/>
                    </a:lnTo>
                    <a:close/>
                  </a:path>
                </a:pathLst>
              </a:custGeom>
              <a:solidFill>
                <a:srgbClr val="1A2797"/>
              </a:solidFill>
              <a:ln w="9525" cap="flat">
                <a:noFill/>
                <a:round/>
              </a:ln>
              <a:effectLst/>
            </p:spPr>
            <p:txBody>
              <a:bodyPr wrap="square" lIns="50800" tIns="50800" rIns="50800" bIns="50800" numCol="1" anchor="ctr">
                <a:noAutofit/>
              </a:bodyPr>
              <a:lstStyle/>
              <a:p>
                <a:endParaRPr/>
              </a:p>
            </p:txBody>
          </p:sp>
          <p:sp>
            <p:nvSpPr>
              <p:cNvPr id="451" name="Shape"/>
              <p:cNvSpPr/>
              <p:nvPr/>
            </p:nvSpPr>
            <p:spPr>
              <a:xfrm>
                <a:off x="1143000" y="0"/>
                <a:ext cx="514351" cy="257175"/>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lnTo>
                      <a:pt x="401" y="3200"/>
                    </a:lnTo>
                    <a:lnTo>
                      <a:pt x="802" y="2400"/>
                    </a:lnTo>
                    <a:lnTo>
                      <a:pt x="3210" y="800"/>
                    </a:lnTo>
                    <a:lnTo>
                      <a:pt x="6754" y="0"/>
                    </a:lnTo>
                    <a:lnTo>
                      <a:pt x="9162" y="800"/>
                    </a:lnTo>
                    <a:lnTo>
                      <a:pt x="11569" y="2400"/>
                    </a:lnTo>
                    <a:lnTo>
                      <a:pt x="15983" y="7200"/>
                    </a:lnTo>
                    <a:lnTo>
                      <a:pt x="19193" y="12000"/>
                    </a:lnTo>
                    <a:lnTo>
                      <a:pt x="21199" y="15200"/>
                    </a:lnTo>
                    <a:lnTo>
                      <a:pt x="21600" y="16800"/>
                    </a:lnTo>
                    <a:lnTo>
                      <a:pt x="21600" y="16800"/>
                    </a:lnTo>
                    <a:lnTo>
                      <a:pt x="14779" y="21600"/>
                    </a:lnTo>
                    <a:lnTo>
                      <a:pt x="0" y="3200"/>
                    </a:lnTo>
                    <a:lnTo>
                      <a:pt x="0" y="32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52" name="Shape"/>
              <p:cNvSpPr/>
              <p:nvPr/>
            </p:nvSpPr>
            <p:spPr>
              <a:xfrm>
                <a:off x="0" y="0"/>
                <a:ext cx="1990726" cy="1465263"/>
              </a:xfrm>
              <a:custGeom>
                <a:avLst/>
                <a:gdLst/>
                <a:ahLst/>
                <a:cxnLst>
                  <a:cxn ang="0">
                    <a:pos x="wd2" y="hd2"/>
                  </a:cxn>
                  <a:cxn ang="5400000">
                    <a:pos x="wd2" y="hd2"/>
                  </a:cxn>
                  <a:cxn ang="10800000">
                    <a:pos x="wd2" y="hd2"/>
                  </a:cxn>
                  <a:cxn ang="16200000">
                    <a:pos x="wd2" y="hd2"/>
                  </a:cxn>
                </a:cxnLst>
                <a:rect l="0" t="0" r="r" b="b"/>
                <a:pathLst>
                  <a:path w="21600" h="21600" extrusionOk="0">
                    <a:moveTo>
                      <a:pt x="21496" y="16686"/>
                    </a:moveTo>
                    <a:lnTo>
                      <a:pt x="20978" y="15984"/>
                    </a:lnTo>
                    <a:lnTo>
                      <a:pt x="20148" y="15281"/>
                    </a:lnTo>
                    <a:lnTo>
                      <a:pt x="20148" y="15281"/>
                    </a:lnTo>
                    <a:lnTo>
                      <a:pt x="20148" y="15001"/>
                    </a:lnTo>
                    <a:lnTo>
                      <a:pt x="20252" y="14439"/>
                    </a:lnTo>
                    <a:lnTo>
                      <a:pt x="20252" y="13597"/>
                    </a:lnTo>
                    <a:lnTo>
                      <a:pt x="20252" y="12754"/>
                    </a:lnTo>
                    <a:lnTo>
                      <a:pt x="20252" y="11912"/>
                    </a:lnTo>
                    <a:lnTo>
                      <a:pt x="20148" y="11069"/>
                    </a:lnTo>
                    <a:lnTo>
                      <a:pt x="19941" y="10367"/>
                    </a:lnTo>
                    <a:lnTo>
                      <a:pt x="19837" y="10086"/>
                    </a:lnTo>
                    <a:lnTo>
                      <a:pt x="19734" y="9946"/>
                    </a:lnTo>
                    <a:lnTo>
                      <a:pt x="19734" y="9548"/>
                    </a:lnTo>
                    <a:lnTo>
                      <a:pt x="19630" y="8986"/>
                    </a:lnTo>
                    <a:lnTo>
                      <a:pt x="19526" y="8284"/>
                    </a:lnTo>
                    <a:lnTo>
                      <a:pt x="19319" y="7582"/>
                    </a:lnTo>
                    <a:lnTo>
                      <a:pt x="19112" y="7021"/>
                    </a:lnTo>
                    <a:lnTo>
                      <a:pt x="19215" y="6880"/>
                    </a:lnTo>
                    <a:lnTo>
                      <a:pt x="19215" y="6740"/>
                    </a:lnTo>
                    <a:lnTo>
                      <a:pt x="19215" y="6319"/>
                    </a:lnTo>
                    <a:lnTo>
                      <a:pt x="19112" y="5897"/>
                    </a:lnTo>
                    <a:lnTo>
                      <a:pt x="18714" y="4914"/>
                    </a:lnTo>
                    <a:lnTo>
                      <a:pt x="18300" y="4212"/>
                    </a:lnTo>
                    <a:lnTo>
                      <a:pt x="18196" y="4072"/>
                    </a:lnTo>
                    <a:lnTo>
                      <a:pt x="18092" y="3932"/>
                    </a:lnTo>
                    <a:lnTo>
                      <a:pt x="17988" y="2949"/>
                    </a:lnTo>
                    <a:lnTo>
                      <a:pt x="17574" y="2668"/>
                    </a:lnTo>
                    <a:lnTo>
                      <a:pt x="17055" y="2106"/>
                    </a:lnTo>
                    <a:lnTo>
                      <a:pt x="16952" y="2247"/>
                    </a:lnTo>
                    <a:lnTo>
                      <a:pt x="16952" y="2387"/>
                    </a:lnTo>
                    <a:lnTo>
                      <a:pt x="16848" y="2808"/>
                    </a:lnTo>
                    <a:lnTo>
                      <a:pt x="16848" y="2527"/>
                    </a:lnTo>
                    <a:lnTo>
                      <a:pt x="16744" y="2106"/>
                    </a:lnTo>
                    <a:lnTo>
                      <a:pt x="16641" y="1685"/>
                    </a:lnTo>
                    <a:lnTo>
                      <a:pt x="16641" y="1545"/>
                    </a:lnTo>
                    <a:lnTo>
                      <a:pt x="16122" y="983"/>
                    </a:lnTo>
                    <a:lnTo>
                      <a:pt x="15915" y="842"/>
                    </a:lnTo>
                    <a:lnTo>
                      <a:pt x="15811" y="702"/>
                    </a:lnTo>
                    <a:lnTo>
                      <a:pt x="15396" y="421"/>
                    </a:lnTo>
                    <a:lnTo>
                      <a:pt x="15293" y="421"/>
                    </a:lnTo>
                    <a:lnTo>
                      <a:pt x="14982" y="421"/>
                    </a:lnTo>
                    <a:lnTo>
                      <a:pt x="14774" y="421"/>
                    </a:lnTo>
                    <a:lnTo>
                      <a:pt x="14671" y="421"/>
                    </a:lnTo>
                    <a:lnTo>
                      <a:pt x="14152" y="140"/>
                    </a:lnTo>
                    <a:lnTo>
                      <a:pt x="13755" y="0"/>
                    </a:lnTo>
                    <a:lnTo>
                      <a:pt x="13340" y="140"/>
                    </a:lnTo>
                    <a:lnTo>
                      <a:pt x="13029" y="421"/>
                    </a:lnTo>
                    <a:lnTo>
                      <a:pt x="12614" y="421"/>
                    </a:lnTo>
                    <a:lnTo>
                      <a:pt x="12303" y="562"/>
                    </a:lnTo>
                    <a:lnTo>
                      <a:pt x="12096" y="702"/>
                    </a:lnTo>
                    <a:lnTo>
                      <a:pt x="12096" y="702"/>
                    </a:lnTo>
                    <a:lnTo>
                      <a:pt x="11992" y="702"/>
                    </a:lnTo>
                    <a:lnTo>
                      <a:pt x="11889" y="702"/>
                    </a:lnTo>
                    <a:lnTo>
                      <a:pt x="11474" y="983"/>
                    </a:lnTo>
                    <a:lnTo>
                      <a:pt x="10852" y="1404"/>
                    </a:lnTo>
                    <a:lnTo>
                      <a:pt x="10126" y="2106"/>
                    </a:lnTo>
                    <a:lnTo>
                      <a:pt x="9919" y="2527"/>
                    </a:lnTo>
                    <a:lnTo>
                      <a:pt x="9711" y="2808"/>
                    </a:lnTo>
                    <a:lnTo>
                      <a:pt x="9815" y="2808"/>
                    </a:lnTo>
                    <a:lnTo>
                      <a:pt x="9815" y="2668"/>
                    </a:lnTo>
                    <a:lnTo>
                      <a:pt x="9504" y="3510"/>
                    </a:lnTo>
                    <a:lnTo>
                      <a:pt x="9297" y="4493"/>
                    </a:lnTo>
                    <a:lnTo>
                      <a:pt x="9193" y="5055"/>
                    </a:lnTo>
                    <a:lnTo>
                      <a:pt x="9193" y="5336"/>
                    </a:lnTo>
                    <a:lnTo>
                      <a:pt x="9193" y="5336"/>
                    </a:lnTo>
                    <a:lnTo>
                      <a:pt x="9107" y="5757"/>
                    </a:lnTo>
                    <a:lnTo>
                      <a:pt x="9003" y="6459"/>
                    </a:lnTo>
                    <a:lnTo>
                      <a:pt x="8899" y="7301"/>
                    </a:lnTo>
                    <a:lnTo>
                      <a:pt x="8796" y="8144"/>
                    </a:lnTo>
                    <a:lnTo>
                      <a:pt x="8173" y="9127"/>
                    </a:lnTo>
                    <a:lnTo>
                      <a:pt x="8173" y="9267"/>
                    </a:lnTo>
                    <a:lnTo>
                      <a:pt x="8070" y="9408"/>
                    </a:lnTo>
                    <a:lnTo>
                      <a:pt x="7759" y="10227"/>
                    </a:lnTo>
                    <a:lnTo>
                      <a:pt x="7448" y="11210"/>
                    </a:lnTo>
                    <a:lnTo>
                      <a:pt x="7240" y="12192"/>
                    </a:lnTo>
                    <a:lnTo>
                      <a:pt x="7137" y="12333"/>
                    </a:lnTo>
                    <a:lnTo>
                      <a:pt x="7137" y="12473"/>
                    </a:lnTo>
                    <a:lnTo>
                      <a:pt x="7137" y="12614"/>
                    </a:lnTo>
                    <a:lnTo>
                      <a:pt x="7137" y="12614"/>
                    </a:lnTo>
                    <a:lnTo>
                      <a:pt x="7137" y="12614"/>
                    </a:lnTo>
                    <a:lnTo>
                      <a:pt x="7137" y="12614"/>
                    </a:lnTo>
                    <a:lnTo>
                      <a:pt x="7137" y="12614"/>
                    </a:lnTo>
                    <a:lnTo>
                      <a:pt x="7137" y="12614"/>
                    </a:lnTo>
                    <a:lnTo>
                      <a:pt x="6100" y="14018"/>
                    </a:lnTo>
                    <a:lnTo>
                      <a:pt x="5996" y="14018"/>
                    </a:lnTo>
                    <a:lnTo>
                      <a:pt x="5892" y="14018"/>
                    </a:lnTo>
                    <a:lnTo>
                      <a:pt x="5789" y="14299"/>
                    </a:lnTo>
                    <a:lnTo>
                      <a:pt x="5374" y="14720"/>
                    </a:lnTo>
                    <a:lnTo>
                      <a:pt x="5270" y="14720"/>
                    </a:lnTo>
                    <a:lnTo>
                      <a:pt x="5167" y="14720"/>
                    </a:lnTo>
                    <a:lnTo>
                      <a:pt x="5167" y="14860"/>
                    </a:lnTo>
                    <a:lnTo>
                      <a:pt x="5063" y="14860"/>
                    </a:lnTo>
                    <a:lnTo>
                      <a:pt x="5063" y="14860"/>
                    </a:lnTo>
                    <a:lnTo>
                      <a:pt x="5063" y="14860"/>
                    </a:lnTo>
                    <a:lnTo>
                      <a:pt x="5063" y="14860"/>
                    </a:lnTo>
                    <a:lnTo>
                      <a:pt x="4441" y="15422"/>
                    </a:lnTo>
                    <a:lnTo>
                      <a:pt x="4441" y="15562"/>
                    </a:lnTo>
                    <a:lnTo>
                      <a:pt x="4441" y="15562"/>
                    </a:lnTo>
                    <a:lnTo>
                      <a:pt x="4441" y="15843"/>
                    </a:lnTo>
                    <a:lnTo>
                      <a:pt x="4441" y="16405"/>
                    </a:lnTo>
                    <a:lnTo>
                      <a:pt x="4441" y="16826"/>
                    </a:lnTo>
                    <a:lnTo>
                      <a:pt x="4441" y="17107"/>
                    </a:lnTo>
                    <a:lnTo>
                      <a:pt x="3732" y="16966"/>
                    </a:lnTo>
                    <a:lnTo>
                      <a:pt x="2592" y="18651"/>
                    </a:lnTo>
                    <a:lnTo>
                      <a:pt x="2592" y="19353"/>
                    </a:lnTo>
                    <a:lnTo>
                      <a:pt x="3007" y="19353"/>
                    </a:lnTo>
                    <a:lnTo>
                      <a:pt x="1970" y="19775"/>
                    </a:lnTo>
                    <a:lnTo>
                      <a:pt x="1866" y="19915"/>
                    </a:lnTo>
                    <a:lnTo>
                      <a:pt x="933" y="19634"/>
                    </a:lnTo>
                    <a:lnTo>
                      <a:pt x="0" y="20055"/>
                    </a:lnTo>
                    <a:lnTo>
                      <a:pt x="0" y="20477"/>
                    </a:lnTo>
                    <a:lnTo>
                      <a:pt x="1763" y="20898"/>
                    </a:lnTo>
                    <a:lnTo>
                      <a:pt x="1659" y="20898"/>
                    </a:lnTo>
                    <a:lnTo>
                      <a:pt x="2696" y="21179"/>
                    </a:lnTo>
                    <a:lnTo>
                      <a:pt x="2903" y="21038"/>
                    </a:lnTo>
                    <a:lnTo>
                      <a:pt x="5374" y="21600"/>
                    </a:lnTo>
                    <a:lnTo>
                      <a:pt x="6307" y="21319"/>
                    </a:lnTo>
                    <a:lnTo>
                      <a:pt x="6411" y="20758"/>
                    </a:lnTo>
                    <a:lnTo>
                      <a:pt x="4147" y="20336"/>
                    </a:lnTo>
                    <a:lnTo>
                      <a:pt x="4147" y="20196"/>
                    </a:lnTo>
                    <a:lnTo>
                      <a:pt x="8588" y="18511"/>
                    </a:lnTo>
                    <a:lnTo>
                      <a:pt x="8692" y="18932"/>
                    </a:lnTo>
                    <a:lnTo>
                      <a:pt x="11059" y="19353"/>
                    </a:lnTo>
                    <a:lnTo>
                      <a:pt x="11059" y="19353"/>
                    </a:lnTo>
                    <a:lnTo>
                      <a:pt x="12096" y="16966"/>
                    </a:lnTo>
                    <a:lnTo>
                      <a:pt x="12096" y="16966"/>
                    </a:lnTo>
                    <a:lnTo>
                      <a:pt x="12096" y="16966"/>
                    </a:lnTo>
                    <a:lnTo>
                      <a:pt x="12096" y="16966"/>
                    </a:lnTo>
                    <a:lnTo>
                      <a:pt x="12096" y="16966"/>
                    </a:lnTo>
                    <a:lnTo>
                      <a:pt x="11370" y="16826"/>
                    </a:lnTo>
                    <a:lnTo>
                      <a:pt x="11474" y="15281"/>
                    </a:lnTo>
                    <a:lnTo>
                      <a:pt x="11474" y="15281"/>
                    </a:lnTo>
                    <a:lnTo>
                      <a:pt x="11578" y="14579"/>
                    </a:lnTo>
                    <a:lnTo>
                      <a:pt x="11992" y="14299"/>
                    </a:lnTo>
                    <a:lnTo>
                      <a:pt x="11992" y="14158"/>
                    </a:lnTo>
                    <a:lnTo>
                      <a:pt x="11992" y="14158"/>
                    </a:lnTo>
                    <a:lnTo>
                      <a:pt x="12407" y="13737"/>
                    </a:lnTo>
                    <a:lnTo>
                      <a:pt x="12925" y="13316"/>
                    </a:lnTo>
                    <a:lnTo>
                      <a:pt x="13444" y="12894"/>
                    </a:lnTo>
                    <a:lnTo>
                      <a:pt x="13755" y="12473"/>
                    </a:lnTo>
                    <a:lnTo>
                      <a:pt x="14152" y="12052"/>
                    </a:lnTo>
                    <a:lnTo>
                      <a:pt x="14567" y="11631"/>
                    </a:lnTo>
                    <a:lnTo>
                      <a:pt x="14982" y="10929"/>
                    </a:lnTo>
                    <a:lnTo>
                      <a:pt x="15189" y="10507"/>
                    </a:lnTo>
                    <a:lnTo>
                      <a:pt x="15189" y="10367"/>
                    </a:lnTo>
                    <a:lnTo>
                      <a:pt x="15293" y="10367"/>
                    </a:lnTo>
                    <a:lnTo>
                      <a:pt x="15396" y="10086"/>
                    </a:lnTo>
                    <a:lnTo>
                      <a:pt x="15604" y="9946"/>
                    </a:lnTo>
                    <a:lnTo>
                      <a:pt x="15708" y="9688"/>
                    </a:lnTo>
                    <a:lnTo>
                      <a:pt x="15708" y="9127"/>
                    </a:lnTo>
                    <a:lnTo>
                      <a:pt x="15604" y="8425"/>
                    </a:lnTo>
                    <a:lnTo>
                      <a:pt x="16019" y="8144"/>
                    </a:lnTo>
                    <a:lnTo>
                      <a:pt x="16433" y="7723"/>
                    </a:lnTo>
                    <a:lnTo>
                      <a:pt x="16848" y="7442"/>
                    </a:lnTo>
                    <a:lnTo>
                      <a:pt x="17159" y="7021"/>
                    </a:lnTo>
                    <a:lnTo>
                      <a:pt x="17263" y="7161"/>
                    </a:lnTo>
                    <a:lnTo>
                      <a:pt x="17470" y="7161"/>
                    </a:lnTo>
                    <a:lnTo>
                      <a:pt x="17677" y="7863"/>
                    </a:lnTo>
                    <a:lnTo>
                      <a:pt x="17677" y="7863"/>
                    </a:lnTo>
                    <a:lnTo>
                      <a:pt x="18507" y="10507"/>
                    </a:lnTo>
                    <a:lnTo>
                      <a:pt x="18507" y="10929"/>
                    </a:lnTo>
                    <a:lnTo>
                      <a:pt x="18611" y="11631"/>
                    </a:lnTo>
                    <a:lnTo>
                      <a:pt x="19025" y="13175"/>
                    </a:lnTo>
                    <a:lnTo>
                      <a:pt x="19319" y="14439"/>
                    </a:lnTo>
                    <a:lnTo>
                      <a:pt x="19423" y="15001"/>
                    </a:lnTo>
                    <a:lnTo>
                      <a:pt x="19423" y="15281"/>
                    </a:lnTo>
                    <a:lnTo>
                      <a:pt x="19319" y="15422"/>
                    </a:lnTo>
                    <a:lnTo>
                      <a:pt x="19215" y="15703"/>
                    </a:lnTo>
                    <a:lnTo>
                      <a:pt x="19215" y="16124"/>
                    </a:lnTo>
                    <a:lnTo>
                      <a:pt x="19319" y="16405"/>
                    </a:lnTo>
                    <a:lnTo>
                      <a:pt x="19423" y="16826"/>
                    </a:lnTo>
                    <a:lnTo>
                      <a:pt x="19526" y="17247"/>
                    </a:lnTo>
                    <a:lnTo>
                      <a:pt x="19630" y="17528"/>
                    </a:lnTo>
                    <a:lnTo>
                      <a:pt x="19837" y="17528"/>
                    </a:lnTo>
                    <a:lnTo>
                      <a:pt x="19941" y="17388"/>
                    </a:lnTo>
                    <a:lnTo>
                      <a:pt x="19941" y="16966"/>
                    </a:lnTo>
                    <a:lnTo>
                      <a:pt x="19837" y="16545"/>
                    </a:lnTo>
                    <a:lnTo>
                      <a:pt x="19837" y="16405"/>
                    </a:lnTo>
                    <a:lnTo>
                      <a:pt x="20771" y="16686"/>
                    </a:lnTo>
                    <a:lnTo>
                      <a:pt x="20874" y="16826"/>
                    </a:lnTo>
                    <a:lnTo>
                      <a:pt x="20978" y="17247"/>
                    </a:lnTo>
                    <a:lnTo>
                      <a:pt x="21082" y="17528"/>
                    </a:lnTo>
                    <a:lnTo>
                      <a:pt x="21289" y="17668"/>
                    </a:lnTo>
                    <a:lnTo>
                      <a:pt x="21393" y="17528"/>
                    </a:lnTo>
                    <a:lnTo>
                      <a:pt x="21289" y="17247"/>
                    </a:lnTo>
                    <a:lnTo>
                      <a:pt x="21393" y="17528"/>
                    </a:lnTo>
                    <a:lnTo>
                      <a:pt x="21496" y="17668"/>
                    </a:lnTo>
                    <a:lnTo>
                      <a:pt x="21600" y="17528"/>
                    </a:lnTo>
                    <a:lnTo>
                      <a:pt x="21600" y="17388"/>
                    </a:lnTo>
                    <a:lnTo>
                      <a:pt x="21600" y="17107"/>
                    </a:lnTo>
                    <a:lnTo>
                      <a:pt x="21496" y="16826"/>
                    </a:lnTo>
                    <a:lnTo>
                      <a:pt x="21496" y="16686"/>
                    </a:lnTo>
                    <a:lnTo>
                      <a:pt x="21496" y="16686"/>
                    </a:lnTo>
                    <a:close/>
                    <a:moveTo>
                      <a:pt x="11992" y="6178"/>
                    </a:moveTo>
                    <a:lnTo>
                      <a:pt x="12096" y="6459"/>
                    </a:lnTo>
                    <a:lnTo>
                      <a:pt x="12303" y="6740"/>
                    </a:lnTo>
                    <a:lnTo>
                      <a:pt x="12822" y="7723"/>
                    </a:lnTo>
                    <a:lnTo>
                      <a:pt x="13444" y="8425"/>
                    </a:lnTo>
                    <a:lnTo>
                      <a:pt x="13548" y="8706"/>
                    </a:lnTo>
                    <a:lnTo>
                      <a:pt x="13651" y="8846"/>
                    </a:lnTo>
                    <a:lnTo>
                      <a:pt x="13755" y="8986"/>
                    </a:lnTo>
                    <a:lnTo>
                      <a:pt x="13755" y="8986"/>
                    </a:lnTo>
                    <a:lnTo>
                      <a:pt x="13651" y="10086"/>
                    </a:lnTo>
                    <a:lnTo>
                      <a:pt x="13236" y="10367"/>
                    </a:lnTo>
                    <a:lnTo>
                      <a:pt x="12925" y="10788"/>
                    </a:lnTo>
                    <a:lnTo>
                      <a:pt x="12511" y="11350"/>
                    </a:lnTo>
                    <a:lnTo>
                      <a:pt x="12303" y="11771"/>
                    </a:lnTo>
                    <a:lnTo>
                      <a:pt x="12303" y="11912"/>
                    </a:lnTo>
                    <a:lnTo>
                      <a:pt x="12200" y="12052"/>
                    </a:lnTo>
                    <a:lnTo>
                      <a:pt x="11889" y="12473"/>
                    </a:lnTo>
                    <a:lnTo>
                      <a:pt x="11578" y="12894"/>
                    </a:lnTo>
                    <a:lnTo>
                      <a:pt x="11370" y="13175"/>
                    </a:lnTo>
                    <a:lnTo>
                      <a:pt x="11370" y="13316"/>
                    </a:lnTo>
                    <a:lnTo>
                      <a:pt x="11370" y="13316"/>
                    </a:lnTo>
                    <a:lnTo>
                      <a:pt x="11370" y="13316"/>
                    </a:lnTo>
                    <a:lnTo>
                      <a:pt x="11267" y="13316"/>
                    </a:lnTo>
                    <a:lnTo>
                      <a:pt x="11267" y="13456"/>
                    </a:lnTo>
                    <a:lnTo>
                      <a:pt x="11059" y="13597"/>
                    </a:lnTo>
                    <a:lnTo>
                      <a:pt x="10644" y="13877"/>
                    </a:lnTo>
                    <a:lnTo>
                      <a:pt x="10437" y="14018"/>
                    </a:lnTo>
                    <a:lnTo>
                      <a:pt x="10230" y="14158"/>
                    </a:lnTo>
                    <a:lnTo>
                      <a:pt x="10230" y="14158"/>
                    </a:lnTo>
                    <a:lnTo>
                      <a:pt x="10126" y="14299"/>
                    </a:lnTo>
                    <a:lnTo>
                      <a:pt x="9919" y="14439"/>
                    </a:lnTo>
                    <a:lnTo>
                      <a:pt x="9711" y="14720"/>
                    </a:lnTo>
                    <a:lnTo>
                      <a:pt x="9504" y="14860"/>
                    </a:lnTo>
                    <a:lnTo>
                      <a:pt x="9504" y="15281"/>
                    </a:lnTo>
                    <a:lnTo>
                      <a:pt x="9608" y="15843"/>
                    </a:lnTo>
                    <a:lnTo>
                      <a:pt x="9711" y="16545"/>
                    </a:lnTo>
                    <a:lnTo>
                      <a:pt x="9297" y="17247"/>
                    </a:lnTo>
                    <a:lnTo>
                      <a:pt x="6515" y="18371"/>
                    </a:lnTo>
                    <a:lnTo>
                      <a:pt x="6307" y="17809"/>
                    </a:lnTo>
                    <a:lnTo>
                      <a:pt x="6204" y="17668"/>
                    </a:lnTo>
                    <a:lnTo>
                      <a:pt x="6100" y="17668"/>
                    </a:lnTo>
                    <a:lnTo>
                      <a:pt x="6204" y="15984"/>
                    </a:lnTo>
                    <a:lnTo>
                      <a:pt x="6307" y="15703"/>
                    </a:lnTo>
                    <a:lnTo>
                      <a:pt x="6411" y="15562"/>
                    </a:lnTo>
                    <a:lnTo>
                      <a:pt x="6722" y="15001"/>
                    </a:lnTo>
                    <a:lnTo>
                      <a:pt x="6722" y="15001"/>
                    </a:lnTo>
                    <a:lnTo>
                      <a:pt x="7137" y="14720"/>
                    </a:lnTo>
                    <a:lnTo>
                      <a:pt x="7448" y="14299"/>
                    </a:lnTo>
                    <a:lnTo>
                      <a:pt x="7240" y="14579"/>
                    </a:lnTo>
                    <a:lnTo>
                      <a:pt x="7240" y="14720"/>
                    </a:lnTo>
                    <a:lnTo>
                      <a:pt x="7344" y="15141"/>
                    </a:lnTo>
                    <a:lnTo>
                      <a:pt x="7344" y="15422"/>
                    </a:lnTo>
                    <a:lnTo>
                      <a:pt x="7448" y="15562"/>
                    </a:lnTo>
                    <a:lnTo>
                      <a:pt x="7551" y="15422"/>
                    </a:lnTo>
                    <a:lnTo>
                      <a:pt x="7655" y="14860"/>
                    </a:lnTo>
                    <a:lnTo>
                      <a:pt x="7655" y="14439"/>
                    </a:lnTo>
                    <a:lnTo>
                      <a:pt x="7655" y="14158"/>
                    </a:lnTo>
                    <a:lnTo>
                      <a:pt x="8484" y="13456"/>
                    </a:lnTo>
                    <a:lnTo>
                      <a:pt x="9107" y="12754"/>
                    </a:lnTo>
                    <a:lnTo>
                      <a:pt x="9504" y="12333"/>
                    </a:lnTo>
                    <a:lnTo>
                      <a:pt x="9815" y="12052"/>
                    </a:lnTo>
                    <a:lnTo>
                      <a:pt x="10126" y="11771"/>
                    </a:lnTo>
                    <a:lnTo>
                      <a:pt x="10333" y="11631"/>
                    </a:lnTo>
                    <a:lnTo>
                      <a:pt x="10541" y="11350"/>
                    </a:lnTo>
                    <a:lnTo>
                      <a:pt x="10644" y="11210"/>
                    </a:lnTo>
                    <a:lnTo>
                      <a:pt x="10644" y="11069"/>
                    </a:lnTo>
                    <a:lnTo>
                      <a:pt x="10852" y="10648"/>
                    </a:lnTo>
                    <a:lnTo>
                      <a:pt x="10956" y="10086"/>
                    </a:lnTo>
                    <a:lnTo>
                      <a:pt x="11059" y="9548"/>
                    </a:lnTo>
                    <a:lnTo>
                      <a:pt x="11059" y="9408"/>
                    </a:lnTo>
                    <a:lnTo>
                      <a:pt x="11059" y="9267"/>
                    </a:lnTo>
                    <a:lnTo>
                      <a:pt x="10852" y="9267"/>
                    </a:lnTo>
                    <a:lnTo>
                      <a:pt x="10956" y="9267"/>
                    </a:lnTo>
                    <a:lnTo>
                      <a:pt x="10956" y="9267"/>
                    </a:lnTo>
                    <a:lnTo>
                      <a:pt x="10956" y="9127"/>
                    </a:lnTo>
                    <a:lnTo>
                      <a:pt x="11059" y="8846"/>
                    </a:lnTo>
                    <a:lnTo>
                      <a:pt x="11267" y="7863"/>
                    </a:lnTo>
                    <a:lnTo>
                      <a:pt x="11474" y="7021"/>
                    </a:lnTo>
                    <a:lnTo>
                      <a:pt x="11474" y="6599"/>
                    </a:lnTo>
                    <a:lnTo>
                      <a:pt x="11578" y="6459"/>
                    </a:lnTo>
                    <a:lnTo>
                      <a:pt x="11474" y="6319"/>
                    </a:lnTo>
                    <a:lnTo>
                      <a:pt x="11370" y="6038"/>
                    </a:lnTo>
                    <a:lnTo>
                      <a:pt x="11163" y="5757"/>
                    </a:lnTo>
                    <a:lnTo>
                      <a:pt x="11059" y="5616"/>
                    </a:lnTo>
                    <a:lnTo>
                      <a:pt x="11681" y="6038"/>
                    </a:lnTo>
                    <a:lnTo>
                      <a:pt x="11785" y="4493"/>
                    </a:lnTo>
                    <a:lnTo>
                      <a:pt x="11785" y="4634"/>
                    </a:lnTo>
                    <a:lnTo>
                      <a:pt x="11785" y="5195"/>
                    </a:lnTo>
                    <a:lnTo>
                      <a:pt x="11889" y="5757"/>
                    </a:lnTo>
                    <a:lnTo>
                      <a:pt x="11992" y="6178"/>
                    </a:lnTo>
                    <a:lnTo>
                      <a:pt x="11992" y="6178"/>
                    </a:lnTo>
                    <a:close/>
                    <a:moveTo>
                      <a:pt x="9193" y="10648"/>
                    </a:moveTo>
                    <a:lnTo>
                      <a:pt x="9107" y="10788"/>
                    </a:lnTo>
                    <a:lnTo>
                      <a:pt x="9193" y="10507"/>
                    </a:lnTo>
                    <a:lnTo>
                      <a:pt x="9193" y="10648"/>
                    </a:lnTo>
                    <a:lnTo>
                      <a:pt x="9193" y="10648"/>
                    </a:lnTo>
                    <a:close/>
                    <a:moveTo>
                      <a:pt x="10956" y="18792"/>
                    </a:moveTo>
                    <a:lnTo>
                      <a:pt x="10956" y="18792"/>
                    </a:lnTo>
                    <a:lnTo>
                      <a:pt x="10956" y="18792"/>
                    </a:lnTo>
                    <a:lnTo>
                      <a:pt x="10956" y="18792"/>
                    </a:lnTo>
                    <a:lnTo>
                      <a:pt x="10956" y="18792"/>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453" name="Shape"/>
              <p:cNvSpPr/>
              <p:nvPr/>
            </p:nvSpPr>
            <p:spPr>
              <a:xfrm>
                <a:off x="781050" y="674687"/>
                <a:ext cx="74613" cy="123826"/>
              </a:xfrm>
              <a:custGeom>
                <a:avLst/>
                <a:gdLst/>
                <a:ahLst/>
                <a:cxnLst>
                  <a:cxn ang="0">
                    <a:pos x="wd2" y="hd2"/>
                  </a:cxn>
                  <a:cxn ang="5400000">
                    <a:pos x="wd2" y="hd2"/>
                  </a:cxn>
                  <a:cxn ang="10800000">
                    <a:pos x="wd2" y="hd2"/>
                  </a:cxn>
                  <a:cxn ang="16200000">
                    <a:pos x="wd2" y="hd2"/>
                  </a:cxn>
                </a:cxnLst>
                <a:rect l="0" t="0" r="r" b="b"/>
                <a:pathLst>
                  <a:path w="21600" h="21600" extrusionOk="0">
                    <a:moveTo>
                      <a:pt x="5515" y="19938"/>
                    </a:moveTo>
                    <a:lnTo>
                      <a:pt x="8272" y="16615"/>
                    </a:lnTo>
                    <a:lnTo>
                      <a:pt x="11030" y="14954"/>
                    </a:lnTo>
                    <a:lnTo>
                      <a:pt x="21600" y="0"/>
                    </a:lnTo>
                    <a:lnTo>
                      <a:pt x="0" y="21600"/>
                    </a:lnTo>
                    <a:lnTo>
                      <a:pt x="5515" y="19938"/>
                    </a:lnTo>
                    <a:lnTo>
                      <a:pt x="5515" y="19938"/>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54" name="Shape"/>
              <p:cNvSpPr/>
              <p:nvPr/>
            </p:nvSpPr>
            <p:spPr>
              <a:xfrm>
                <a:off x="1733550" y="457200"/>
                <a:ext cx="236538" cy="665163"/>
              </a:xfrm>
              <a:custGeom>
                <a:avLst/>
                <a:gdLst/>
                <a:ahLst/>
                <a:cxnLst>
                  <a:cxn ang="0">
                    <a:pos x="wd2" y="hd2"/>
                  </a:cxn>
                  <a:cxn ang="5400000">
                    <a:pos x="wd2" y="hd2"/>
                  </a:cxn>
                  <a:cxn ang="10800000">
                    <a:pos x="wd2" y="hd2"/>
                  </a:cxn>
                  <a:cxn ang="16200000">
                    <a:pos x="wd2" y="hd2"/>
                  </a:cxn>
                </a:cxnLst>
                <a:rect l="0" t="0" r="r" b="b"/>
                <a:pathLst>
                  <a:path w="21600" h="21600" extrusionOk="0">
                    <a:moveTo>
                      <a:pt x="4204" y="4949"/>
                    </a:moveTo>
                    <a:lnTo>
                      <a:pt x="5944" y="6495"/>
                    </a:lnTo>
                    <a:lnTo>
                      <a:pt x="4204" y="8300"/>
                    </a:lnTo>
                    <a:lnTo>
                      <a:pt x="6813" y="7681"/>
                    </a:lnTo>
                    <a:lnTo>
                      <a:pt x="7683" y="17888"/>
                    </a:lnTo>
                    <a:lnTo>
                      <a:pt x="9423" y="19126"/>
                    </a:lnTo>
                    <a:lnTo>
                      <a:pt x="9423" y="19435"/>
                    </a:lnTo>
                    <a:lnTo>
                      <a:pt x="9423" y="20053"/>
                    </a:lnTo>
                    <a:lnTo>
                      <a:pt x="11162" y="20363"/>
                    </a:lnTo>
                    <a:lnTo>
                      <a:pt x="14642" y="20981"/>
                    </a:lnTo>
                    <a:lnTo>
                      <a:pt x="18121" y="21291"/>
                    </a:lnTo>
                    <a:lnTo>
                      <a:pt x="21600" y="21600"/>
                    </a:lnTo>
                    <a:lnTo>
                      <a:pt x="18121" y="20363"/>
                    </a:lnTo>
                    <a:lnTo>
                      <a:pt x="11162" y="18816"/>
                    </a:lnTo>
                    <a:lnTo>
                      <a:pt x="11162" y="18816"/>
                    </a:lnTo>
                    <a:lnTo>
                      <a:pt x="11162" y="18198"/>
                    </a:lnTo>
                    <a:lnTo>
                      <a:pt x="12032" y="16960"/>
                    </a:lnTo>
                    <a:lnTo>
                      <a:pt x="12032" y="15105"/>
                    </a:lnTo>
                    <a:lnTo>
                      <a:pt x="12032" y="13249"/>
                    </a:lnTo>
                    <a:lnTo>
                      <a:pt x="12032" y="11393"/>
                    </a:lnTo>
                    <a:lnTo>
                      <a:pt x="11162" y="9537"/>
                    </a:lnTo>
                    <a:lnTo>
                      <a:pt x="9423" y="7990"/>
                    </a:lnTo>
                    <a:lnTo>
                      <a:pt x="8553" y="7372"/>
                    </a:lnTo>
                    <a:lnTo>
                      <a:pt x="7683" y="7063"/>
                    </a:lnTo>
                    <a:lnTo>
                      <a:pt x="7683" y="6186"/>
                    </a:lnTo>
                    <a:lnTo>
                      <a:pt x="7683" y="5568"/>
                    </a:lnTo>
                    <a:lnTo>
                      <a:pt x="6813" y="4640"/>
                    </a:lnTo>
                    <a:lnTo>
                      <a:pt x="5074" y="2784"/>
                    </a:lnTo>
                    <a:lnTo>
                      <a:pt x="3334" y="928"/>
                    </a:lnTo>
                    <a:lnTo>
                      <a:pt x="2464" y="309"/>
                    </a:lnTo>
                    <a:lnTo>
                      <a:pt x="2464" y="0"/>
                    </a:lnTo>
                    <a:lnTo>
                      <a:pt x="0" y="309"/>
                    </a:lnTo>
                    <a:lnTo>
                      <a:pt x="870" y="5877"/>
                    </a:lnTo>
                    <a:lnTo>
                      <a:pt x="4204" y="4949"/>
                    </a:lnTo>
                    <a:lnTo>
                      <a:pt x="4204" y="4949"/>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55" name="Shape"/>
              <p:cNvSpPr/>
              <p:nvPr/>
            </p:nvSpPr>
            <p:spPr>
              <a:xfrm>
                <a:off x="1504950" y="238125"/>
                <a:ext cx="265113" cy="219075"/>
              </a:xfrm>
              <a:custGeom>
                <a:avLst/>
                <a:gdLst/>
                <a:ahLst/>
                <a:cxnLst>
                  <a:cxn ang="0">
                    <a:pos x="wd2" y="hd2"/>
                  </a:cxn>
                  <a:cxn ang="5400000">
                    <a:pos x="wd2" y="hd2"/>
                  </a:cxn>
                  <a:cxn ang="10800000">
                    <a:pos x="wd2" y="hd2"/>
                  </a:cxn>
                  <a:cxn ang="16200000">
                    <a:pos x="wd2" y="hd2"/>
                  </a:cxn>
                </a:cxnLst>
                <a:rect l="0" t="0" r="r" b="b"/>
                <a:pathLst>
                  <a:path w="21600" h="21600" extrusionOk="0">
                    <a:moveTo>
                      <a:pt x="13193" y="2817"/>
                    </a:moveTo>
                    <a:lnTo>
                      <a:pt x="12417" y="1878"/>
                    </a:lnTo>
                    <a:lnTo>
                      <a:pt x="11641" y="0"/>
                    </a:lnTo>
                    <a:lnTo>
                      <a:pt x="10089" y="0"/>
                    </a:lnTo>
                    <a:lnTo>
                      <a:pt x="8537" y="0"/>
                    </a:lnTo>
                    <a:lnTo>
                      <a:pt x="7760" y="0"/>
                    </a:lnTo>
                    <a:lnTo>
                      <a:pt x="6208" y="939"/>
                    </a:lnTo>
                    <a:lnTo>
                      <a:pt x="4656" y="1878"/>
                    </a:lnTo>
                    <a:lnTo>
                      <a:pt x="3880" y="1878"/>
                    </a:lnTo>
                    <a:lnTo>
                      <a:pt x="3104" y="3757"/>
                    </a:lnTo>
                    <a:lnTo>
                      <a:pt x="2328" y="6574"/>
                    </a:lnTo>
                    <a:lnTo>
                      <a:pt x="776" y="10330"/>
                    </a:lnTo>
                    <a:lnTo>
                      <a:pt x="0" y="11270"/>
                    </a:lnTo>
                    <a:lnTo>
                      <a:pt x="5432" y="4696"/>
                    </a:lnTo>
                    <a:lnTo>
                      <a:pt x="3880" y="10330"/>
                    </a:lnTo>
                    <a:lnTo>
                      <a:pt x="12417" y="5635"/>
                    </a:lnTo>
                    <a:lnTo>
                      <a:pt x="15521" y="12209"/>
                    </a:lnTo>
                    <a:lnTo>
                      <a:pt x="15521" y="8452"/>
                    </a:lnTo>
                    <a:lnTo>
                      <a:pt x="21600" y="21600"/>
                    </a:lnTo>
                    <a:lnTo>
                      <a:pt x="21600" y="18783"/>
                    </a:lnTo>
                    <a:lnTo>
                      <a:pt x="20824" y="15965"/>
                    </a:lnTo>
                    <a:lnTo>
                      <a:pt x="17849" y="9391"/>
                    </a:lnTo>
                    <a:lnTo>
                      <a:pt x="14745" y="4696"/>
                    </a:lnTo>
                    <a:lnTo>
                      <a:pt x="13969" y="3757"/>
                    </a:lnTo>
                    <a:lnTo>
                      <a:pt x="13193" y="2817"/>
                    </a:lnTo>
                    <a:lnTo>
                      <a:pt x="13193" y="281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56" name="Shape"/>
              <p:cNvSpPr/>
              <p:nvPr/>
            </p:nvSpPr>
            <p:spPr>
              <a:xfrm>
                <a:off x="1200150" y="47625"/>
                <a:ext cx="179388" cy="1809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7" y="0"/>
                    </a:lnTo>
                    <a:lnTo>
                      <a:pt x="4588" y="1137"/>
                    </a:lnTo>
                    <a:lnTo>
                      <a:pt x="9175" y="3411"/>
                    </a:lnTo>
                    <a:lnTo>
                      <a:pt x="13572" y="6821"/>
                    </a:lnTo>
                    <a:lnTo>
                      <a:pt x="15865" y="9095"/>
                    </a:lnTo>
                    <a:lnTo>
                      <a:pt x="18159" y="12505"/>
                    </a:lnTo>
                    <a:lnTo>
                      <a:pt x="20453" y="17053"/>
                    </a:lnTo>
                    <a:lnTo>
                      <a:pt x="21600" y="21600"/>
                    </a:lnTo>
                    <a:lnTo>
                      <a:pt x="15865" y="12505"/>
                    </a:lnTo>
                    <a:lnTo>
                      <a:pt x="11469" y="14779"/>
                    </a:lnTo>
                    <a:lnTo>
                      <a:pt x="13572" y="10232"/>
                    </a:lnTo>
                    <a:lnTo>
                      <a:pt x="2294" y="14779"/>
                    </a:lnTo>
                    <a:lnTo>
                      <a:pt x="11469" y="9095"/>
                    </a:lnTo>
                    <a:lnTo>
                      <a:pt x="11469" y="7958"/>
                    </a:lnTo>
                    <a:lnTo>
                      <a:pt x="10322" y="5684"/>
                    </a:lnTo>
                    <a:lnTo>
                      <a:pt x="6881" y="3411"/>
                    </a:lnTo>
                    <a:lnTo>
                      <a:pt x="0" y="0"/>
                    </a:lnTo>
                    <a:lnTo>
                      <a:pt x="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57" name="Shape"/>
              <p:cNvSpPr/>
              <p:nvPr/>
            </p:nvSpPr>
            <p:spPr>
              <a:xfrm>
                <a:off x="1476375" y="466725"/>
                <a:ext cx="104776" cy="95250"/>
              </a:xfrm>
              <a:custGeom>
                <a:avLst/>
                <a:gdLst/>
                <a:ahLst/>
                <a:cxnLst>
                  <a:cxn ang="0">
                    <a:pos x="wd2" y="hd2"/>
                  </a:cxn>
                  <a:cxn ang="5400000">
                    <a:pos x="wd2" y="hd2"/>
                  </a:cxn>
                  <a:cxn ang="10800000">
                    <a:pos x="wd2" y="hd2"/>
                  </a:cxn>
                  <a:cxn ang="16200000">
                    <a:pos x="wd2" y="hd2"/>
                  </a:cxn>
                </a:cxnLst>
                <a:rect l="0" t="0" r="r" b="b"/>
                <a:pathLst>
                  <a:path w="21600" h="21600" extrusionOk="0">
                    <a:moveTo>
                      <a:pt x="17673" y="0"/>
                    </a:moveTo>
                    <a:lnTo>
                      <a:pt x="13745" y="6480"/>
                    </a:lnTo>
                    <a:lnTo>
                      <a:pt x="11782" y="2160"/>
                    </a:lnTo>
                    <a:lnTo>
                      <a:pt x="7855" y="10800"/>
                    </a:lnTo>
                    <a:lnTo>
                      <a:pt x="5891" y="12960"/>
                    </a:lnTo>
                    <a:lnTo>
                      <a:pt x="1964" y="17280"/>
                    </a:lnTo>
                    <a:lnTo>
                      <a:pt x="0" y="21600"/>
                    </a:lnTo>
                    <a:lnTo>
                      <a:pt x="3927" y="19440"/>
                    </a:lnTo>
                    <a:lnTo>
                      <a:pt x="9818" y="12960"/>
                    </a:lnTo>
                    <a:lnTo>
                      <a:pt x="17673" y="6480"/>
                    </a:lnTo>
                    <a:lnTo>
                      <a:pt x="21600" y="2160"/>
                    </a:lnTo>
                    <a:lnTo>
                      <a:pt x="17673" y="0"/>
                    </a:lnTo>
                    <a:lnTo>
                      <a:pt x="17673"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58" name="Shape"/>
              <p:cNvSpPr/>
              <p:nvPr/>
            </p:nvSpPr>
            <p:spPr>
              <a:xfrm>
                <a:off x="1190625" y="619125"/>
                <a:ext cx="255588" cy="284163"/>
              </a:xfrm>
              <a:custGeom>
                <a:avLst/>
                <a:gdLst/>
                <a:ahLst/>
                <a:cxnLst>
                  <a:cxn ang="0">
                    <a:pos x="wd2" y="hd2"/>
                  </a:cxn>
                  <a:cxn ang="5400000">
                    <a:pos x="wd2" y="hd2"/>
                  </a:cxn>
                  <a:cxn ang="10800000">
                    <a:pos x="wd2" y="hd2"/>
                  </a:cxn>
                  <a:cxn ang="16200000">
                    <a:pos x="wd2" y="hd2"/>
                  </a:cxn>
                </a:cxnLst>
                <a:rect l="0" t="0" r="r" b="b"/>
                <a:pathLst>
                  <a:path w="21600" h="21600" extrusionOk="0">
                    <a:moveTo>
                      <a:pt x="17575" y="6396"/>
                    </a:moveTo>
                    <a:lnTo>
                      <a:pt x="18380" y="6396"/>
                    </a:lnTo>
                    <a:lnTo>
                      <a:pt x="19185" y="4947"/>
                    </a:lnTo>
                    <a:lnTo>
                      <a:pt x="20795" y="4223"/>
                    </a:lnTo>
                    <a:lnTo>
                      <a:pt x="21600" y="2896"/>
                    </a:lnTo>
                    <a:lnTo>
                      <a:pt x="21600" y="1448"/>
                    </a:lnTo>
                    <a:lnTo>
                      <a:pt x="21600" y="0"/>
                    </a:lnTo>
                    <a:lnTo>
                      <a:pt x="19990" y="2896"/>
                    </a:lnTo>
                    <a:lnTo>
                      <a:pt x="19185" y="4223"/>
                    </a:lnTo>
                    <a:lnTo>
                      <a:pt x="17575" y="4223"/>
                    </a:lnTo>
                    <a:lnTo>
                      <a:pt x="15965" y="4947"/>
                    </a:lnTo>
                    <a:lnTo>
                      <a:pt x="16770" y="6396"/>
                    </a:lnTo>
                    <a:lnTo>
                      <a:pt x="12745" y="11464"/>
                    </a:lnTo>
                    <a:lnTo>
                      <a:pt x="0" y="16532"/>
                    </a:lnTo>
                    <a:lnTo>
                      <a:pt x="8050" y="14360"/>
                    </a:lnTo>
                    <a:lnTo>
                      <a:pt x="7245" y="15084"/>
                    </a:lnTo>
                    <a:lnTo>
                      <a:pt x="6440" y="15808"/>
                    </a:lnTo>
                    <a:lnTo>
                      <a:pt x="3220" y="18704"/>
                    </a:lnTo>
                    <a:lnTo>
                      <a:pt x="1610" y="20152"/>
                    </a:lnTo>
                    <a:lnTo>
                      <a:pt x="0" y="20876"/>
                    </a:lnTo>
                    <a:lnTo>
                      <a:pt x="0" y="21600"/>
                    </a:lnTo>
                    <a:lnTo>
                      <a:pt x="805" y="20876"/>
                    </a:lnTo>
                    <a:lnTo>
                      <a:pt x="4025" y="18704"/>
                    </a:lnTo>
                    <a:lnTo>
                      <a:pt x="6440" y="17256"/>
                    </a:lnTo>
                    <a:lnTo>
                      <a:pt x="9525" y="15084"/>
                    </a:lnTo>
                    <a:lnTo>
                      <a:pt x="12745" y="12912"/>
                    </a:lnTo>
                    <a:lnTo>
                      <a:pt x="15965" y="9292"/>
                    </a:lnTo>
                    <a:lnTo>
                      <a:pt x="17575" y="7120"/>
                    </a:lnTo>
                    <a:lnTo>
                      <a:pt x="17575" y="6396"/>
                    </a:lnTo>
                    <a:lnTo>
                      <a:pt x="17575" y="6396"/>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59" name="Shape"/>
              <p:cNvSpPr/>
              <p:nvPr/>
            </p:nvSpPr>
            <p:spPr>
              <a:xfrm>
                <a:off x="865187" y="760412"/>
                <a:ext cx="115889" cy="85726"/>
              </a:xfrm>
              <a:custGeom>
                <a:avLst/>
                <a:gdLst/>
                <a:ahLst/>
                <a:cxnLst>
                  <a:cxn ang="0">
                    <a:pos x="wd2" y="hd2"/>
                  </a:cxn>
                  <a:cxn ang="5400000">
                    <a:pos x="wd2" y="hd2"/>
                  </a:cxn>
                  <a:cxn ang="10800000">
                    <a:pos x="wd2" y="hd2"/>
                  </a:cxn>
                  <a:cxn ang="16200000">
                    <a:pos x="wd2" y="hd2"/>
                  </a:cxn>
                </a:cxnLst>
                <a:rect l="0" t="0" r="r" b="b"/>
                <a:pathLst>
                  <a:path w="21600" h="21600" extrusionOk="0">
                    <a:moveTo>
                      <a:pt x="7200" y="14400"/>
                    </a:moveTo>
                    <a:lnTo>
                      <a:pt x="14400" y="9600"/>
                    </a:lnTo>
                    <a:lnTo>
                      <a:pt x="18000" y="4800"/>
                    </a:lnTo>
                    <a:lnTo>
                      <a:pt x="19800" y="2400"/>
                    </a:lnTo>
                    <a:lnTo>
                      <a:pt x="21600" y="0"/>
                    </a:lnTo>
                    <a:lnTo>
                      <a:pt x="12600" y="7200"/>
                    </a:lnTo>
                    <a:lnTo>
                      <a:pt x="9000" y="9600"/>
                    </a:lnTo>
                    <a:lnTo>
                      <a:pt x="7200" y="9600"/>
                    </a:lnTo>
                    <a:lnTo>
                      <a:pt x="5400" y="7200"/>
                    </a:lnTo>
                    <a:lnTo>
                      <a:pt x="3600" y="4800"/>
                    </a:lnTo>
                    <a:lnTo>
                      <a:pt x="0" y="21600"/>
                    </a:lnTo>
                    <a:lnTo>
                      <a:pt x="3600" y="16800"/>
                    </a:lnTo>
                    <a:lnTo>
                      <a:pt x="7200" y="14400"/>
                    </a:lnTo>
                    <a:lnTo>
                      <a:pt x="7200" y="144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60" name="Shape"/>
              <p:cNvSpPr/>
              <p:nvPr/>
            </p:nvSpPr>
            <p:spPr>
              <a:xfrm>
                <a:off x="685800" y="960437"/>
                <a:ext cx="19051" cy="85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800"/>
                    </a:lnTo>
                    <a:lnTo>
                      <a:pt x="0" y="7200"/>
                    </a:lnTo>
                    <a:lnTo>
                      <a:pt x="10800" y="21600"/>
                    </a:lnTo>
                    <a:lnTo>
                      <a:pt x="21600" y="14400"/>
                    </a:lnTo>
                    <a:lnTo>
                      <a:pt x="21600" y="7200"/>
                    </a:lnTo>
                    <a:lnTo>
                      <a:pt x="21600" y="2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61" name="Shape"/>
              <p:cNvSpPr/>
              <p:nvPr/>
            </p:nvSpPr>
            <p:spPr>
              <a:xfrm>
                <a:off x="476250" y="1169987"/>
                <a:ext cx="76201"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1800"/>
                    </a:moveTo>
                    <a:lnTo>
                      <a:pt x="21600" y="1800"/>
                    </a:lnTo>
                    <a:lnTo>
                      <a:pt x="21600" y="1800"/>
                    </a:lnTo>
                    <a:lnTo>
                      <a:pt x="21600" y="1800"/>
                    </a:lnTo>
                    <a:lnTo>
                      <a:pt x="2700" y="0"/>
                    </a:lnTo>
                    <a:lnTo>
                      <a:pt x="18900" y="3600"/>
                    </a:lnTo>
                    <a:lnTo>
                      <a:pt x="18900" y="3600"/>
                    </a:lnTo>
                    <a:lnTo>
                      <a:pt x="0" y="21600"/>
                    </a:lnTo>
                    <a:lnTo>
                      <a:pt x="8100" y="16200"/>
                    </a:lnTo>
                    <a:lnTo>
                      <a:pt x="8100" y="19800"/>
                    </a:lnTo>
                    <a:lnTo>
                      <a:pt x="21600" y="1800"/>
                    </a:lnTo>
                    <a:lnTo>
                      <a:pt x="21600" y="1800"/>
                    </a:lnTo>
                    <a:lnTo>
                      <a:pt x="21600" y="18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62" name="Shape"/>
              <p:cNvSpPr/>
              <p:nvPr/>
            </p:nvSpPr>
            <p:spPr>
              <a:xfrm>
                <a:off x="388937" y="1179512"/>
                <a:ext cx="457201" cy="133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644" y="9257"/>
                    </a:lnTo>
                    <a:lnTo>
                      <a:pt x="8580" y="15429"/>
                    </a:lnTo>
                    <a:lnTo>
                      <a:pt x="20772" y="4629"/>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63" name="Shape"/>
              <p:cNvSpPr/>
              <p:nvPr/>
            </p:nvSpPr>
            <p:spPr>
              <a:xfrm>
                <a:off x="1009650" y="1141412"/>
                <a:ext cx="104776" cy="171451"/>
              </a:xfrm>
              <a:custGeom>
                <a:avLst/>
                <a:gdLst/>
                <a:ahLst/>
                <a:cxnLst>
                  <a:cxn ang="0">
                    <a:pos x="wd2" y="hd2"/>
                  </a:cxn>
                  <a:cxn ang="5400000">
                    <a:pos x="wd2" y="hd2"/>
                  </a:cxn>
                  <a:cxn ang="10800000">
                    <a:pos x="wd2" y="hd2"/>
                  </a:cxn>
                  <a:cxn ang="16200000">
                    <a:pos x="wd2" y="hd2"/>
                  </a:cxn>
                </a:cxnLst>
                <a:rect l="0" t="0" r="r" b="b"/>
                <a:pathLst>
                  <a:path w="21600" h="21600" extrusionOk="0">
                    <a:moveTo>
                      <a:pt x="1964" y="0"/>
                    </a:moveTo>
                    <a:lnTo>
                      <a:pt x="21600" y="1200"/>
                    </a:lnTo>
                    <a:lnTo>
                      <a:pt x="0" y="16800"/>
                    </a:lnTo>
                    <a:lnTo>
                      <a:pt x="17673" y="4800"/>
                    </a:lnTo>
                    <a:lnTo>
                      <a:pt x="1964" y="21600"/>
                    </a:lnTo>
                    <a:lnTo>
                      <a:pt x="21600" y="1200"/>
                    </a:lnTo>
                    <a:lnTo>
                      <a:pt x="1964" y="0"/>
                    </a:lnTo>
                    <a:lnTo>
                      <a:pt x="1964"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64" name="Shape"/>
              <p:cNvSpPr/>
              <p:nvPr/>
            </p:nvSpPr>
            <p:spPr>
              <a:xfrm>
                <a:off x="276225" y="1312862"/>
                <a:ext cx="122238" cy="66676"/>
              </a:xfrm>
              <a:custGeom>
                <a:avLst/>
                <a:gdLst/>
                <a:ahLst/>
                <a:cxnLst>
                  <a:cxn ang="0">
                    <a:pos x="wd2" y="hd2"/>
                  </a:cxn>
                  <a:cxn ang="5400000">
                    <a:pos x="wd2" y="hd2"/>
                  </a:cxn>
                  <a:cxn ang="10800000">
                    <a:pos x="wd2" y="hd2"/>
                  </a:cxn>
                  <a:cxn ang="16200000">
                    <a:pos x="wd2" y="hd2"/>
                  </a:cxn>
                </a:cxnLst>
                <a:rect l="0" t="0" r="r" b="b"/>
                <a:pathLst>
                  <a:path w="21600" h="21600" extrusionOk="0">
                    <a:moveTo>
                      <a:pt x="10099" y="0"/>
                    </a:moveTo>
                    <a:lnTo>
                      <a:pt x="11782" y="0"/>
                    </a:lnTo>
                    <a:lnTo>
                      <a:pt x="16831" y="3086"/>
                    </a:lnTo>
                    <a:lnTo>
                      <a:pt x="13465" y="3086"/>
                    </a:lnTo>
                    <a:lnTo>
                      <a:pt x="11782" y="3086"/>
                    </a:lnTo>
                    <a:lnTo>
                      <a:pt x="16831" y="3086"/>
                    </a:lnTo>
                    <a:lnTo>
                      <a:pt x="0" y="12343"/>
                    </a:lnTo>
                    <a:lnTo>
                      <a:pt x="19917" y="3086"/>
                    </a:lnTo>
                    <a:lnTo>
                      <a:pt x="18514" y="21600"/>
                    </a:lnTo>
                    <a:lnTo>
                      <a:pt x="21600" y="3086"/>
                    </a:lnTo>
                    <a:lnTo>
                      <a:pt x="10099" y="0"/>
                    </a:lnTo>
                    <a:lnTo>
                      <a:pt x="10099"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65" name="Shape"/>
              <p:cNvSpPr/>
              <p:nvPr/>
            </p:nvSpPr>
            <p:spPr>
              <a:xfrm>
                <a:off x="485775" y="1398587"/>
                <a:ext cx="104776" cy="47626"/>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0" y="0"/>
                    </a:lnTo>
                    <a:lnTo>
                      <a:pt x="17673" y="4320"/>
                    </a:lnTo>
                    <a:lnTo>
                      <a:pt x="5891" y="12960"/>
                    </a:lnTo>
                    <a:lnTo>
                      <a:pt x="19636" y="8640"/>
                    </a:lnTo>
                    <a:lnTo>
                      <a:pt x="19636" y="21600"/>
                    </a:lnTo>
                    <a:lnTo>
                      <a:pt x="19636" y="21600"/>
                    </a:lnTo>
                    <a:lnTo>
                      <a:pt x="21600" y="4320"/>
                    </a:lnTo>
                    <a:lnTo>
                      <a:pt x="21600" y="432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66" name="Shape"/>
              <p:cNvSpPr/>
              <p:nvPr/>
            </p:nvSpPr>
            <p:spPr>
              <a:xfrm>
                <a:off x="1028700" y="1008062"/>
                <a:ext cx="28576" cy="95251"/>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4400" y="8640"/>
                    </a:lnTo>
                    <a:lnTo>
                      <a:pt x="14400" y="21600"/>
                    </a:lnTo>
                    <a:lnTo>
                      <a:pt x="21600" y="6480"/>
                    </a:lnTo>
                    <a:lnTo>
                      <a:pt x="21600" y="6480"/>
                    </a:lnTo>
                    <a:lnTo>
                      <a:pt x="21600" y="0"/>
                    </a:lnTo>
                    <a:lnTo>
                      <a:pt x="14400" y="6480"/>
                    </a:lnTo>
                    <a:lnTo>
                      <a:pt x="0" y="8640"/>
                    </a:lnTo>
                    <a:lnTo>
                      <a:pt x="0" y="864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67" name="Shape"/>
              <p:cNvSpPr/>
              <p:nvPr/>
            </p:nvSpPr>
            <p:spPr>
              <a:xfrm>
                <a:off x="561975" y="1169987"/>
                <a:ext cx="9526" cy="28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4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68" name="Shape"/>
              <p:cNvSpPr/>
              <p:nvPr/>
            </p:nvSpPr>
            <p:spPr>
              <a:xfrm>
                <a:off x="542925" y="1046162"/>
                <a:ext cx="47626" cy="123826"/>
              </a:xfrm>
              <a:custGeom>
                <a:avLst/>
                <a:gdLst/>
                <a:ahLst/>
                <a:cxnLst>
                  <a:cxn ang="0">
                    <a:pos x="wd2" y="hd2"/>
                  </a:cxn>
                  <a:cxn ang="5400000">
                    <a:pos x="wd2" y="hd2"/>
                  </a:cxn>
                  <a:cxn ang="10800000">
                    <a:pos x="wd2" y="hd2"/>
                  </a:cxn>
                  <a:cxn ang="16200000">
                    <a:pos x="wd2" y="hd2"/>
                  </a:cxn>
                </a:cxnLst>
                <a:rect l="0" t="0" r="r" b="b"/>
                <a:pathLst>
                  <a:path w="21600" h="21600" extrusionOk="0">
                    <a:moveTo>
                      <a:pt x="17280" y="1662"/>
                    </a:moveTo>
                    <a:lnTo>
                      <a:pt x="12960" y="6646"/>
                    </a:lnTo>
                    <a:lnTo>
                      <a:pt x="0" y="4985"/>
                    </a:lnTo>
                    <a:lnTo>
                      <a:pt x="8640" y="8308"/>
                    </a:lnTo>
                    <a:lnTo>
                      <a:pt x="4320" y="11631"/>
                    </a:lnTo>
                    <a:lnTo>
                      <a:pt x="12960" y="21600"/>
                    </a:lnTo>
                    <a:lnTo>
                      <a:pt x="12960" y="6646"/>
                    </a:lnTo>
                    <a:lnTo>
                      <a:pt x="17280" y="3323"/>
                    </a:lnTo>
                    <a:lnTo>
                      <a:pt x="21600" y="1662"/>
                    </a:lnTo>
                    <a:lnTo>
                      <a:pt x="21600" y="1662"/>
                    </a:lnTo>
                    <a:lnTo>
                      <a:pt x="8640" y="0"/>
                    </a:lnTo>
                    <a:lnTo>
                      <a:pt x="17280" y="1662"/>
                    </a:lnTo>
                    <a:lnTo>
                      <a:pt x="17280" y="1662"/>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69" name="Shape"/>
              <p:cNvSpPr/>
              <p:nvPr/>
            </p:nvSpPr>
            <p:spPr>
              <a:xfrm>
                <a:off x="552450" y="1198562"/>
                <a:ext cx="38101" cy="3810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0"/>
                    </a:lnTo>
                    <a:lnTo>
                      <a:pt x="5400" y="0"/>
                    </a:lnTo>
                    <a:lnTo>
                      <a:pt x="10800" y="5400"/>
                    </a:lnTo>
                    <a:lnTo>
                      <a:pt x="21600" y="21600"/>
                    </a:lnTo>
                    <a:lnTo>
                      <a:pt x="21600" y="16200"/>
                    </a:lnTo>
                    <a:lnTo>
                      <a:pt x="16200" y="5400"/>
                    </a:lnTo>
                    <a:lnTo>
                      <a:pt x="10800" y="0"/>
                    </a:lnTo>
                    <a:lnTo>
                      <a:pt x="5400" y="0"/>
                    </a:lnTo>
                    <a:lnTo>
                      <a:pt x="5400" y="0"/>
                    </a:lnTo>
                    <a:lnTo>
                      <a:pt x="54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470" name="Shape"/>
              <p:cNvSpPr/>
              <p:nvPr/>
            </p:nvSpPr>
            <p:spPr>
              <a:xfrm>
                <a:off x="966787" y="630237"/>
                <a:ext cx="341314" cy="342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768" y="3600"/>
                    </a:lnTo>
                    <a:lnTo>
                      <a:pt x="13261" y="4900"/>
                    </a:lnTo>
                    <a:lnTo>
                      <a:pt x="10448" y="7900"/>
                    </a:lnTo>
                    <a:lnTo>
                      <a:pt x="8740" y="11400"/>
                    </a:lnTo>
                    <a:lnTo>
                      <a:pt x="4822" y="15600"/>
                    </a:lnTo>
                    <a:lnTo>
                      <a:pt x="4220" y="16600"/>
                    </a:lnTo>
                    <a:lnTo>
                      <a:pt x="2913" y="17700"/>
                    </a:lnTo>
                    <a:lnTo>
                      <a:pt x="0" y="20800"/>
                    </a:lnTo>
                    <a:lnTo>
                      <a:pt x="4822" y="21600"/>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471" name="Shape"/>
              <p:cNvSpPr/>
              <p:nvPr/>
            </p:nvSpPr>
            <p:spPr>
              <a:xfrm>
                <a:off x="546100" y="676275"/>
                <a:ext cx="336551" cy="284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672" y="4344"/>
                    </a:lnTo>
                    <a:lnTo>
                      <a:pt x="0" y="21600"/>
                    </a:lnTo>
                    <a:lnTo>
                      <a:pt x="18034" y="10257"/>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472" name="Triangle"/>
              <p:cNvSpPr/>
              <p:nvPr/>
            </p:nvSpPr>
            <p:spPr>
              <a:xfrm>
                <a:off x="1341437" y="515937"/>
                <a:ext cx="101601" cy="125413"/>
              </a:xfrm>
              <a:custGeom>
                <a:avLst/>
                <a:gdLst/>
                <a:ahLst/>
                <a:cxnLst>
                  <a:cxn ang="0">
                    <a:pos x="wd2" y="hd2"/>
                  </a:cxn>
                  <a:cxn ang="5400000">
                    <a:pos x="wd2" y="hd2"/>
                  </a:cxn>
                  <a:cxn ang="10800000">
                    <a:pos x="wd2" y="hd2"/>
                  </a:cxn>
                  <a:cxn ang="16200000">
                    <a:pos x="wd2" y="hd2"/>
                  </a:cxn>
                </a:cxnLst>
                <a:rect l="0" t="0" r="r" b="b"/>
                <a:pathLst>
                  <a:path w="21600" h="21600" extrusionOk="0">
                    <a:moveTo>
                      <a:pt x="0" y="6015"/>
                    </a:moveTo>
                    <a:lnTo>
                      <a:pt x="21600" y="21600"/>
                    </a:lnTo>
                    <a:lnTo>
                      <a:pt x="20250" y="0"/>
                    </a:lnTo>
                    <a:lnTo>
                      <a:pt x="0" y="6015"/>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473" name="Shape"/>
              <p:cNvSpPr/>
              <p:nvPr/>
            </p:nvSpPr>
            <p:spPr>
              <a:xfrm>
                <a:off x="1071562" y="296862"/>
                <a:ext cx="217489" cy="328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680" y="9078"/>
                    </a:lnTo>
                    <a:lnTo>
                      <a:pt x="10879" y="16070"/>
                    </a:lnTo>
                    <a:lnTo>
                      <a:pt x="21600" y="21600"/>
                    </a:lnTo>
                    <a:lnTo>
                      <a:pt x="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474" name="Shape"/>
              <p:cNvSpPr/>
              <p:nvPr/>
            </p:nvSpPr>
            <p:spPr>
              <a:xfrm>
                <a:off x="992187" y="354012"/>
                <a:ext cx="103189" cy="3524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292" y="13816"/>
                    </a:lnTo>
                    <a:lnTo>
                      <a:pt x="21600" y="7005"/>
                    </a:lnTo>
                    <a:lnTo>
                      <a:pt x="2326" y="0"/>
                    </a:lnTo>
                    <a:lnTo>
                      <a:pt x="0"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grpSp>
      </p:grpSp>
      <p:sp>
        <p:nvSpPr>
          <p:cNvPr id="477" name="WHAT A PERSON NEEDS TO FUNCTION BEST"/>
          <p:cNvSpPr txBox="1">
            <a:spLocks noGrp="1"/>
          </p:cNvSpPr>
          <p:nvPr>
            <p:ph type="title"/>
          </p:nvPr>
        </p:nvSpPr>
        <p:spPr>
          <a:xfrm>
            <a:off x="457200" y="158750"/>
            <a:ext cx="8229600" cy="1258888"/>
          </a:xfrm>
          <a:prstGeom prst="rect">
            <a:avLst/>
          </a:prstGeom>
          <a:solidFill>
            <a:srgbClr val="000000"/>
          </a:solidFill>
        </p:spPr>
        <p:txBody>
          <a:bodyPr/>
          <a:lstStyle>
            <a:lvl1pPr>
              <a:defRPr sz="4000">
                <a:effectLst>
                  <a:outerShdw blurRad="12700" dist="25400" dir="2700000" rotWithShape="0">
                    <a:srgbClr val="FFFFFF"/>
                  </a:outerShdw>
                </a:effectLst>
              </a:defRPr>
            </a:lvl1pPr>
          </a:lstStyle>
          <a:p>
            <a:r>
              <a:t>WHAT A PERSON NEEDS TO FUNCTION BEST</a:t>
            </a:r>
          </a:p>
        </p:txBody>
      </p:sp>
      <p:sp>
        <p:nvSpPr>
          <p:cNvPr id="478" name="Health check-up…"/>
          <p:cNvSpPr txBox="1">
            <a:spLocks noGrp="1"/>
          </p:cNvSpPr>
          <p:nvPr>
            <p:ph type="body" idx="1"/>
          </p:nvPr>
        </p:nvSpPr>
        <p:spPr>
          <a:prstGeom prst="rect">
            <a:avLst/>
          </a:prstGeom>
        </p:spPr>
        <p:txBody>
          <a:bodyPr/>
          <a:lstStyle/>
          <a:p>
            <a:pPr>
              <a:buBlip>
                <a:blip r:embed="rId3"/>
              </a:buBlip>
            </a:pPr>
            <a:r>
              <a:t>Health check-up</a:t>
            </a:r>
          </a:p>
          <a:p>
            <a:pPr>
              <a:buBlip>
                <a:blip r:embed="rId3"/>
              </a:buBlip>
            </a:pPr>
            <a:r>
              <a:t>Diet improvement (neurotransmitters in brain affected by diet)</a:t>
            </a:r>
          </a:p>
          <a:p>
            <a:pPr>
              <a:buBlip>
                <a:blip r:embed="rId3"/>
              </a:buBlip>
            </a:pPr>
            <a:r>
              <a:t>Physical activity</a:t>
            </a:r>
          </a:p>
          <a:p>
            <a:pPr>
              <a:buBlip>
                <a:blip r:embed="rId3"/>
              </a:buBlip>
            </a:pPr>
            <a:r>
              <a:t>Sleep</a:t>
            </a:r>
          </a:p>
          <a:p>
            <a:pPr>
              <a:buBlip>
                <a:blip r:embed="rId3"/>
              </a:buBlip>
            </a:pPr>
            <a:r>
              <a:t>De-stressing activities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0" name="Group"/>
          <p:cNvGrpSpPr/>
          <p:nvPr/>
        </p:nvGrpSpPr>
        <p:grpSpPr>
          <a:xfrm>
            <a:off x="319087" y="1828800"/>
            <a:ext cx="8824913" cy="5029200"/>
            <a:chOff x="0" y="0"/>
            <a:chExt cx="8824912" cy="5029200"/>
          </a:xfrm>
        </p:grpSpPr>
        <p:sp>
          <p:nvSpPr>
            <p:cNvPr id="482" name="Rectangle"/>
            <p:cNvSpPr/>
            <p:nvPr/>
          </p:nvSpPr>
          <p:spPr>
            <a:xfrm>
              <a:off x="519112" y="2789237"/>
              <a:ext cx="8305801" cy="2239963"/>
            </a:xfrm>
            <a:prstGeom prst="rect">
              <a:avLst/>
            </a:pr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483" name="Shape"/>
            <p:cNvSpPr/>
            <p:nvPr/>
          </p:nvSpPr>
          <p:spPr>
            <a:xfrm>
              <a:off x="14287" y="0"/>
              <a:ext cx="8810626" cy="5029200"/>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484" name="Rectangle"/>
            <p:cNvSpPr/>
            <p:nvPr/>
          </p:nvSpPr>
          <p:spPr>
            <a:xfrm>
              <a:off x="519112" y="2825750"/>
              <a:ext cx="8305801" cy="2203450"/>
            </a:xfrm>
            <a:prstGeom prst="rect">
              <a:avLst/>
            </a:prstGeom>
            <a:solidFill>
              <a:srgbClr val="00D100">
                <a:alpha val="0"/>
              </a:srgbClr>
            </a:solidFill>
            <a:ln w="9525" cap="flat">
              <a:noFill/>
              <a:round/>
            </a:ln>
            <a:effectLst/>
          </p:spPr>
          <p:txBody>
            <a:bodyPr wrap="square" lIns="50800" tIns="50800" rIns="50800" bIns="50800" numCol="1" anchor="ctr">
              <a:noAutofit/>
            </a:bodyPr>
            <a:lstStyle/>
            <a:p>
              <a:endParaRPr/>
            </a:p>
          </p:txBody>
        </p:sp>
        <p:sp>
          <p:nvSpPr>
            <p:cNvPr id="485" name="Rectangle"/>
            <p:cNvSpPr/>
            <p:nvPr/>
          </p:nvSpPr>
          <p:spPr>
            <a:xfrm>
              <a:off x="519112" y="0"/>
              <a:ext cx="73136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486" name="Shape"/>
            <p:cNvSpPr/>
            <p:nvPr/>
          </p:nvSpPr>
          <p:spPr>
            <a:xfrm>
              <a:off x="519112" y="0"/>
              <a:ext cx="46038" cy="283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007600"/>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487" name="Shape"/>
            <p:cNvSpPr/>
            <p:nvPr/>
          </p:nvSpPr>
          <p:spPr>
            <a:xfrm>
              <a:off x="517525" y="2781300"/>
              <a:ext cx="46038"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007600">
                    <a:alpha val="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488" name="Rectangle"/>
            <p:cNvSpPr/>
            <p:nvPr/>
          </p:nvSpPr>
          <p:spPr>
            <a:xfrm>
              <a:off x="0" y="2781300"/>
              <a:ext cx="45704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489" name="Shape"/>
            <p:cNvSpPr/>
            <p:nvPr/>
          </p:nvSpPr>
          <p:spPr>
            <a:xfrm>
              <a:off x="0" y="2781300"/>
              <a:ext cx="476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007600">
                    <a:alpha val="1000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grpSp>
      <p:sp>
        <p:nvSpPr>
          <p:cNvPr id="491" name="STRESS  …   …   …   …"/>
          <p:cNvSpPr txBox="1">
            <a:spLocks noGrp="1"/>
          </p:cNvSpPr>
          <p:nvPr>
            <p:ph type="title"/>
          </p:nvPr>
        </p:nvSpPr>
        <p:spPr>
          <a:prstGeom prst="rect">
            <a:avLst/>
          </a:prstGeom>
        </p:spPr>
        <p:txBody>
          <a:bodyPr/>
          <a:lstStyle/>
          <a:p>
            <a:r>
              <a:t>STRESS  …   …   …   …</a:t>
            </a:r>
            <a:br/>
            <a:endParaRPr/>
          </a:p>
        </p:txBody>
      </p:sp>
      <p:pic>
        <p:nvPicPr>
          <p:cNvPr id="492" name="j0318226.pdf" descr="j0318226.pdf"/>
          <p:cNvPicPr>
            <a:picLocks/>
          </p:cNvPicPr>
          <p:nvPr/>
        </p:nvPicPr>
        <p:blipFill>
          <a:blip r:embed="rId3">
            <a:extLst/>
          </a:blip>
          <a:stretch>
            <a:fillRect/>
          </a:stretch>
        </p:blipFill>
        <p:spPr>
          <a:xfrm>
            <a:off x="6046787" y="1981200"/>
            <a:ext cx="2220913" cy="3200400"/>
          </a:xfrm>
          <a:prstGeom prst="rect">
            <a:avLst/>
          </a:prstGeom>
          <a:ln w="12700">
            <a:miter lim="400000"/>
          </a:ln>
        </p:spPr>
      </p:pic>
      <p:sp>
        <p:nvSpPr>
          <p:cNvPr id="493" name="STRESS…"/>
          <p:cNvSpPr/>
          <p:nvPr/>
        </p:nvSpPr>
        <p:spPr>
          <a:xfrm>
            <a:off x="457200" y="1295400"/>
            <a:ext cx="5422901" cy="4560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spcBef>
                <a:spcPts val="1600"/>
              </a:spcBef>
              <a:buClr>
                <a:srgbClr val="FFFFFF"/>
              </a:buClr>
              <a:buFont typeface="Arial"/>
            </a:pPr>
            <a:r>
              <a:rPr sz="2800" b="1"/>
              <a:t>STRESS </a:t>
            </a:r>
            <a:r>
              <a:rPr sz="2800"/>
              <a:t> </a:t>
            </a:r>
          </a:p>
          <a:p>
            <a:pPr>
              <a:spcBef>
                <a:spcPts val="1600"/>
              </a:spcBef>
              <a:buClr>
                <a:srgbClr val="FFFFFF"/>
              </a:buClr>
              <a:buFont typeface="Arial"/>
            </a:pPr>
            <a:r>
              <a:rPr sz="2800"/>
              <a:t>     </a:t>
            </a:r>
            <a:r>
              <a:rPr sz="2800" b="1"/>
              <a:t>Too much overload</a:t>
            </a:r>
          </a:p>
          <a:p>
            <a:pPr>
              <a:spcBef>
                <a:spcPts val="1600"/>
              </a:spcBef>
              <a:buClr>
                <a:srgbClr val="FFFFFF"/>
              </a:buClr>
              <a:buFont typeface="Arial"/>
              <a:defRPr sz="2800" b="1"/>
            </a:pPr>
            <a:r>
              <a:t>     Not enough preparation</a:t>
            </a:r>
          </a:p>
          <a:p>
            <a:pPr>
              <a:spcBef>
                <a:spcPts val="1600"/>
              </a:spcBef>
              <a:buClr>
                <a:srgbClr val="FFFFFF"/>
              </a:buClr>
              <a:buFont typeface="Arial"/>
              <a:defRPr sz="2800" b="1"/>
            </a:pPr>
            <a:r>
              <a:t>     Over-anxiety</a:t>
            </a:r>
          </a:p>
          <a:p>
            <a:pPr>
              <a:spcBef>
                <a:spcPts val="1600"/>
              </a:spcBef>
              <a:buClr>
                <a:srgbClr val="FFFFFF"/>
              </a:buClr>
              <a:buFont typeface="Arial"/>
              <a:defRPr sz="2800" b="1"/>
            </a:pPr>
            <a:r>
              <a:t>     Too much leads to failure</a:t>
            </a:r>
          </a:p>
          <a:p>
            <a:pPr>
              <a:spcBef>
                <a:spcPts val="1600"/>
              </a:spcBef>
              <a:buClr>
                <a:srgbClr val="FFFFFF"/>
              </a:buClr>
              <a:buFont typeface="Arial"/>
              <a:defRPr sz="2800" b="1"/>
            </a:pPr>
            <a:endParaRPr/>
          </a:p>
          <a:p>
            <a:pPr>
              <a:spcBef>
                <a:spcPts val="1600"/>
              </a:spcBef>
              <a:buClr>
                <a:srgbClr val="FFFFFF"/>
              </a:buClr>
              <a:buFont typeface="Arial"/>
              <a:defRPr sz="2800" b="1"/>
            </a:pPr>
            <a:r>
              <a:t>NEED:  Counseling, help, change in habits, organization</a:t>
            </a:r>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491"/>
                                        </p:tgtEl>
                                        <p:attrNameLst>
                                          <p:attrName>style.visibility</p:attrName>
                                        </p:attrNameLst>
                                      </p:cBhvr>
                                      <p:to>
                                        <p:strVal val="visible"/>
                                      </p:to>
                                    </p:set>
                                    <p:anim calcmode="lin" valueType="num">
                                      <p:cBhvr>
                                        <p:cTn id="7" dur="2000" fill="hold"/>
                                        <p:tgtEl>
                                          <p:spTgt spid="491"/>
                                        </p:tgtEl>
                                        <p:attrNameLst>
                                          <p:attrName>ppt_x</p:attrName>
                                        </p:attrNameLst>
                                      </p:cBhvr>
                                      <p:tavLst>
                                        <p:tav tm="0">
                                          <p:val>
                                            <p:strVal val="#ppt_x"/>
                                          </p:val>
                                        </p:tav>
                                        <p:tav tm="100000">
                                          <p:val>
                                            <p:strVal val="#ppt_x"/>
                                          </p:val>
                                        </p:tav>
                                      </p:tavLst>
                                    </p:anim>
                                    <p:anim calcmode="lin" valueType="num">
                                      <p:cBhvr>
                                        <p:cTn id="8" dur="2000" fill="hold"/>
                                        <p:tgtEl>
                                          <p:spTgt spid="4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5" name="Group"/>
          <p:cNvGrpSpPr/>
          <p:nvPr/>
        </p:nvGrpSpPr>
        <p:grpSpPr>
          <a:xfrm>
            <a:off x="319087" y="1828800"/>
            <a:ext cx="8824913" cy="5029200"/>
            <a:chOff x="0" y="0"/>
            <a:chExt cx="8824912" cy="5029200"/>
          </a:xfrm>
        </p:grpSpPr>
        <p:sp>
          <p:nvSpPr>
            <p:cNvPr id="497" name="Rectangle"/>
            <p:cNvSpPr/>
            <p:nvPr/>
          </p:nvSpPr>
          <p:spPr>
            <a:xfrm>
              <a:off x="519112" y="2789237"/>
              <a:ext cx="8305801" cy="2239963"/>
            </a:xfrm>
            <a:prstGeom prst="rect">
              <a:avLst/>
            </a:prstGeom>
            <a:solidFill>
              <a:srgbClr val="C97300">
                <a:alpha val="30000"/>
              </a:srgbClr>
            </a:solidFill>
            <a:ln w="9525" cap="flat">
              <a:noFill/>
              <a:round/>
            </a:ln>
            <a:effectLst/>
          </p:spPr>
          <p:txBody>
            <a:bodyPr wrap="square" lIns="50800" tIns="50800" rIns="50800" bIns="50800" numCol="1" anchor="ctr">
              <a:noAutofit/>
            </a:bodyPr>
            <a:lstStyle/>
            <a:p>
              <a:endParaRPr/>
            </a:p>
          </p:txBody>
        </p:sp>
        <p:sp>
          <p:nvSpPr>
            <p:cNvPr id="498" name="Shape"/>
            <p:cNvSpPr/>
            <p:nvPr/>
          </p:nvSpPr>
          <p:spPr>
            <a:xfrm>
              <a:off x="14287" y="0"/>
              <a:ext cx="8810626" cy="5029200"/>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C97300">
                <a:alpha val="30000"/>
              </a:srgbClr>
            </a:solidFill>
            <a:ln w="9525" cap="flat">
              <a:noFill/>
              <a:round/>
            </a:ln>
            <a:effectLst/>
          </p:spPr>
          <p:txBody>
            <a:bodyPr wrap="square" lIns="50800" tIns="50800" rIns="50800" bIns="50800" numCol="1" anchor="ctr">
              <a:noAutofit/>
            </a:bodyPr>
            <a:lstStyle/>
            <a:p>
              <a:endParaRPr/>
            </a:p>
          </p:txBody>
        </p:sp>
        <p:sp>
          <p:nvSpPr>
            <p:cNvPr id="499" name="Rectangle"/>
            <p:cNvSpPr/>
            <p:nvPr/>
          </p:nvSpPr>
          <p:spPr>
            <a:xfrm>
              <a:off x="519112" y="2825750"/>
              <a:ext cx="8305801" cy="2203450"/>
            </a:xfrm>
            <a:prstGeom prst="rect">
              <a:avLst/>
            </a:prstGeom>
            <a:solidFill>
              <a:srgbClr val="C57D00">
                <a:alpha val="0"/>
              </a:srgbClr>
            </a:solidFill>
            <a:ln w="9525" cap="flat">
              <a:noFill/>
              <a:round/>
            </a:ln>
            <a:effectLst/>
          </p:spPr>
          <p:txBody>
            <a:bodyPr wrap="square" lIns="50800" tIns="50800" rIns="50800" bIns="50800" numCol="1" anchor="ctr">
              <a:noAutofit/>
            </a:bodyPr>
            <a:lstStyle/>
            <a:p>
              <a:endParaRPr/>
            </a:p>
          </p:txBody>
        </p:sp>
        <p:sp>
          <p:nvSpPr>
            <p:cNvPr id="500" name="Rectangle"/>
            <p:cNvSpPr/>
            <p:nvPr/>
          </p:nvSpPr>
          <p:spPr>
            <a:xfrm>
              <a:off x="519112" y="0"/>
              <a:ext cx="7313613" cy="46038"/>
            </a:xfrm>
            <a:prstGeom prst="rect">
              <a:avLst/>
            </a:prstGeom>
            <a:gradFill flip="none" rotWithShape="1">
              <a:gsLst>
                <a:gs pos="0">
                  <a:srgbClr val="C97300">
                    <a:alpha val="0"/>
                  </a:srgbClr>
                </a:gs>
                <a:gs pos="100000">
                  <a:srgbClr val="AB6000"/>
                </a:gs>
              </a:gsLst>
              <a:lin ang="0" scaled="0"/>
            </a:gradFill>
            <a:ln w="9525" cap="flat">
              <a:noFill/>
              <a:round/>
            </a:ln>
            <a:effectLst/>
          </p:spPr>
          <p:txBody>
            <a:bodyPr wrap="square" lIns="50800" tIns="50800" rIns="50800" bIns="50800" numCol="1" anchor="ctr">
              <a:noAutofit/>
            </a:bodyPr>
            <a:lstStyle/>
            <a:p>
              <a:endParaRPr/>
            </a:p>
          </p:txBody>
        </p:sp>
        <p:sp>
          <p:nvSpPr>
            <p:cNvPr id="501" name="Shape"/>
            <p:cNvSpPr/>
            <p:nvPr/>
          </p:nvSpPr>
          <p:spPr>
            <a:xfrm>
              <a:off x="519112" y="0"/>
              <a:ext cx="46038" cy="283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C97300"/>
                </a:gs>
                <a:gs pos="100000">
                  <a:srgbClr val="D0862C"/>
                </a:gs>
              </a:gsLst>
              <a:lin ang="16200000" scaled="0"/>
            </a:gradFill>
            <a:ln w="9525" cap="flat">
              <a:noFill/>
              <a:round/>
            </a:ln>
            <a:effectLst/>
          </p:spPr>
          <p:txBody>
            <a:bodyPr wrap="square" lIns="50800" tIns="50800" rIns="50800" bIns="50800" numCol="1" anchor="ctr">
              <a:noAutofit/>
            </a:bodyPr>
            <a:lstStyle/>
            <a:p>
              <a:endParaRPr/>
            </a:p>
          </p:txBody>
        </p:sp>
        <p:sp>
          <p:nvSpPr>
            <p:cNvPr id="502" name="Shape"/>
            <p:cNvSpPr/>
            <p:nvPr/>
          </p:nvSpPr>
          <p:spPr>
            <a:xfrm>
              <a:off x="517525" y="2781300"/>
              <a:ext cx="46038"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C97300">
                    <a:alpha val="0"/>
                  </a:srgbClr>
                </a:gs>
                <a:gs pos="100000">
                  <a:srgbClr val="D0862C"/>
                </a:gs>
              </a:gsLst>
              <a:lin ang="16200000" scaled="0"/>
            </a:gradFill>
            <a:ln w="9525" cap="flat">
              <a:noFill/>
              <a:round/>
            </a:ln>
            <a:effectLst/>
          </p:spPr>
          <p:txBody>
            <a:bodyPr wrap="square" lIns="50800" tIns="50800" rIns="50800" bIns="50800" numCol="1" anchor="ctr">
              <a:noAutofit/>
            </a:bodyPr>
            <a:lstStyle/>
            <a:p>
              <a:endParaRPr/>
            </a:p>
          </p:txBody>
        </p:sp>
        <p:sp>
          <p:nvSpPr>
            <p:cNvPr id="503" name="Rectangle"/>
            <p:cNvSpPr/>
            <p:nvPr/>
          </p:nvSpPr>
          <p:spPr>
            <a:xfrm>
              <a:off x="0" y="2781300"/>
              <a:ext cx="4570413" cy="46038"/>
            </a:xfrm>
            <a:prstGeom prst="rect">
              <a:avLst/>
            </a:prstGeom>
            <a:gradFill flip="none" rotWithShape="1">
              <a:gsLst>
                <a:gs pos="0">
                  <a:srgbClr val="C97300">
                    <a:alpha val="0"/>
                  </a:srgbClr>
                </a:gs>
                <a:gs pos="100000">
                  <a:srgbClr val="AB6000"/>
                </a:gs>
              </a:gsLst>
              <a:lin ang="0" scaled="0"/>
            </a:gradFill>
            <a:ln w="9525" cap="flat">
              <a:noFill/>
              <a:round/>
            </a:ln>
            <a:effectLst/>
          </p:spPr>
          <p:txBody>
            <a:bodyPr wrap="square" lIns="50800" tIns="50800" rIns="50800" bIns="50800" numCol="1" anchor="ctr">
              <a:noAutofit/>
            </a:bodyPr>
            <a:lstStyle/>
            <a:p>
              <a:endParaRPr/>
            </a:p>
          </p:txBody>
        </p:sp>
        <p:sp>
          <p:nvSpPr>
            <p:cNvPr id="504" name="Shape"/>
            <p:cNvSpPr/>
            <p:nvPr/>
          </p:nvSpPr>
          <p:spPr>
            <a:xfrm>
              <a:off x="0" y="2781300"/>
              <a:ext cx="476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C97300">
                    <a:alpha val="10000"/>
                  </a:srgbClr>
                </a:gs>
                <a:gs pos="100000">
                  <a:srgbClr val="D0862C"/>
                </a:gs>
              </a:gsLst>
              <a:lin ang="16200000" scaled="0"/>
            </a:gradFill>
            <a:ln w="9525" cap="flat">
              <a:noFill/>
              <a:round/>
            </a:ln>
            <a:effectLst/>
          </p:spPr>
          <p:txBody>
            <a:bodyPr wrap="square" lIns="50800" tIns="50800" rIns="50800" bIns="50800" numCol="1" anchor="ctr">
              <a:noAutofit/>
            </a:bodyPr>
            <a:lstStyle/>
            <a:p>
              <a:endParaRPr/>
            </a:p>
          </p:txBody>
        </p:sp>
      </p:grpSp>
      <p:sp>
        <p:nvSpPr>
          <p:cNvPr id="506" name="How we remember Why we forget"/>
          <p:cNvSpPr txBox="1">
            <a:spLocks noGrp="1"/>
          </p:cNvSpPr>
          <p:nvPr>
            <p:ph type="title"/>
          </p:nvPr>
        </p:nvSpPr>
        <p:spPr>
          <a:prstGeom prst="rect">
            <a:avLst/>
          </a:prstGeom>
        </p:spPr>
        <p:txBody>
          <a:bodyPr/>
          <a:lstStyle/>
          <a:p>
            <a:r>
              <a:t>How we remember</a:t>
            </a:r>
            <a:br/>
            <a:r>
              <a:t>Why we forget</a:t>
            </a:r>
          </a:p>
        </p:txBody>
      </p:sp>
      <p:sp>
        <p:nvSpPr>
          <p:cNvPr id="507" name="Body"/>
          <p:cNvSpPr txBox="1">
            <a:spLocks noGrp="1"/>
          </p:cNvSpPr>
          <p:nvPr>
            <p:ph type="body" idx="1"/>
          </p:nvPr>
        </p:nvSpPr>
        <p:spPr>
          <a:prstGeom prst="rect">
            <a:avLst/>
          </a:prstGeom>
        </p:spPr>
        <p:txBody>
          <a:bodyPr/>
          <a:lstStyle/>
          <a:p>
            <a:endParaRPr/>
          </a:p>
        </p:txBody>
      </p:sp>
      <p:pic>
        <p:nvPicPr>
          <p:cNvPr id="508" name="mso7D05F.jpg" descr="mso7D05F.jpg"/>
          <p:cNvPicPr>
            <a:picLocks/>
          </p:cNvPicPr>
          <p:nvPr/>
        </p:nvPicPr>
        <p:blipFill>
          <a:blip r:embed="rId3">
            <a:extLst/>
          </a:blip>
          <a:stretch>
            <a:fillRect/>
          </a:stretch>
        </p:blipFill>
        <p:spPr>
          <a:xfrm>
            <a:off x="838200" y="1905000"/>
            <a:ext cx="8001001" cy="41910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0" name="Group"/>
          <p:cNvGrpSpPr/>
          <p:nvPr/>
        </p:nvGrpSpPr>
        <p:grpSpPr>
          <a:xfrm>
            <a:off x="319087" y="1828800"/>
            <a:ext cx="8824913" cy="5029200"/>
            <a:chOff x="0" y="0"/>
            <a:chExt cx="8824912" cy="5029200"/>
          </a:xfrm>
        </p:grpSpPr>
        <p:sp>
          <p:nvSpPr>
            <p:cNvPr id="512" name="Rectangle"/>
            <p:cNvSpPr/>
            <p:nvPr/>
          </p:nvSpPr>
          <p:spPr>
            <a:xfrm>
              <a:off x="519112" y="2789237"/>
              <a:ext cx="8305801" cy="2239963"/>
            </a:xfrm>
            <a:prstGeom prst="rect">
              <a:avLst/>
            </a:pr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513" name="Shape"/>
            <p:cNvSpPr/>
            <p:nvPr/>
          </p:nvSpPr>
          <p:spPr>
            <a:xfrm>
              <a:off x="14287" y="0"/>
              <a:ext cx="8810626" cy="5029200"/>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514" name="Rectangle"/>
            <p:cNvSpPr/>
            <p:nvPr/>
          </p:nvSpPr>
          <p:spPr>
            <a:xfrm>
              <a:off x="519112" y="2825750"/>
              <a:ext cx="8305801" cy="2203450"/>
            </a:xfrm>
            <a:prstGeom prst="rect">
              <a:avLst/>
            </a:prstGeom>
            <a:solidFill>
              <a:srgbClr val="00D100">
                <a:alpha val="0"/>
              </a:srgbClr>
            </a:solidFill>
            <a:ln w="9525" cap="flat">
              <a:noFill/>
              <a:round/>
            </a:ln>
            <a:effectLst/>
          </p:spPr>
          <p:txBody>
            <a:bodyPr wrap="square" lIns="50800" tIns="50800" rIns="50800" bIns="50800" numCol="1" anchor="ctr">
              <a:noAutofit/>
            </a:bodyPr>
            <a:lstStyle/>
            <a:p>
              <a:endParaRPr/>
            </a:p>
          </p:txBody>
        </p:sp>
        <p:sp>
          <p:nvSpPr>
            <p:cNvPr id="515" name="Rectangle"/>
            <p:cNvSpPr/>
            <p:nvPr/>
          </p:nvSpPr>
          <p:spPr>
            <a:xfrm>
              <a:off x="519112" y="0"/>
              <a:ext cx="73136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516" name="Shape"/>
            <p:cNvSpPr/>
            <p:nvPr/>
          </p:nvSpPr>
          <p:spPr>
            <a:xfrm>
              <a:off x="519112" y="0"/>
              <a:ext cx="46038" cy="283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007600"/>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517" name="Shape"/>
            <p:cNvSpPr/>
            <p:nvPr/>
          </p:nvSpPr>
          <p:spPr>
            <a:xfrm>
              <a:off x="517525" y="2781300"/>
              <a:ext cx="46038"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007600">
                    <a:alpha val="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518" name="Rectangle"/>
            <p:cNvSpPr/>
            <p:nvPr/>
          </p:nvSpPr>
          <p:spPr>
            <a:xfrm>
              <a:off x="0" y="2781300"/>
              <a:ext cx="45704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519" name="Shape"/>
            <p:cNvSpPr/>
            <p:nvPr/>
          </p:nvSpPr>
          <p:spPr>
            <a:xfrm>
              <a:off x="0" y="2781300"/>
              <a:ext cx="476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007600">
                    <a:alpha val="1000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grpSp>
      <p:sp>
        <p:nvSpPr>
          <p:cNvPr id="521" name="Rate of forgetfulness"/>
          <p:cNvSpPr txBox="1">
            <a:spLocks noGrp="1"/>
          </p:cNvSpPr>
          <p:nvPr>
            <p:ph type="title"/>
          </p:nvPr>
        </p:nvSpPr>
        <p:spPr>
          <a:prstGeom prst="rect">
            <a:avLst/>
          </a:prstGeom>
        </p:spPr>
        <p:txBody>
          <a:bodyPr/>
          <a:lstStyle/>
          <a:p>
            <a:r>
              <a:t>Rate of forgetfulness</a:t>
            </a:r>
          </a:p>
        </p:txBody>
      </p:sp>
      <p:sp>
        <p:nvSpPr>
          <p:cNvPr id="522" name="Ebbinhaus:  He researched. After 24 hours we forget 75% of what we hear or  see…"/>
          <p:cNvSpPr txBox="1">
            <a:spLocks noGrp="1"/>
          </p:cNvSpPr>
          <p:nvPr>
            <p:ph type="body" idx="1"/>
          </p:nvPr>
        </p:nvSpPr>
        <p:spPr>
          <a:prstGeom prst="rect">
            <a:avLst/>
          </a:prstGeom>
        </p:spPr>
        <p:txBody>
          <a:bodyPr/>
          <a:lstStyle/>
          <a:p>
            <a:pPr marL="340677" indent="-300037">
              <a:lnSpc>
                <a:spcPct val="80000"/>
              </a:lnSpc>
              <a:defRPr sz="2800" b="1"/>
            </a:pPr>
            <a:r>
              <a:t>Ebbinhaus:  He researched. After 24 hours we forget 75% of what we hear or  see</a:t>
            </a:r>
          </a:p>
          <a:p>
            <a:pPr marL="340677" indent="-300037">
              <a:lnSpc>
                <a:spcPct val="80000"/>
              </a:lnSpc>
              <a:defRPr sz="2800" b="1"/>
            </a:pPr>
            <a:r>
              <a:t>Second time we study something:  Forget about 50%</a:t>
            </a:r>
          </a:p>
          <a:p>
            <a:pPr marL="340677" indent="-300037">
              <a:lnSpc>
                <a:spcPct val="80000"/>
              </a:lnSpc>
              <a:defRPr sz="2800" b="1"/>
            </a:pPr>
            <a:r>
              <a:t>Third time, forget about 25% and will retain 75% always.</a:t>
            </a:r>
          </a:p>
          <a:p>
            <a:pPr marL="340677" indent="-300037">
              <a:lnSpc>
                <a:spcPct val="80000"/>
              </a:lnSpc>
              <a:defRPr sz="2800" b="1"/>
            </a:pPr>
            <a:r>
              <a:t>Memory jogs help</a:t>
            </a:r>
          </a:p>
          <a:p>
            <a:pPr marL="340677" indent="-300037">
              <a:lnSpc>
                <a:spcPct val="80000"/>
              </a:lnSpc>
              <a:defRPr sz="2800" b="1"/>
            </a:pPr>
            <a:r>
              <a:t>Strategies to jog memory help</a:t>
            </a:r>
          </a:p>
          <a:p>
            <a:pPr marL="340677" indent="-300037">
              <a:lnSpc>
                <a:spcPct val="80000"/>
              </a:lnSpc>
              <a:defRPr sz="2800" b="1"/>
            </a:pPr>
            <a:r>
              <a:t>Utilizing learning strengths to memorize helps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4" name="Group"/>
          <p:cNvGrpSpPr/>
          <p:nvPr/>
        </p:nvGrpSpPr>
        <p:grpSpPr>
          <a:xfrm>
            <a:off x="319087" y="1828800"/>
            <a:ext cx="8824913" cy="5029200"/>
            <a:chOff x="0" y="0"/>
            <a:chExt cx="8824912" cy="5029200"/>
          </a:xfrm>
        </p:grpSpPr>
        <p:sp>
          <p:nvSpPr>
            <p:cNvPr id="526" name="Rectangle"/>
            <p:cNvSpPr/>
            <p:nvPr/>
          </p:nvSpPr>
          <p:spPr>
            <a:xfrm>
              <a:off x="519112" y="2789237"/>
              <a:ext cx="8305801" cy="2239963"/>
            </a:xfrm>
            <a:prstGeom prst="rect">
              <a:avLst/>
            </a:pr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527" name="Shape"/>
            <p:cNvSpPr/>
            <p:nvPr/>
          </p:nvSpPr>
          <p:spPr>
            <a:xfrm>
              <a:off x="14287" y="0"/>
              <a:ext cx="8810626" cy="5029200"/>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528" name="Rectangle"/>
            <p:cNvSpPr/>
            <p:nvPr/>
          </p:nvSpPr>
          <p:spPr>
            <a:xfrm>
              <a:off x="519112" y="2825750"/>
              <a:ext cx="8305801" cy="2203450"/>
            </a:xfrm>
            <a:prstGeom prst="rect">
              <a:avLst/>
            </a:prstGeom>
            <a:solidFill>
              <a:srgbClr val="00D100">
                <a:alpha val="0"/>
              </a:srgbClr>
            </a:solidFill>
            <a:ln w="9525" cap="flat">
              <a:noFill/>
              <a:round/>
            </a:ln>
            <a:effectLst/>
          </p:spPr>
          <p:txBody>
            <a:bodyPr wrap="square" lIns="50800" tIns="50800" rIns="50800" bIns="50800" numCol="1" anchor="ctr">
              <a:noAutofit/>
            </a:bodyPr>
            <a:lstStyle/>
            <a:p>
              <a:endParaRPr/>
            </a:p>
          </p:txBody>
        </p:sp>
        <p:sp>
          <p:nvSpPr>
            <p:cNvPr id="529" name="Rectangle"/>
            <p:cNvSpPr/>
            <p:nvPr/>
          </p:nvSpPr>
          <p:spPr>
            <a:xfrm>
              <a:off x="519112" y="0"/>
              <a:ext cx="73136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530" name="Shape"/>
            <p:cNvSpPr/>
            <p:nvPr/>
          </p:nvSpPr>
          <p:spPr>
            <a:xfrm>
              <a:off x="519112" y="0"/>
              <a:ext cx="46038" cy="283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007600"/>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531" name="Shape"/>
            <p:cNvSpPr/>
            <p:nvPr/>
          </p:nvSpPr>
          <p:spPr>
            <a:xfrm>
              <a:off x="517525" y="2781300"/>
              <a:ext cx="46038"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007600">
                    <a:alpha val="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532" name="Rectangle"/>
            <p:cNvSpPr/>
            <p:nvPr/>
          </p:nvSpPr>
          <p:spPr>
            <a:xfrm>
              <a:off x="0" y="2781300"/>
              <a:ext cx="45704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533" name="Shape"/>
            <p:cNvSpPr/>
            <p:nvPr/>
          </p:nvSpPr>
          <p:spPr>
            <a:xfrm>
              <a:off x="0" y="2781300"/>
              <a:ext cx="476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007600">
                    <a:alpha val="1000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grpSp>
      <p:sp>
        <p:nvSpPr>
          <p:cNvPr id="535" name="HOW PEOPLE LEARN"/>
          <p:cNvSpPr txBox="1">
            <a:spLocks noGrp="1"/>
          </p:cNvSpPr>
          <p:nvPr>
            <p:ph type="title"/>
          </p:nvPr>
        </p:nvSpPr>
        <p:spPr>
          <a:xfrm>
            <a:off x="457200" y="0"/>
            <a:ext cx="8385175" cy="609600"/>
          </a:xfrm>
          <a:prstGeom prst="rect">
            <a:avLst/>
          </a:prstGeom>
        </p:spPr>
        <p:txBody>
          <a:bodyPr/>
          <a:lstStyle>
            <a:lvl1pPr>
              <a:defRPr sz="4000"/>
            </a:lvl1pPr>
          </a:lstStyle>
          <a:p>
            <a:r>
              <a:t>HOW PEOPLE LEARN</a:t>
            </a:r>
          </a:p>
        </p:txBody>
      </p:sp>
      <p:graphicFrame>
        <p:nvGraphicFramePr>
          <p:cNvPr id="536" name="Table"/>
          <p:cNvGraphicFramePr/>
          <p:nvPr/>
        </p:nvGraphicFramePr>
        <p:xfrm>
          <a:off x="0" y="914400"/>
          <a:ext cx="9144000" cy="5943600"/>
        </p:xfrm>
        <a:graphic>
          <a:graphicData uri="http://schemas.openxmlformats.org/drawingml/2006/table">
            <a:tbl>
              <a:tblPr>
                <a:tableStyleId>{8F44A2F1-9E1F-4B54-A3A2-5F16C0AD49E2}</a:tableStyleId>
              </a:tblPr>
              <a:tblGrid>
                <a:gridCol w="3049208"/>
                <a:gridCol w="3045583"/>
                <a:gridCol w="3049208"/>
              </a:tblGrid>
              <a:tr h="1016219">
                <a:tc>
                  <a:txBody>
                    <a:bodyPr/>
                    <a:lstStyle/>
                    <a:p>
                      <a:pPr marL="40639" marR="40639" algn="l" defTabSz="914400">
                        <a:spcBef>
                          <a:spcPts val="600"/>
                        </a:spcBef>
                        <a:defRPr sz="1800">
                          <a:solidFill>
                            <a:srgbClr val="000000"/>
                          </a:solidFill>
                          <a:effectLst/>
                          <a:uFillTx/>
                        </a:defRPr>
                      </a:pPr>
                      <a:r>
                        <a:rPr sz="2800">
                          <a:solidFill>
                            <a:srgbClr val="FFFFFF"/>
                          </a:solidFill>
                          <a:effectLst>
                            <a:outerShdw blurRad="12700" dist="25400" dir="2700000" rotWithShape="0">
                              <a:srgbClr val="007600"/>
                            </a:outerShdw>
                          </a:effectLst>
                          <a:uFill>
                            <a:solidFill>
                              <a:srgbClr val="FFFFFF"/>
                            </a:solidFill>
                          </a:uFill>
                        </a:rPr>
                        <a:t>Acquiring knowledge</a:t>
                      </a:r>
                    </a:p>
                  </a:txBody>
                  <a:tcPr marL="50800" marR="50800" marT="50800" marB="50800" horzOverflow="overflow">
                    <a:lnL w="28575">
                      <a:solidFill>
                        <a:srgbClr val="FFFFFF"/>
                      </a:solidFill>
                      <a:miter lim="400000"/>
                    </a:lnL>
                    <a:lnT w="28575">
                      <a:solidFill>
                        <a:srgbClr val="FFFFFF"/>
                      </a:solidFill>
                      <a:miter lim="400000"/>
                    </a:lnT>
                    <a:solidFill>
                      <a:srgbClr val="000000"/>
                    </a:solidFill>
                  </a:tcPr>
                </a:tc>
                <a:tc>
                  <a:txBody>
                    <a:bodyPr/>
                    <a:lstStyle/>
                    <a:p>
                      <a:pPr marL="40639" marR="40639" algn="l" defTabSz="914400">
                        <a:spcBef>
                          <a:spcPts val="600"/>
                        </a:spcBef>
                        <a:defRPr sz="1800">
                          <a:solidFill>
                            <a:srgbClr val="000000"/>
                          </a:solidFill>
                          <a:effectLst/>
                          <a:uFillTx/>
                        </a:defRPr>
                      </a:pPr>
                      <a:r>
                        <a:rPr sz="2800">
                          <a:solidFill>
                            <a:srgbClr val="FFFFFF"/>
                          </a:solidFill>
                          <a:effectLst>
                            <a:outerShdw blurRad="12700" dist="25400" dir="2700000" rotWithShape="0">
                              <a:srgbClr val="007600"/>
                            </a:outerShdw>
                          </a:effectLst>
                          <a:uFill>
                            <a:solidFill>
                              <a:srgbClr val="FFFFFF"/>
                            </a:solidFill>
                          </a:uFill>
                        </a:rPr>
                        <a:t>Storing knowledge</a:t>
                      </a:r>
                    </a:p>
                  </a:txBody>
                  <a:tcPr marL="50800" marR="50800" marT="50800" marB="50800" horzOverflow="overflow">
                    <a:lnT w="28575">
                      <a:solidFill>
                        <a:srgbClr val="FFFFFF"/>
                      </a:solidFill>
                      <a:miter lim="400000"/>
                    </a:lnT>
                    <a:solidFill>
                      <a:srgbClr val="000000"/>
                    </a:solidFill>
                  </a:tcPr>
                </a:tc>
                <a:tc>
                  <a:txBody>
                    <a:bodyPr/>
                    <a:lstStyle/>
                    <a:p>
                      <a:pPr marL="40639" marR="40639" algn="l" defTabSz="914400">
                        <a:spcBef>
                          <a:spcPts val="600"/>
                        </a:spcBef>
                        <a:defRPr sz="1800">
                          <a:solidFill>
                            <a:srgbClr val="000000"/>
                          </a:solidFill>
                          <a:effectLst/>
                          <a:uFillTx/>
                        </a:defRPr>
                      </a:pPr>
                      <a:r>
                        <a:rPr sz="2800">
                          <a:solidFill>
                            <a:srgbClr val="FFFFFF"/>
                          </a:solidFill>
                          <a:effectLst>
                            <a:outerShdw blurRad="12700" dist="25400" dir="2700000" rotWithShape="0">
                              <a:srgbClr val="007600"/>
                            </a:outerShdw>
                          </a:effectLst>
                          <a:uFill>
                            <a:solidFill>
                              <a:srgbClr val="FFFFFF"/>
                            </a:solidFill>
                          </a:uFill>
                        </a:rPr>
                        <a:t>Demonstrating knowledge</a:t>
                      </a:r>
                    </a:p>
                  </a:txBody>
                  <a:tcPr marL="50800" marR="50800" marT="50800" marB="50800" horzOverflow="overflow">
                    <a:lnR w="28575">
                      <a:solidFill>
                        <a:srgbClr val="FFFFFF"/>
                      </a:solidFill>
                      <a:miter lim="400000"/>
                    </a:lnR>
                    <a:lnT w="28575">
                      <a:solidFill>
                        <a:srgbClr val="FFFFFF"/>
                      </a:solidFill>
                      <a:miter lim="400000"/>
                    </a:lnT>
                    <a:solidFill>
                      <a:srgbClr val="000000"/>
                    </a:solidFill>
                  </a:tcPr>
                </a:tc>
              </a:tr>
              <a:tr h="1825778">
                <a:tc>
                  <a:txBody>
                    <a:bodyPr/>
                    <a:lstStyle/>
                    <a:p>
                      <a:pPr marL="40639" marR="40639" algn="l" defTabSz="914400">
                        <a:spcBef>
                          <a:spcPts val="600"/>
                        </a:spcBef>
                        <a:defRPr sz="1800">
                          <a:solidFill>
                            <a:srgbClr val="000000"/>
                          </a:solidFill>
                          <a:effectLst/>
                          <a:uFillTx/>
                        </a:defRPr>
                      </a:pPr>
                      <a:r>
                        <a:rPr sz="2400" b="1">
                          <a:solidFill>
                            <a:srgbClr val="FFFFFF"/>
                          </a:solidFill>
                          <a:effectLst>
                            <a:outerShdw blurRad="12700" dist="25400" dir="2700000" rotWithShape="0">
                              <a:srgbClr val="000000"/>
                            </a:outerShdw>
                          </a:effectLst>
                          <a:uFill>
                            <a:solidFill>
                              <a:srgbClr val="FFFFFF"/>
                            </a:solidFill>
                          </a:uFill>
                        </a:rPr>
                        <a:t>Prior experiences
Reading
vocabulary</a:t>
                      </a:r>
                    </a:p>
                  </a:txBody>
                  <a:tcPr marL="50800" marR="50800" marT="50800" marB="50800" horzOverflow="overflow">
                    <a:lnL w="28575">
                      <a:solidFill>
                        <a:srgbClr val="FFFFFF"/>
                      </a:solidFill>
                      <a:miter lim="400000"/>
                    </a:lnL>
                  </a:tcPr>
                </a:tc>
                <a:tc>
                  <a:txBody>
                    <a:bodyPr/>
                    <a:lstStyle/>
                    <a:p>
                      <a:pPr marL="40639" marR="40639" algn="l" defTabSz="914400">
                        <a:spcBef>
                          <a:spcPts val="600"/>
                        </a:spcBef>
                        <a:defRPr sz="1800">
                          <a:solidFill>
                            <a:srgbClr val="000000"/>
                          </a:solidFill>
                          <a:effectLst/>
                          <a:uFillTx/>
                        </a:defRPr>
                      </a:pPr>
                      <a:r>
                        <a:rPr sz="2400" b="1">
                          <a:solidFill>
                            <a:srgbClr val="FFFFFF"/>
                          </a:solidFill>
                          <a:effectLst>
                            <a:outerShdw blurRad="12700" dist="25400" dir="2700000" rotWithShape="0">
                              <a:srgbClr val="000000"/>
                            </a:outerShdw>
                          </a:effectLst>
                          <a:uFill>
                            <a:solidFill>
                              <a:srgbClr val="FFFFFF"/>
                            </a:solidFill>
                          </a:uFill>
                        </a:rPr>
                        <a:t>Visualizing
Note-taking tech.
mnemonics</a:t>
                      </a:r>
                    </a:p>
                  </a:txBody>
                  <a:tcPr marL="50800" marR="50800" marT="50800" marB="50800" horzOverflow="overflow"/>
                </a:tc>
                <a:tc>
                  <a:txBody>
                    <a:bodyPr/>
                    <a:lstStyle/>
                    <a:p>
                      <a:pPr marL="40639" marR="40639" algn="l" defTabSz="914400">
                        <a:spcBef>
                          <a:spcPts val="600"/>
                        </a:spcBef>
                        <a:defRPr sz="1800">
                          <a:solidFill>
                            <a:srgbClr val="000000"/>
                          </a:solidFill>
                          <a:effectLst/>
                          <a:uFillTx/>
                        </a:defRPr>
                      </a:pPr>
                      <a:r>
                        <a:rPr sz="2400" b="1">
                          <a:solidFill>
                            <a:srgbClr val="FFFFFF"/>
                          </a:solidFill>
                          <a:effectLst>
                            <a:outerShdw blurRad="12700" dist="25400" dir="2700000" rotWithShape="0">
                              <a:srgbClr val="000000"/>
                            </a:outerShdw>
                          </a:effectLst>
                          <a:uFill>
                            <a:solidFill>
                              <a:srgbClr val="FFFFFF"/>
                            </a:solidFill>
                          </a:uFill>
                        </a:rPr>
                        <a:t>Test-taking skills for various tests
Pre-planning strat.</a:t>
                      </a:r>
                    </a:p>
                  </a:txBody>
                  <a:tcPr marL="50800" marR="50800" marT="50800" marB="50800" horzOverflow="overflow">
                    <a:lnR w="28575">
                      <a:solidFill>
                        <a:srgbClr val="FFFFFF"/>
                      </a:solidFill>
                      <a:miter lim="400000"/>
                    </a:lnR>
                  </a:tcPr>
                </a:tc>
              </a:tr>
              <a:tr h="1825778">
                <a:tc>
                  <a:txBody>
                    <a:bodyPr/>
                    <a:lstStyle/>
                    <a:p>
                      <a:pPr marL="40639" marR="40639" algn="l" defTabSz="914400">
                        <a:spcBef>
                          <a:spcPts val="600"/>
                        </a:spcBef>
                        <a:defRPr sz="1800">
                          <a:solidFill>
                            <a:srgbClr val="000000"/>
                          </a:solidFill>
                          <a:effectLst/>
                          <a:uFillTx/>
                        </a:defRPr>
                      </a:pPr>
                      <a:r>
                        <a:rPr sz="2400" b="1">
                          <a:solidFill>
                            <a:srgbClr val="FFFFFF"/>
                          </a:solidFill>
                          <a:effectLst>
                            <a:outerShdw blurRad="12700" dist="25400" dir="2700000" rotWithShape="0">
                              <a:srgbClr val="000000"/>
                            </a:outerShdw>
                          </a:effectLst>
                          <a:uFill>
                            <a:solidFill>
                              <a:srgbClr val="FFFFFF"/>
                            </a:solidFill>
                          </a:uFill>
                        </a:rPr>
                        <a:t>Paraphrasing,
Analyzing, listening
Note-taking</a:t>
                      </a:r>
                    </a:p>
                  </a:txBody>
                  <a:tcPr marL="50800" marR="50800" marT="50800" marB="50800" horzOverflow="overflow">
                    <a:lnL w="28575">
                      <a:solidFill>
                        <a:srgbClr val="FFFFFF"/>
                      </a:solidFill>
                      <a:miter lim="400000"/>
                    </a:lnL>
                  </a:tcPr>
                </a:tc>
                <a:tc>
                  <a:txBody>
                    <a:bodyPr/>
                    <a:lstStyle/>
                    <a:p>
                      <a:pPr marL="40639" marR="40639" algn="l" defTabSz="914400">
                        <a:spcBef>
                          <a:spcPts val="600"/>
                        </a:spcBef>
                        <a:defRPr sz="1800">
                          <a:solidFill>
                            <a:srgbClr val="000000"/>
                          </a:solidFill>
                          <a:effectLst/>
                          <a:uFillTx/>
                        </a:defRPr>
                      </a:pPr>
                      <a:r>
                        <a:rPr sz="2400" b="1">
                          <a:solidFill>
                            <a:srgbClr val="FFFFFF"/>
                          </a:solidFill>
                          <a:effectLst>
                            <a:outerShdw blurRad="12700" dist="25400" dir="2700000" rotWithShape="0">
                              <a:srgbClr val="000000"/>
                            </a:outerShdw>
                          </a:effectLst>
                          <a:uFill>
                            <a:solidFill>
                              <a:srgbClr val="FFFFFF"/>
                            </a:solidFill>
                          </a:uFill>
                        </a:rPr>
                        <a:t>Jingles
Sentences w/key letters</a:t>
                      </a:r>
                    </a:p>
                  </a:txBody>
                  <a:tcPr marL="50800" marR="50800" marT="50800" marB="50800" horzOverflow="overflow"/>
                </a:tc>
                <a:tc>
                  <a:txBody>
                    <a:bodyPr/>
                    <a:lstStyle/>
                    <a:p>
                      <a:pPr marL="40639" marR="40639" algn="l" defTabSz="914400">
                        <a:spcBef>
                          <a:spcPts val="600"/>
                        </a:spcBef>
                        <a:defRPr sz="1800">
                          <a:solidFill>
                            <a:srgbClr val="000000"/>
                          </a:solidFill>
                          <a:effectLst/>
                          <a:uFillTx/>
                        </a:defRPr>
                      </a:pPr>
                      <a:r>
                        <a:rPr sz="2400" b="1">
                          <a:solidFill>
                            <a:srgbClr val="FFFFFF"/>
                          </a:solidFill>
                          <a:effectLst>
                            <a:outerShdw blurRad="12700" dist="25400" dir="2700000" rotWithShape="0">
                              <a:srgbClr val="000000"/>
                            </a:outerShdw>
                          </a:effectLst>
                          <a:uFill>
                            <a:solidFill>
                              <a:srgbClr val="FFFFFF"/>
                            </a:solidFill>
                          </a:uFill>
                        </a:rPr>
                        <a:t>Essay writing basics
Analytical thinking</a:t>
                      </a:r>
                    </a:p>
                  </a:txBody>
                  <a:tcPr marL="50800" marR="50800" marT="50800" marB="50800" horzOverflow="overflow">
                    <a:lnR w="28575">
                      <a:solidFill>
                        <a:srgbClr val="FFFFFF"/>
                      </a:solidFill>
                      <a:miter lim="400000"/>
                    </a:lnR>
                  </a:tcPr>
                </a:tc>
              </a:tr>
              <a:tr h="1275824">
                <a:tc>
                  <a:txBody>
                    <a:bodyPr/>
                    <a:lstStyle/>
                    <a:p>
                      <a:pPr marL="40639" marR="40639" algn="l" defTabSz="914400">
                        <a:spcBef>
                          <a:spcPts val="600"/>
                        </a:spcBef>
                        <a:defRPr sz="1800">
                          <a:solidFill>
                            <a:srgbClr val="000000"/>
                          </a:solidFill>
                          <a:effectLst/>
                          <a:uFillTx/>
                        </a:defRPr>
                      </a:pPr>
                      <a:r>
                        <a:rPr sz="2400" b="1">
                          <a:solidFill>
                            <a:srgbClr val="FFFFFF"/>
                          </a:solidFill>
                          <a:effectLst>
                            <a:outerShdw blurRad="12700" dist="25400" dir="2700000" rotWithShape="0">
                              <a:srgbClr val="000000"/>
                            </a:outerShdw>
                          </a:effectLst>
                          <a:uFill>
                            <a:solidFill>
                              <a:srgbClr val="FFFFFF"/>
                            </a:solidFill>
                          </a:uFill>
                        </a:rPr>
                        <a:t>Math skills
Research skills</a:t>
                      </a:r>
                    </a:p>
                  </a:txBody>
                  <a:tcPr marL="50800" marR="50800" marT="50800" marB="50800" horzOverflow="overflow">
                    <a:lnL w="28575">
                      <a:solidFill>
                        <a:srgbClr val="FFFFFF"/>
                      </a:solidFill>
                      <a:miter lim="400000"/>
                    </a:lnL>
                    <a:lnB w="28575">
                      <a:solidFill>
                        <a:srgbClr val="FFFFFF"/>
                      </a:solidFill>
                      <a:miter lim="400000"/>
                    </a:lnB>
                  </a:tcPr>
                </a:tc>
                <a:tc>
                  <a:txBody>
                    <a:bodyPr/>
                    <a:lstStyle/>
                    <a:p>
                      <a:pPr marL="40639" marR="40639" algn="l" defTabSz="914400">
                        <a:spcBef>
                          <a:spcPts val="600"/>
                        </a:spcBef>
                        <a:defRPr sz="1800">
                          <a:solidFill>
                            <a:srgbClr val="000000"/>
                          </a:solidFill>
                          <a:effectLst/>
                          <a:uFillTx/>
                        </a:defRPr>
                      </a:pPr>
                      <a:r>
                        <a:rPr sz="2400" b="1">
                          <a:solidFill>
                            <a:srgbClr val="FFFFFF"/>
                          </a:solidFill>
                          <a:effectLst>
                            <a:outerShdw blurRad="12700" dist="25400" dir="2700000" rotWithShape="0">
                              <a:srgbClr val="000000"/>
                            </a:outerShdw>
                          </a:effectLst>
                          <a:uFill>
                            <a:solidFill>
                              <a:srgbClr val="FFFFFF"/>
                            </a:solidFill>
                          </a:uFill>
                        </a:rPr>
                        <a:t>Strategies to fit a person’s learning style</a:t>
                      </a:r>
                    </a:p>
                  </a:txBody>
                  <a:tcPr marL="50800" marR="50800" marT="50800" marB="50800" horzOverflow="overflow">
                    <a:lnB w="28575">
                      <a:solidFill>
                        <a:srgbClr val="FFFFFF"/>
                      </a:solidFill>
                      <a:miter lim="400000"/>
                    </a:lnB>
                  </a:tcPr>
                </a:tc>
                <a:tc>
                  <a:txBody>
                    <a:bodyPr/>
                    <a:lstStyle/>
                    <a:p>
                      <a:pPr marL="40639" marR="40639" algn="l" defTabSz="914400">
                        <a:spcBef>
                          <a:spcPts val="600"/>
                        </a:spcBef>
                        <a:defRPr sz="1800">
                          <a:solidFill>
                            <a:srgbClr val="000000"/>
                          </a:solidFill>
                          <a:effectLst/>
                          <a:uFillTx/>
                        </a:defRPr>
                      </a:pPr>
                      <a:r>
                        <a:rPr sz="2400" b="1">
                          <a:solidFill>
                            <a:srgbClr val="FFFFFF"/>
                          </a:solidFill>
                          <a:effectLst>
                            <a:outerShdw blurRad="12700" dist="25400" dir="2700000" rotWithShape="0">
                              <a:srgbClr val="000000"/>
                            </a:outerShdw>
                          </a:effectLst>
                          <a:uFill>
                            <a:solidFill>
                              <a:srgbClr val="FFFFFF"/>
                            </a:solidFill>
                          </a:uFill>
                        </a:rPr>
                        <a:t>Understanding lit. and writing purposes</a:t>
                      </a:r>
                    </a:p>
                  </a:txBody>
                  <a:tcPr marL="50800" marR="50800" marT="50800" marB="50800" horzOverflow="overflow">
                    <a:lnR w="28575">
                      <a:solidFill>
                        <a:srgbClr val="FFFFFF"/>
                      </a:solidFill>
                      <a:miter lim="400000"/>
                    </a:lnR>
                    <a:lnB w="28575">
                      <a:solidFill>
                        <a:srgbClr val="FFFFFF"/>
                      </a:solidFill>
                      <a:miter lim="400000"/>
                    </a:lnB>
                  </a:tcPr>
                </a:tc>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roup"/>
          <p:cNvGrpSpPr/>
          <p:nvPr/>
        </p:nvGrpSpPr>
        <p:grpSpPr>
          <a:xfrm>
            <a:off x="319087" y="1828800"/>
            <a:ext cx="8824913" cy="5029200"/>
            <a:chOff x="0" y="0"/>
            <a:chExt cx="8824912" cy="5029200"/>
          </a:xfrm>
        </p:grpSpPr>
        <p:sp>
          <p:nvSpPr>
            <p:cNvPr id="177" name="Rectangle"/>
            <p:cNvSpPr/>
            <p:nvPr/>
          </p:nvSpPr>
          <p:spPr>
            <a:xfrm>
              <a:off x="519112" y="2789237"/>
              <a:ext cx="8305801" cy="2239963"/>
            </a:xfrm>
            <a:prstGeom prst="rect">
              <a:avLst/>
            </a:pr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178" name="Shape"/>
            <p:cNvSpPr/>
            <p:nvPr/>
          </p:nvSpPr>
          <p:spPr>
            <a:xfrm>
              <a:off x="14287" y="0"/>
              <a:ext cx="8810626" cy="5029200"/>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179" name="Rectangle"/>
            <p:cNvSpPr/>
            <p:nvPr/>
          </p:nvSpPr>
          <p:spPr>
            <a:xfrm>
              <a:off x="519112" y="2825750"/>
              <a:ext cx="8305801" cy="2203450"/>
            </a:xfrm>
            <a:prstGeom prst="rect">
              <a:avLst/>
            </a:prstGeom>
            <a:solidFill>
              <a:srgbClr val="00D100">
                <a:alpha val="0"/>
              </a:srgbClr>
            </a:solidFill>
            <a:ln w="9525" cap="flat">
              <a:noFill/>
              <a:round/>
            </a:ln>
            <a:effectLst/>
          </p:spPr>
          <p:txBody>
            <a:bodyPr wrap="square" lIns="50800" tIns="50800" rIns="50800" bIns="50800" numCol="1" anchor="ctr">
              <a:noAutofit/>
            </a:bodyPr>
            <a:lstStyle/>
            <a:p>
              <a:endParaRPr/>
            </a:p>
          </p:txBody>
        </p:sp>
        <p:sp>
          <p:nvSpPr>
            <p:cNvPr id="180" name="Rectangle"/>
            <p:cNvSpPr/>
            <p:nvPr/>
          </p:nvSpPr>
          <p:spPr>
            <a:xfrm>
              <a:off x="519112" y="0"/>
              <a:ext cx="73136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181" name="Shape"/>
            <p:cNvSpPr/>
            <p:nvPr/>
          </p:nvSpPr>
          <p:spPr>
            <a:xfrm>
              <a:off x="519112" y="0"/>
              <a:ext cx="46038" cy="283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007600"/>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182" name="Shape"/>
            <p:cNvSpPr/>
            <p:nvPr/>
          </p:nvSpPr>
          <p:spPr>
            <a:xfrm>
              <a:off x="517525" y="2781300"/>
              <a:ext cx="46038"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007600">
                    <a:alpha val="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183" name="Rectangle"/>
            <p:cNvSpPr/>
            <p:nvPr/>
          </p:nvSpPr>
          <p:spPr>
            <a:xfrm>
              <a:off x="0" y="2781300"/>
              <a:ext cx="45704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184" name="Shape"/>
            <p:cNvSpPr/>
            <p:nvPr/>
          </p:nvSpPr>
          <p:spPr>
            <a:xfrm>
              <a:off x="0" y="2781300"/>
              <a:ext cx="476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007600">
                    <a:alpha val="1000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grpSp>
      <p:sp>
        <p:nvSpPr>
          <p:cNvPr id="186" name="What does brain research reveal?"/>
          <p:cNvSpPr txBox="1">
            <a:spLocks noGrp="1"/>
          </p:cNvSpPr>
          <p:nvPr>
            <p:ph type="title"/>
          </p:nvPr>
        </p:nvSpPr>
        <p:spPr>
          <a:prstGeom prst="rect">
            <a:avLst/>
          </a:prstGeom>
        </p:spPr>
        <p:txBody>
          <a:bodyPr/>
          <a:lstStyle/>
          <a:p>
            <a:r>
              <a:t>What does brain research reveal? </a:t>
            </a:r>
          </a:p>
        </p:txBody>
      </p:sp>
      <p:sp>
        <p:nvSpPr>
          <p:cNvPr id="187" name="“All mental activity has a physical basis, with electrical and chemical reactions occurring constantly in the billions of nerve cells of the brain.” (Wartik, 47)"/>
          <p:cNvSpPr txBox="1">
            <a:spLocks noGrp="1"/>
          </p:cNvSpPr>
          <p:nvPr>
            <p:ph type="body" idx="1"/>
          </p:nvPr>
        </p:nvSpPr>
        <p:spPr>
          <a:prstGeom prst="rect">
            <a:avLst/>
          </a:prstGeom>
        </p:spPr>
        <p:txBody>
          <a:bodyPr/>
          <a:lstStyle/>
          <a:p>
            <a:r>
              <a:t>“</a:t>
            </a:r>
            <a:r>
              <a:rPr sz="4000"/>
              <a:t>All mental activity has a physical basis, with electrical and chemical reactions occurring constantly in the billions of nerve cells of the brain.” (Wartik, 47)</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 name="Group"/>
          <p:cNvGrpSpPr/>
          <p:nvPr/>
        </p:nvGrpSpPr>
        <p:grpSpPr>
          <a:xfrm>
            <a:off x="319087" y="1828800"/>
            <a:ext cx="8824913" cy="5029200"/>
            <a:chOff x="0" y="0"/>
            <a:chExt cx="8824912" cy="5029200"/>
          </a:xfrm>
        </p:grpSpPr>
        <p:sp>
          <p:nvSpPr>
            <p:cNvPr id="191" name="Rectangle"/>
            <p:cNvSpPr/>
            <p:nvPr/>
          </p:nvSpPr>
          <p:spPr>
            <a:xfrm>
              <a:off x="519112" y="2789237"/>
              <a:ext cx="8305801" cy="2239963"/>
            </a:xfrm>
            <a:prstGeom prst="rect">
              <a:avLst/>
            </a:pr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192" name="Shape"/>
            <p:cNvSpPr/>
            <p:nvPr/>
          </p:nvSpPr>
          <p:spPr>
            <a:xfrm>
              <a:off x="14287" y="0"/>
              <a:ext cx="8810626" cy="5029200"/>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193" name="Rectangle"/>
            <p:cNvSpPr/>
            <p:nvPr/>
          </p:nvSpPr>
          <p:spPr>
            <a:xfrm>
              <a:off x="519112" y="2825750"/>
              <a:ext cx="8305801" cy="2203450"/>
            </a:xfrm>
            <a:prstGeom prst="rect">
              <a:avLst/>
            </a:prstGeom>
            <a:solidFill>
              <a:srgbClr val="00D100">
                <a:alpha val="0"/>
              </a:srgbClr>
            </a:solidFill>
            <a:ln w="9525" cap="flat">
              <a:noFill/>
              <a:round/>
            </a:ln>
            <a:effectLst/>
          </p:spPr>
          <p:txBody>
            <a:bodyPr wrap="square" lIns="50800" tIns="50800" rIns="50800" bIns="50800" numCol="1" anchor="ctr">
              <a:noAutofit/>
            </a:bodyPr>
            <a:lstStyle/>
            <a:p>
              <a:endParaRPr/>
            </a:p>
          </p:txBody>
        </p:sp>
        <p:sp>
          <p:nvSpPr>
            <p:cNvPr id="194" name="Rectangle"/>
            <p:cNvSpPr/>
            <p:nvPr/>
          </p:nvSpPr>
          <p:spPr>
            <a:xfrm>
              <a:off x="519112" y="0"/>
              <a:ext cx="73136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195" name="Shape"/>
            <p:cNvSpPr/>
            <p:nvPr/>
          </p:nvSpPr>
          <p:spPr>
            <a:xfrm>
              <a:off x="519112" y="0"/>
              <a:ext cx="46038" cy="283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007600"/>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196" name="Shape"/>
            <p:cNvSpPr/>
            <p:nvPr/>
          </p:nvSpPr>
          <p:spPr>
            <a:xfrm>
              <a:off x="517525" y="2781300"/>
              <a:ext cx="46038"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007600">
                    <a:alpha val="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197" name="Rectangle"/>
            <p:cNvSpPr/>
            <p:nvPr/>
          </p:nvSpPr>
          <p:spPr>
            <a:xfrm>
              <a:off x="0" y="2781300"/>
              <a:ext cx="45704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198" name="Shape"/>
            <p:cNvSpPr/>
            <p:nvPr/>
          </p:nvSpPr>
          <p:spPr>
            <a:xfrm>
              <a:off x="0" y="2781300"/>
              <a:ext cx="476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007600">
                    <a:alpha val="1000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grpSp>
      <p:sp>
        <p:nvSpPr>
          <p:cNvPr id="200" name="The brain and neurons (nerve cells)"/>
          <p:cNvSpPr txBox="1">
            <a:spLocks noGrp="1"/>
          </p:cNvSpPr>
          <p:nvPr>
            <p:ph type="title"/>
          </p:nvPr>
        </p:nvSpPr>
        <p:spPr>
          <a:xfrm>
            <a:off x="457200" y="244475"/>
            <a:ext cx="8385175" cy="1431925"/>
          </a:xfrm>
          <a:prstGeom prst="rect">
            <a:avLst/>
          </a:prstGeom>
          <a:solidFill>
            <a:srgbClr val="000000"/>
          </a:solidFill>
        </p:spPr>
        <p:txBody>
          <a:bodyPr/>
          <a:lstStyle>
            <a:lvl1pPr>
              <a:defRPr>
                <a:effectLst>
                  <a:outerShdw blurRad="12700" dist="25400" dir="2700000" rotWithShape="0">
                    <a:srgbClr val="FFFFFF"/>
                  </a:outerShdw>
                </a:effectLst>
              </a:defRPr>
            </a:lvl1pPr>
          </a:lstStyle>
          <a:p>
            <a:r>
              <a:t>The brain and neurons (nerve cells)</a:t>
            </a:r>
          </a:p>
        </p:txBody>
      </p:sp>
      <p:sp>
        <p:nvSpPr>
          <p:cNvPr id="201" name="Center of brain is like a large transmitter…"/>
          <p:cNvSpPr txBox="1">
            <a:spLocks noGrp="1"/>
          </p:cNvSpPr>
          <p:nvPr>
            <p:ph type="body" idx="1"/>
          </p:nvPr>
        </p:nvSpPr>
        <p:spPr>
          <a:prstGeom prst="rect">
            <a:avLst/>
          </a:prstGeom>
        </p:spPr>
        <p:txBody>
          <a:bodyPr/>
          <a:lstStyle/>
          <a:p>
            <a:pPr marL="340677" indent="-300037">
              <a:lnSpc>
                <a:spcPct val="80000"/>
              </a:lnSpc>
              <a:defRPr sz="2800"/>
            </a:pPr>
            <a:r>
              <a:t>Center of brain is like a large transmitter</a:t>
            </a:r>
          </a:p>
          <a:p>
            <a:pPr marL="340677" indent="-300037">
              <a:lnSpc>
                <a:spcPct val="80000"/>
              </a:lnSpc>
              <a:defRPr sz="2800"/>
            </a:pPr>
            <a:r>
              <a:t>Transmitter has branches to connection points connecting to thousands of other points</a:t>
            </a:r>
          </a:p>
          <a:p>
            <a:pPr marL="340677" indent="-300037">
              <a:lnSpc>
                <a:spcPct val="80000"/>
              </a:lnSpc>
              <a:defRPr sz="2800"/>
            </a:pPr>
            <a:r>
              <a:t>There are billions of interacting neurons or nerve cells inside the brain  </a:t>
            </a:r>
          </a:p>
          <a:p>
            <a:pPr marL="340677" indent="-300037">
              <a:lnSpc>
                <a:spcPct val="80000"/>
              </a:lnSpc>
              <a:defRPr sz="2800"/>
            </a:pPr>
            <a:r>
              <a:t>A trillion “glial” cells support neurons through important functions.</a:t>
            </a:r>
          </a:p>
          <a:p>
            <a:pPr marL="340677" indent="-300037">
              <a:lnSpc>
                <a:spcPct val="80000"/>
              </a:lnSpc>
              <a:defRPr sz="2800"/>
            </a:pPr>
            <a:r>
              <a:t>Stimulation from sights and sounds is processed, collated and conveyed through neuron cells at very fast speeds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p:cNvGrpSpPr/>
          <p:nvPr/>
        </p:nvGrpSpPr>
        <p:grpSpPr>
          <a:xfrm>
            <a:off x="319087" y="1828800"/>
            <a:ext cx="8824913" cy="5029200"/>
            <a:chOff x="0" y="0"/>
            <a:chExt cx="8824912" cy="5029200"/>
          </a:xfrm>
        </p:grpSpPr>
        <p:sp>
          <p:nvSpPr>
            <p:cNvPr id="203" name="Rectangle"/>
            <p:cNvSpPr/>
            <p:nvPr/>
          </p:nvSpPr>
          <p:spPr>
            <a:xfrm>
              <a:off x="519112" y="2789237"/>
              <a:ext cx="8305801" cy="2239963"/>
            </a:xfrm>
            <a:prstGeom prst="rect">
              <a:avLst/>
            </a:pr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204" name="Shape"/>
            <p:cNvSpPr/>
            <p:nvPr/>
          </p:nvSpPr>
          <p:spPr>
            <a:xfrm>
              <a:off x="14287" y="0"/>
              <a:ext cx="8810626" cy="5029200"/>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205" name="Rectangle"/>
            <p:cNvSpPr/>
            <p:nvPr/>
          </p:nvSpPr>
          <p:spPr>
            <a:xfrm>
              <a:off x="519112" y="2825750"/>
              <a:ext cx="8305801" cy="2203450"/>
            </a:xfrm>
            <a:prstGeom prst="rect">
              <a:avLst/>
            </a:prstGeom>
            <a:solidFill>
              <a:srgbClr val="00D100">
                <a:alpha val="0"/>
              </a:srgbClr>
            </a:solidFill>
            <a:ln w="9525" cap="flat">
              <a:noFill/>
              <a:round/>
            </a:ln>
            <a:effectLst/>
          </p:spPr>
          <p:txBody>
            <a:bodyPr wrap="square" lIns="50800" tIns="50800" rIns="50800" bIns="50800" numCol="1" anchor="ctr">
              <a:noAutofit/>
            </a:bodyPr>
            <a:lstStyle/>
            <a:p>
              <a:endParaRPr/>
            </a:p>
          </p:txBody>
        </p:sp>
        <p:sp>
          <p:nvSpPr>
            <p:cNvPr id="206" name="Rectangle"/>
            <p:cNvSpPr/>
            <p:nvPr/>
          </p:nvSpPr>
          <p:spPr>
            <a:xfrm>
              <a:off x="519112" y="0"/>
              <a:ext cx="73136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207" name="Shape"/>
            <p:cNvSpPr/>
            <p:nvPr/>
          </p:nvSpPr>
          <p:spPr>
            <a:xfrm>
              <a:off x="519112" y="0"/>
              <a:ext cx="46038" cy="283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007600"/>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208" name="Shape"/>
            <p:cNvSpPr/>
            <p:nvPr/>
          </p:nvSpPr>
          <p:spPr>
            <a:xfrm>
              <a:off x="517525" y="2781300"/>
              <a:ext cx="46038"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007600">
                    <a:alpha val="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209" name="Rectangle"/>
            <p:cNvSpPr/>
            <p:nvPr/>
          </p:nvSpPr>
          <p:spPr>
            <a:xfrm>
              <a:off x="0" y="2781300"/>
              <a:ext cx="45704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210" name="Shape"/>
            <p:cNvSpPr/>
            <p:nvPr/>
          </p:nvSpPr>
          <p:spPr>
            <a:xfrm>
              <a:off x="0" y="2781300"/>
              <a:ext cx="476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007600">
                    <a:alpha val="1000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grpSp>
      <p:sp>
        <p:nvSpPr>
          <p:cNvPr id="212" name="Networks of the brain"/>
          <p:cNvSpPr txBox="1">
            <a:spLocks noGrp="1"/>
          </p:cNvSpPr>
          <p:nvPr>
            <p:ph type="title"/>
          </p:nvPr>
        </p:nvSpPr>
        <p:spPr>
          <a:prstGeom prst="rect">
            <a:avLst/>
          </a:prstGeom>
        </p:spPr>
        <p:txBody>
          <a:bodyPr/>
          <a:lstStyle/>
          <a:p>
            <a:r>
              <a:t>Networks of the brain</a:t>
            </a:r>
          </a:p>
        </p:txBody>
      </p:sp>
      <p:sp>
        <p:nvSpPr>
          <p:cNvPr id="213" name="Components of a neuron"/>
          <p:cNvSpPr txBox="1">
            <a:spLocks noGrp="1"/>
          </p:cNvSpPr>
          <p:nvPr>
            <p:ph type="body" idx="1"/>
          </p:nvPr>
        </p:nvSpPr>
        <p:spPr>
          <a:prstGeom prst="rect">
            <a:avLst/>
          </a:prstGeom>
        </p:spPr>
        <p:txBody>
          <a:bodyPr/>
          <a:lstStyle/>
          <a:p>
            <a:r>
              <a:t>Components of a neuron</a:t>
            </a:r>
          </a:p>
        </p:txBody>
      </p:sp>
      <p:pic>
        <p:nvPicPr>
          <p:cNvPr id="214" name="msoD4028.jpg" descr="msoD4028.jpg"/>
          <p:cNvPicPr>
            <a:picLocks/>
          </p:cNvPicPr>
          <p:nvPr/>
        </p:nvPicPr>
        <p:blipFill>
          <a:blip r:embed="rId3">
            <a:extLst/>
          </a:blip>
          <a:stretch>
            <a:fillRect/>
          </a:stretch>
        </p:blipFill>
        <p:spPr>
          <a:xfrm>
            <a:off x="533400" y="2409825"/>
            <a:ext cx="8229600" cy="414337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 name="Group"/>
          <p:cNvGrpSpPr/>
          <p:nvPr/>
        </p:nvGrpSpPr>
        <p:grpSpPr>
          <a:xfrm>
            <a:off x="319087" y="1828800"/>
            <a:ext cx="8824913" cy="5029200"/>
            <a:chOff x="0" y="0"/>
            <a:chExt cx="8824912" cy="5029200"/>
          </a:xfrm>
        </p:grpSpPr>
        <p:sp>
          <p:nvSpPr>
            <p:cNvPr id="218" name="Rectangle"/>
            <p:cNvSpPr/>
            <p:nvPr/>
          </p:nvSpPr>
          <p:spPr>
            <a:xfrm>
              <a:off x="519112" y="2789237"/>
              <a:ext cx="8305801" cy="2239963"/>
            </a:xfrm>
            <a:prstGeom prst="rect">
              <a:avLst/>
            </a:pr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219" name="Shape"/>
            <p:cNvSpPr/>
            <p:nvPr/>
          </p:nvSpPr>
          <p:spPr>
            <a:xfrm>
              <a:off x="14287" y="0"/>
              <a:ext cx="8810626" cy="5029200"/>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220" name="Rectangle"/>
            <p:cNvSpPr/>
            <p:nvPr/>
          </p:nvSpPr>
          <p:spPr>
            <a:xfrm>
              <a:off x="519112" y="2825750"/>
              <a:ext cx="8305801" cy="2203450"/>
            </a:xfrm>
            <a:prstGeom prst="rect">
              <a:avLst/>
            </a:prstGeom>
            <a:solidFill>
              <a:srgbClr val="00D100">
                <a:alpha val="0"/>
              </a:srgbClr>
            </a:solidFill>
            <a:ln w="9525" cap="flat">
              <a:noFill/>
              <a:round/>
            </a:ln>
            <a:effectLst/>
          </p:spPr>
          <p:txBody>
            <a:bodyPr wrap="square" lIns="50800" tIns="50800" rIns="50800" bIns="50800" numCol="1" anchor="ctr">
              <a:noAutofit/>
            </a:bodyPr>
            <a:lstStyle/>
            <a:p>
              <a:endParaRPr/>
            </a:p>
          </p:txBody>
        </p:sp>
        <p:sp>
          <p:nvSpPr>
            <p:cNvPr id="221" name="Rectangle"/>
            <p:cNvSpPr/>
            <p:nvPr/>
          </p:nvSpPr>
          <p:spPr>
            <a:xfrm>
              <a:off x="519112" y="0"/>
              <a:ext cx="73136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222" name="Shape"/>
            <p:cNvSpPr/>
            <p:nvPr/>
          </p:nvSpPr>
          <p:spPr>
            <a:xfrm>
              <a:off x="519112" y="0"/>
              <a:ext cx="46038" cy="283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007600"/>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223" name="Shape"/>
            <p:cNvSpPr/>
            <p:nvPr/>
          </p:nvSpPr>
          <p:spPr>
            <a:xfrm>
              <a:off x="517525" y="2781300"/>
              <a:ext cx="46038"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007600">
                    <a:alpha val="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224" name="Rectangle"/>
            <p:cNvSpPr/>
            <p:nvPr/>
          </p:nvSpPr>
          <p:spPr>
            <a:xfrm>
              <a:off x="0" y="2781300"/>
              <a:ext cx="45704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225" name="Shape"/>
            <p:cNvSpPr/>
            <p:nvPr/>
          </p:nvSpPr>
          <p:spPr>
            <a:xfrm>
              <a:off x="0" y="2781300"/>
              <a:ext cx="476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007600">
                    <a:alpha val="1000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grpSp>
      <p:sp>
        <p:nvSpPr>
          <p:cNvPr id="227" name="Neurotransmitters"/>
          <p:cNvSpPr txBox="1">
            <a:spLocks noGrp="1"/>
          </p:cNvSpPr>
          <p:nvPr>
            <p:ph type="title"/>
          </p:nvPr>
        </p:nvSpPr>
        <p:spPr>
          <a:prstGeom prst="rect">
            <a:avLst/>
          </a:prstGeom>
        </p:spPr>
        <p:txBody>
          <a:bodyPr/>
          <a:lstStyle/>
          <a:p>
            <a:r>
              <a:t>Neurotransmitters</a:t>
            </a:r>
          </a:p>
        </p:txBody>
      </p:sp>
      <p:sp>
        <p:nvSpPr>
          <p:cNvPr id="228" name="Thousands of chemical molecules act as neutransmitters from the 100 billion neurons  (like a computer)…"/>
          <p:cNvSpPr txBox="1">
            <a:spLocks noGrp="1"/>
          </p:cNvSpPr>
          <p:nvPr>
            <p:ph type="body" idx="1"/>
          </p:nvPr>
        </p:nvSpPr>
        <p:spPr>
          <a:prstGeom prst="rect">
            <a:avLst/>
          </a:prstGeom>
        </p:spPr>
        <p:txBody>
          <a:bodyPr/>
          <a:lstStyle/>
          <a:p>
            <a:pPr marL="340677" indent="-300037">
              <a:lnSpc>
                <a:spcPct val="80000"/>
              </a:lnSpc>
              <a:defRPr sz="2800" b="1"/>
            </a:pPr>
            <a:r>
              <a:t>Thousands of chemical molecules act as neutransmitters from the 100 billion neurons  (like a computer)</a:t>
            </a:r>
          </a:p>
          <a:p>
            <a:pPr marL="340677" indent="-300037">
              <a:lnSpc>
                <a:spcPct val="80000"/>
              </a:lnSpc>
              <a:defRPr sz="2800" b="1"/>
            </a:pPr>
            <a:r>
              <a:t>Information stored in the dendrites is used to process up to millions of pieces of information each second</a:t>
            </a:r>
          </a:p>
          <a:p>
            <a:pPr marL="340677" indent="-300037">
              <a:lnSpc>
                <a:spcPct val="80000"/>
              </a:lnSpc>
              <a:defRPr sz="2800" b="1"/>
            </a:pPr>
            <a:r>
              <a:t>These form new dendrite branches</a:t>
            </a:r>
          </a:p>
          <a:p>
            <a:pPr marL="340677" indent="-300037">
              <a:lnSpc>
                <a:spcPct val="80000"/>
              </a:lnSpc>
              <a:defRPr sz="2800" b="1"/>
            </a:pPr>
            <a:r>
              <a:t>Information goes to other cells with electrical impulses (axions, axle or axis) to a synapse (connecting gap)</a:t>
            </a:r>
          </a:p>
          <a:p>
            <a:pPr marL="340677" indent="-300037">
              <a:lnSpc>
                <a:spcPct val="80000"/>
              </a:lnSpc>
              <a:defRPr sz="2800" b="1"/>
            </a:pPr>
            <a:r>
              <a:t>Another action adds on to another, etc..</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 name="Group"/>
          <p:cNvGrpSpPr/>
          <p:nvPr/>
        </p:nvGrpSpPr>
        <p:grpSpPr>
          <a:xfrm>
            <a:off x="319087" y="1828800"/>
            <a:ext cx="8824913" cy="5029200"/>
            <a:chOff x="0" y="0"/>
            <a:chExt cx="8824912" cy="5029200"/>
          </a:xfrm>
        </p:grpSpPr>
        <p:sp>
          <p:nvSpPr>
            <p:cNvPr id="230" name="Rectangle"/>
            <p:cNvSpPr/>
            <p:nvPr/>
          </p:nvSpPr>
          <p:spPr>
            <a:xfrm>
              <a:off x="519112" y="2789237"/>
              <a:ext cx="8305801" cy="2239963"/>
            </a:xfrm>
            <a:prstGeom prst="rect">
              <a:avLst/>
            </a:pr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231" name="Shape"/>
            <p:cNvSpPr/>
            <p:nvPr/>
          </p:nvSpPr>
          <p:spPr>
            <a:xfrm>
              <a:off x="14287" y="0"/>
              <a:ext cx="8810626" cy="5029200"/>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007600">
                <a:alpha val="30000"/>
              </a:srgbClr>
            </a:solidFill>
            <a:ln w="9525" cap="flat">
              <a:noFill/>
              <a:round/>
            </a:ln>
            <a:effectLst/>
          </p:spPr>
          <p:txBody>
            <a:bodyPr wrap="square" lIns="50800" tIns="50800" rIns="50800" bIns="50800" numCol="1" anchor="ctr">
              <a:noAutofit/>
            </a:bodyPr>
            <a:lstStyle/>
            <a:p>
              <a:endParaRPr/>
            </a:p>
          </p:txBody>
        </p:sp>
        <p:sp>
          <p:nvSpPr>
            <p:cNvPr id="232" name="Rectangle"/>
            <p:cNvSpPr/>
            <p:nvPr/>
          </p:nvSpPr>
          <p:spPr>
            <a:xfrm>
              <a:off x="519112" y="2825750"/>
              <a:ext cx="8305801" cy="2203450"/>
            </a:xfrm>
            <a:prstGeom prst="rect">
              <a:avLst/>
            </a:prstGeom>
            <a:solidFill>
              <a:srgbClr val="00D100">
                <a:alpha val="0"/>
              </a:srgbClr>
            </a:solidFill>
            <a:ln w="9525" cap="flat">
              <a:noFill/>
              <a:round/>
            </a:ln>
            <a:effectLst/>
          </p:spPr>
          <p:txBody>
            <a:bodyPr wrap="square" lIns="50800" tIns="50800" rIns="50800" bIns="50800" numCol="1" anchor="ctr">
              <a:noAutofit/>
            </a:bodyPr>
            <a:lstStyle/>
            <a:p>
              <a:endParaRPr/>
            </a:p>
          </p:txBody>
        </p:sp>
        <p:sp>
          <p:nvSpPr>
            <p:cNvPr id="233" name="Rectangle"/>
            <p:cNvSpPr/>
            <p:nvPr/>
          </p:nvSpPr>
          <p:spPr>
            <a:xfrm>
              <a:off x="519112" y="0"/>
              <a:ext cx="73136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234" name="Shape"/>
            <p:cNvSpPr/>
            <p:nvPr/>
          </p:nvSpPr>
          <p:spPr>
            <a:xfrm>
              <a:off x="519112" y="0"/>
              <a:ext cx="46038" cy="283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lnTo>
                    <a:pt x="0" y="0"/>
                  </a:lnTo>
                  <a:close/>
                </a:path>
              </a:pathLst>
            </a:custGeom>
            <a:gradFill flip="none" rotWithShape="1">
              <a:gsLst>
                <a:gs pos="0">
                  <a:srgbClr val="007600"/>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235" name="Shape"/>
            <p:cNvSpPr/>
            <p:nvPr/>
          </p:nvSpPr>
          <p:spPr>
            <a:xfrm>
              <a:off x="517525" y="2781300"/>
              <a:ext cx="46038"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007600">
                    <a:alpha val="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sp>
          <p:nvSpPr>
            <p:cNvPr id="236" name="Rectangle"/>
            <p:cNvSpPr/>
            <p:nvPr/>
          </p:nvSpPr>
          <p:spPr>
            <a:xfrm>
              <a:off x="0" y="2781300"/>
              <a:ext cx="4570413" cy="46038"/>
            </a:xfrm>
            <a:prstGeom prst="rect">
              <a:avLst/>
            </a:prstGeom>
            <a:gradFill flip="none" rotWithShape="1">
              <a:gsLst>
                <a:gs pos="0">
                  <a:srgbClr val="007600">
                    <a:alpha val="0"/>
                  </a:srgbClr>
                </a:gs>
                <a:gs pos="100000">
                  <a:srgbClr val="006300"/>
                </a:gs>
              </a:gsLst>
              <a:lin ang="0" scaled="0"/>
            </a:gradFill>
            <a:ln w="9525" cap="flat">
              <a:noFill/>
              <a:round/>
            </a:ln>
            <a:effectLst/>
          </p:spPr>
          <p:txBody>
            <a:bodyPr wrap="square" lIns="50800" tIns="50800" rIns="50800" bIns="50800" numCol="1" anchor="ctr">
              <a:noAutofit/>
            </a:bodyPr>
            <a:lstStyle/>
            <a:p>
              <a:endParaRPr/>
            </a:p>
          </p:txBody>
        </p:sp>
        <p:sp>
          <p:nvSpPr>
            <p:cNvPr id="237" name="Shape"/>
            <p:cNvSpPr/>
            <p:nvPr/>
          </p:nvSpPr>
          <p:spPr>
            <a:xfrm>
              <a:off x="0" y="2781300"/>
              <a:ext cx="476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lnTo>
                    <a:pt x="0" y="0"/>
                  </a:lnTo>
                  <a:close/>
                </a:path>
              </a:pathLst>
            </a:custGeom>
            <a:gradFill flip="none" rotWithShape="1">
              <a:gsLst>
                <a:gs pos="0">
                  <a:srgbClr val="007600">
                    <a:alpha val="10000"/>
                  </a:srgbClr>
                </a:gs>
                <a:gs pos="100000">
                  <a:srgbClr val="228929"/>
                </a:gs>
              </a:gsLst>
              <a:lin ang="16200000" scaled="0"/>
            </a:gradFill>
            <a:ln w="9525" cap="flat">
              <a:noFill/>
              <a:round/>
            </a:ln>
            <a:effectLst/>
          </p:spPr>
          <p:txBody>
            <a:bodyPr wrap="square" lIns="50800" tIns="50800" rIns="50800" bIns="50800" numCol="1" anchor="ctr">
              <a:noAutofit/>
            </a:bodyPr>
            <a:lstStyle/>
            <a:p>
              <a:endParaRPr/>
            </a:p>
          </p:txBody>
        </p:sp>
      </p:grpSp>
      <p:sp>
        <p:nvSpPr>
          <p:cNvPr id="239" name="Neurotransmitters Activity"/>
          <p:cNvSpPr txBox="1">
            <a:spLocks noGrp="1"/>
          </p:cNvSpPr>
          <p:nvPr>
            <p:ph type="title"/>
          </p:nvPr>
        </p:nvSpPr>
        <p:spPr>
          <a:prstGeom prst="rect">
            <a:avLst/>
          </a:prstGeom>
        </p:spPr>
        <p:txBody>
          <a:bodyPr/>
          <a:lstStyle/>
          <a:p>
            <a:r>
              <a:t>Neurotransmitters Activity</a:t>
            </a:r>
          </a:p>
        </p:txBody>
      </p:sp>
      <p:pic>
        <p:nvPicPr>
          <p:cNvPr id="240" name="image.jpg" descr="image.jpg"/>
          <p:cNvPicPr>
            <a:picLocks/>
          </p:cNvPicPr>
          <p:nvPr/>
        </p:nvPicPr>
        <p:blipFill>
          <a:blip r:embed="rId3">
            <a:extLst/>
          </a:blip>
          <a:stretch>
            <a:fillRect/>
          </a:stretch>
        </p:blipFill>
        <p:spPr>
          <a:xfrm>
            <a:off x="838200" y="1524000"/>
            <a:ext cx="8001000" cy="51054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Group"/>
          <p:cNvGrpSpPr/>
          <p:nvPr/>
        </p:nvGrpSpPr>
        <p:grpSpPr>
          <a:xfrm>
            <a:off x="0" y="0"/>
            <a:ext cx="9140826" cy="6851650"/>
            <a:chOff x="0" y="0"/>
            <a:chExt cx="9140825" cy="6851650"/>
          </a:xfrm>
        </p:grpSpPr>
        <p:sp>
          <p:nvSpPr>
            <p:cNvPr id="244" name="Shape"/>
            <p:cNvSpPr/>
            <p:nvPr/>
          </p:nvSpPr>
          <p:spPr>
            <a:xfrm>
              <a:off x="2876550" y="4462462"/>
              <a:ext cx="6264275" cy="2389188"/>
            </a:xfrm>
            <a:custGeom>
              <a:avLst/>
              <a:gdLst/>
              <a:ahLst/>
              <a:cxnLst>
                <a:cxn ang="0">
                  <a:pos x="wd2" y="hd2"/>
                </a:cxn>
                <a:cxn ang="5400000">
                  <a:pos x="wd2" y="hd2"/>
                </a:cxn>
                <a:cxn ang="10800000">
                  <a:pos x="wd2" y="hd2"/>
                </a:cxn>
                <a:cxn ang="16200000">
                  <a:pos x="wd2" y="hd2"/>
                </a:cxn>
              </a:cxnLst>
              <a:rect l="0" t="0" r="r" b="b"/>
              <a:pathLst>
                <a:path w="21600" h="21600" extrusionOk="0">
                  <a:moveTo>
                    <a:pt x="818" y="21600"/>
                  </a:moveTo>
                  <a:lnTo>
                    <a:pt x="3772" y="19103"/>
                  </a:lnTo>
                  <a:lnTo>
                    <a:pt x="6660" y="16605"/>
                  </a:lnTo>
                  <a:lnTo>
                    <a:pt x="9488" y="14022"/>
                  </a:lnTo>
                  <a:lnTo>
                    <a:pt x="12178" y="11367"/>
                  </a:lnTo>
                  <a:lnTo>
                    <a:pt x="13490" y="9989"/>
                  </a:lnTo>
                  <a:lnTo>
                    <a:pt x="14770" y="8697"/>
                  </a:lnTo>
                  <a:lnTo>
                    <a:pt x="16022" y="7320"/>
                  </a:lnTo>
                  <a:lnTo>
                    <a:pt x="17235" y="6028"/>
                  </a:lnTo>
                  <a:lnTo>
                    <a:pt x="18383" y="4650"/>
                  </a:lnTo>
                  <a:lnTo>
                    <a:pt x="19497" y="3358"/>
                  </a:lnTo>
                  <a:lnTo>
                    <a:pt x="20584" y="1981"/>
                  </a:lnTo>
                  <a:lnTo>
                    <a:pt x="21600" y="689"/>
                  </a:lnTo>
                  <a:lnTo>
                    <a:pt x="21600" y="0"/>
                  </a:lnTo>
                  <a:lnTo>
                    <a:pt x="20551" y="1378"/>
                  </a:lnTo>
                  <a:lnTo>
                    <a:pt x="19431" y="2756"/>
                  </a:lnTo>
                  <a:lnTo>
                    <a:pt x="18284" y="4133"/>
                  </a:lnTo>
                  <a:lnTo>
                    <a:pt x="17103" y="5511"/>
                  </a:lnTo>
                  <a:lnTo>
                    <a:pt x="15857" y="6889"/>
                  </a:lnTo>
                  <a:lnTo>
                    <a:pt x="14572" y="8267"/>
                  </a:lnTo>
                  <a:lnTo>
                    <a:pt x="13227" y="9645"/>
                  </a:lnTo>
                  <a:lnTo>
                    <a:pt x="11882" y="11022"/>
                  </a:lnTo>
                  <a:lnTo>
                    <a:pt x="10471" y="12400"/>
                  </a:lnTo>
                  <a:lnTo>
                    <a:pt x="9059" y="13778"/>
                  </a:lnTo>
                  <a:lnTo>
                    <a:pt x="6106" y="16433"/>
                  </a:lnTo>
                  <a:lnTo>
                    <a:pt x="3086" y="19103"/>
                  </a:lnTo>
                  <a:lnTo>
                    <a:pt x="0" y="21600"/>
                  </a:lnTo>
                  <a:lnTo>
                    <a:pt x="818" y="21600"/>
                  </a:lnTo>
                  <a:lnTo>
                    <a:pt x="818"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45" name="Shape"/>
            <p:cNvSpPr/>
            <p:nvPr/>
          </p:nvSpPr>
          <p:spPr>
            <a:xfrm>
              <a:off x="6389687" y="5757862"/>
              <a:ext cx="2751139" cy="1093788"/>
            </a:xfrm>
            <a:custGeom>
              <a:avLst/>
              <a:gdLst/>
              <a:ahLst/>
              <a:cxnLst>
                <a:cxn ang="0">
                  <a:pos x="wd2" y="hd2"/>
                </a:cxn>
                <a:cxn ang="5400000">
                  <a:pos x="wd2" y="hd2"/>
                </a:cxn>
                <a:cxn ang="10800000">
                  <a:pos x="wd2" y="hd2"/>
                </a:cxn>
                <a:cxn ang="16200000">
                  <a:pos x="wd2" y="hd2"/>
                </a:cxn>
              </a:cxnLst>
              <a:rect l="0" t="0" r="r" b="b"/>
              <a:pathLst>
                <a:path w="21600" h="21600" extrusionOk="0">
                  <a:moveTo>
                    <a:pt x="1650" y="21600"/>
                  </a:moveTo>
                  <a:lnTo>
                    <a:pt x="6875" y="16521"/>
                  </a:lnTo>
                  <a:lnTo>
                    <a:pt x="12037" y="11443"/>
                  </a:lnTo>
                  <a:lnTo>
                    <a:pt x="14500" y="8997"/>
                  </a:lnTo>
                  <a:lnTo>
                    <a:pt x="16962" y="6364"/>
                  </a:lnTo>
                  <a:lnTo>
                    <a:pt x="19363" y="3950"/>
                  </a:lnTo>
                  <a:lnTo>
                    <a:pt x="21600" y="1505"/>
                  </a:lnTo>
                  <a:lnTo>
                    <a:pt x="21600" y="0"/>
                  </a:lnTo>
                  <a:lnTo>
                    <a:pt x="19137" y="2633"/>
                  </a:lnTo>
                  <a:lnTo>
                    <a:pt x="16587" y="5235"/>
                  </a:lnTo>
                  <a:lnTo>
                    <a:pt x="13975" y="8057"/>
                  </a:lnTo>
                  <a:lnTo>
                    <a:pt x="11288" y="10690"/>
                  </a:lnTo>
                  <a:lnTo>
                    <a:pt x="5675" y="16145"/>
                  </a:lnTo>
                  <a:lnTo>
                    <a:pt x="0" y="21600"/>
                  </a:lnTo>
                  <a:lnTo>
                    <a:pt x="1650" y="21600"/>
                  </a:lnTo>
                  <a:lnTo>
                    <a:pt x="1650"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46" name="Shape"/>
            <p:cNvSpPr/>
            <p:nvPr/>
          </p:nvSpPr>
          <p:spPr>
            <a:xfrm>
              <a:off x="0" y="0"/>
              <a:ext cx="8855075" cy="5472113"/>
            </a:xfrm>
            <a:custGeom>
              <a:avLst/>
              <a:gdLst/>
              <a:ahLst/>
              <a:cxnLst>
                <a:cxn ang="0">
                  <a:pos x="wd2" y="hd2"/>
                </a:cxn>
                <a:cxn ang="5400000">
                  <a:pos x="wd2" y="hd2"/>
                </a:cxn>
                <a:cxn ang="10800000">
                  <a:pos x="wd2" y="hd2"/>
                </a:cxn>
                <a:cxn ang="16200000">
                  <a:pos x="wd2" y="hd2"/>
                </a:cxn>
              </a:cxnLst>
              <a:rect l="0" t="0" r="r" b="b"/>
              <a:pathLst>
                <a:path w="21600" h="21600" extrusionOk="0">
                  <a:moveTo>
                    <a:pt x="21577" y="6310"/>
                  </a:moveTo>
                  <a:lnTo>
                    <a:pt x="21600" y="5821"/>
                  </a:lnTo>
                  <a:lnTo>
                    <a:pt x="21577" y="5333"/>
                  </a:lnTo>
                  <a:lnTo>
                    <a:pt x="21507" y="4844"/>
                  </a:lnTo>
                  <a:lnTo>
                    <a:pt x="21367" y="4393"/>
                  </a:lnTo>
                  <a:lnTo>
                    <a:pt x="21181" y="3942"/>
                  </a:lnTo>
                  <a:lnTo>
                    <a:pt x="20971" y="3528"/>
                  </a:lnTo>
                  <a:lnTo>
                    <a:pt x="20691" y="3083"/>
                  </a:lnTo>
                  <a:lnTo>
                    <a:pt x="20369" y="2707"/>
                  </a:lnTo>
                  <a:lnTo>
                    <a:pt x="19996" y="2293"/>
                  </a:lnTo>
                  <a:lnTo>
                    <a:pt x="19576" y="1917"/>
                  </a:lnTo>
                  <a:lnTo>
                    <a:pt x="19114" y="1579"/>
                  </a:lnTo>
                  <a:lnTo>
                    <a:pt x="18625" y="1241"/>
                  </a:lnTo>
                  <a:lnTo>
                    <a:pt x="18069" y="902"/>
                  </a:lnTo>
                  <a:lnTo>
                    <a:pt x="17487" y="564"/>
                  </a:lnTo>
                  <a:lnTo>
                    <a:pt x="16861" y="301"/>
                  </a:lnTo>
                  <a:lnTo>
                    <a:pt x="16185" y="0"/>
                  </a:lnTo>
                  <a:lnTo>
                    <a:pt x="15537" y="0"/>
                  </a:lnTo>
                  <a:lnTo>
                    <a:pt x="16255" y="263"/>
                  </a:lnTo>
                  <a:lnTo>
                    <a:pt x="16931" y="564"/>
                  </a:lnTo>
                  <a:lnTo>
                    <a:pt x="17557" y="865"/>
                  </a:lnTo>
                  <a:lnTo>
                    <a:pt x="18139" y="1203"/>
                  </a:lnTo>
                  <a:lnTo>
                    <a:pt x="18671" y="1542"/>
                  </a:lnTo>
                  <a:lnTo>
                    <a:pt x="19161" y="1917"/>
                  </a:lnTo>
                  <a:lnTo>
                    <a:pt x="19600" y="2293"/>
                  </a:lnTo>
                  <a:lnTo>
                    <a:pt x="19996" y="2669"/>
                  </a:lnTo>
                  <a:lnTo>
                    <a:pt x="20345" y="3083"/>
                  </a:lnTo>
                  <a:lnTo>
                    <a:pt x="20644" y="3490"/>
                  </a:lnTo>
                  <a:lnTo>
                    <a:pt x="20901" y="3942"/>
                  </a:lnTo>
                  <a:lnTo>
                    <a:pt x="21087" y="4393"/>
                  </a:lnTo>
                  <a:lnTo>
                    <a:pt x="21227" y="4881"/>
                  </a:lnTo>
                  <a:lnTo>
                    <a:pt x="21320" y="5333"/>
                  </a:lnTo>
                  <a:lnTo>
                    <a:pt x="21344" y="5859"/>
                  </a:lnTo>
                  <a:lnTo>
                    <a:pt x="21320" y="6348"/>
                  </a:lnTo>
                  <a:lnTo>
                    <a:pt x="21250" y="6837"/>
                  </a:lnTo>
                  <a:lnTo>
                    <a:pt x="21134" y="7288"/>
                  </a:lnTo>
                  <a:lnTo>
                    <a:pt x="20971" y="7777"/>
                  </a:lnTo>
                  <a:lnTo>
                    <a:pt x="20761" y="8265"/>
                  </a:lnTo>
                  <a:lnTo>
                    <a:pt x="20509" y="8754"/>
                  </a:lnTo>
                  <a:lnTo>
                    <a:pt x="20206" y="9243"/>
                  </a:lnTo>
                  <a:lnTo>
                    <a:pt x="19879" y="9732"/>
                  </a:lnTo>
                  <a:lnTo>
                    <a:pt x="19487" y="10214"/>
                  </a:lnTo>
                  <a:lnTo>
                    <a:pt x="19068" y="10703"/>
                  </a:lnTo>
                  <a:lnTo>
                    <a:pt x="18601" y="11192"/>
                  </a:lnTo>
                  <a:lnTo>
                    <a:pt x="18116" y="11718"/>
                  </a:lnTo>
                  <a:lnTo>
                    <a:pt x="17580" y="12207"/>
                  </a:lnTo>
                  <a:lnTo>
                    <a:pt x="17001" y="12696"/>
                  </a:lnTo>
                  <a:lnTo>
                    <a:pt x="16372" y="13184"/>
                  </a:lnTo>
                  <a:lnTo>
                    <a:pt x="15723" y="13673"/>
                  </a:lnTo>
                  <a:lnTo>
                    <a:pt x="15051" y="14162"/>
                  </a:lnTo>
                  <a:lnTo>
                    <a:pt x="14329" y="14651"/>
                  </a:lnTo>
                  <a:lnTo>
                    <a:pt x="13587" y="15139"/>
                  </a:lnTo>
                  <a:lnTo>
                    <a:pt x="12798" y="15591"/>
                  </a:lnTo>
                  <a:lnTo>
                    <a:pt x="11983" y="16079"/>
                  </a:lnTo>
                  <a:lnTo>
                    <a:pt x="11124" y="16568"/>
                  </a:lnTo>
                  <a:lnTo>
                    <a:pt x="10266" y="17013"/>
                  </a:lnTo>
                  <a:lnTo>
                    <a:pt x="9361" y="17502"/>
                  </a:lnTo>
                  <a:lnTo>
                    <a:pt x="8405" y="17953"/>
                  </a:lnTo>
                  <a:lnTo>
                    <a:pt x="7454" y="18404"/>
                  </a:lnTo>
                  <a:lnTo>
                    <a:pt x="6456" y="18855"/>
                  </a:lnTo>
                  <a:lnTo>
                    <a:pt x="5434" y="19269"/>
                  </a:lnTo>
                  <a:lnTo>
                    <a:pt x="4412" y="19720"/>
                  </a:lnTo>
                  <a:lnTo>
                    <a:pt x="3344" y="20134"/>
                  </a:lnTo>
                  <a:lnTo>
                    <a:pt x="2253" y="20547"/>
                  </a:lnTo>
                  <a:lnTo>
                    <a:pt x="0" y="21374"/>
                  </a:lnTo>
                  <a:lnTo>
                    <a:pt x="0" y="21600"/>
                  </a:lnTo>
                  <a:lnTo>
                    <a:pt x="2276" y="20773"/>
                  </a:lnTo>
                  <a:lnTo>
                    <a:pt x="3368" y="20359"/>
                  </a:lnTo>
                  <a:lnTo>
                    <a:pt x="4459" y="19908"/>
                  </a:lnTo>
                  <a:lnTo>
                    <a:pt x="5504" y="19457"/>
                  </a:lnTo>
                  <a:lnTo>
                    <a:pt x="6525" y="19043"/>
                  </a:lnTo>
                  <a:lnTo>
                    <a:pt x="7524" y="18555"/>
                  </a:lnTo>
                  <a:lnTo>
                    <a:pt x="8499" y="18103"/>
                  </a:lnTo>
                  <a:lnTo>
                    <a:pt x="9454" y="17652"/>
                  </a:lnTo>
                  <a:lnTo>
                    <a:pt x="10382" y="17163"/>
                  </a:lnTo>
                  <a:lnTo>
                    <a:pt x="11264" y="16719"/>
                  </a:lnTo>
                  <a:lnTo>
                    <a:pt x="12123" y="16230"/>
                  </a:lnTo>
                  <a:lnTo>
                    <a:pt x="12934" y="15741"/>
                  </a:lnTo>
                  <a:lnTo>
                    <a:pt x="13727" y="15252"/>
                  </a:lnTo>
                  <a:lnTo>
                    <a:pt x="14492" y="14763"/>
                  </a:lnTo>
                  <a:lnTo>
                    <a:pt x="15211" y="14275"/>
                  </a:lnTo>
                  <a:lnTo>
                    <a:pt x="15910" y="13786"/>
                  </a:lnTo>
                  <a:lnTo>
                    <a:pt x="16558" y="13260"/>
                  </a:lnTo>
                  <a:lnTo>
                    <a:pt x="17188" y="12771"/>
                  </a:lnTo>
                  <a:lnTo>
                    <a:pt x="17766" y="12282"/>
                  </a:lnTo>
                  <a:lnTo>
                    <a:pt x="18326" y="11756"/>
                  </a:lnTo>
                  <a:lnTo>
                    <a:pt x="18834" y="11267"/>
                  </a:lnTo>
                  <a:lnTo>
                    <a:pt x="19301" y="10778"/>
                  </a:lnTo>
                  <a:lnTo>
                    <a:pt x="19716" y="10252"/>
                  </a:lnTo>
                  <a:lnTo>
                    <a:pt x="20112" y="9769"/>
                  </a:lnTo>
                  <a:lnTo>
                    <a:pt x="20439" y="9280"/>
                  </a:lnTo>
                  <a:lnTo>
                    <a:pt x="20738" y="8754"/>
                  </a:lnTo>
                  <a:lnTo>
                    <a:pt x="20994" y="8265"/>
                  </a:lnTo>
                  <a:lnTo>
                    <a:pt x="21204" y="7777"/>
                  </a:lnTo>
                  <a:lnTo>
                    <a:pt x="21390" y="7288"/>
                  </a:lnTo>
                  <a:lnTo>
                    <a:pt x="21507" y="6799"/>
                  </a:lnTo>
                  <a:lnTo>
                    <a:pt x="21577" y="6310"/>
                  </a:lnTo>
                  <a:lnTo>
                    <a:pt x="21577" y="631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47" name="Shape"/>
            <p:cNvSpPr/>
            <p:nvPr/>
          </p:nvSpPr>
          <p:spPr>
            <a:xfrm>
              <a:off x="7845425" y="0"/>
              <a:ext cx="1295400" cy="438150"/>
            </a:xfrm>
            <a:custGeom>
              <a:avLst/>
              <a:gdLst/>
              <a:ahLst/>
              <a:cxnLst>
                <a:cxn ang="0">
                  <a:pos x="wd2" y="hd2"/>
                </a:cxn>
                <a:cxn ang="5400000">
                  <a:pos x="wd2" y="hd2"/>
                </a:cxn>
                <a:cxn ang="10800000">
                  <a:pos x="wd2" y="hd2"/>
                </a:cxn>
                <a:cxn ang="16200000">
                  <a:pos x="wd2" y="hd2"/>
                </a:cxn>
              </a:cxnLst>
              <a:rect l="0" t="0" r="r" b="b"/>
              <a:pathLst>
                <a:path w="21600" h="21600" extrusionOk="0">
                  <a:moveTo>
                    <a:pt x="21600" y="17374"/>
                  </a:moveTo>
                  <a:lnTo>
                    <a:pt x="17801" y="12678"/>
                  </a:lnTo>
                  <a:lnTo>
                    <a:pt x="13656" y="8452"/>
                  </a:lnTo>
                  <a:lnTo>
                    <a:pt x="9219" y="4226"/>
                  </a:lnTo>
                  <a:lnTo>
                    <a:pt x="4437" y="0"/>
                  </a:lnTo>
                  <a:lnTo>
                    <a:pt x="0" y="0"/>
                  </a:lnTo>
                  <a:lnTo>
                    <a:pt x="6031" y="4696"/>
                  </a:lnTo>
                  <a:lnTo>
                    <a:pt x="11743" y="10330"/>
                  </a:lnTo>
                  <a:lnTo>
                    <a:pt x="16844" y="15965"/>
                  </a:lnTo>
                  <a:lnTo>
                    <a:pt x="21600" y="21600"/>
                  </a:lnTo>
                  <a:lnTo>
                    <a:pt x="21600" y="17374"/>
                  </a:lnTo>
                  <a:lnTo>
                    <a:pt x="21600" y="17374"/>
                  </a:lnTo>
                  <a:close/>
                </a:path>
              </a:pathLst>
            </a:custGeom>
            <a:gradFill flip="none" rotWithShape="1">
              <a:gsLst>
                <a:gs pos="0">
                  <a:srgbClr val="941100"/>
                </a:gs>
                <a:gs pos="50000">
                  <a:srgbClr val="A9413C"/>
                </a:gs>
                <a:gs pos="100000">
                  <a:srgbClr val="941100"/>
                </a:gs>
              </a:gsLst>
              <a:lin ang="0" scaled="0"/>
            </a:gradFill>
            <a:ln w="3175" cap="flat">
              <a:noFill/>
              <a:round/>
            </a:ln>
            <a:effectLst/>
          </p:spPr>
          <p:txBody>
            <a:bodyPr wrap="square" lIns="50800" tIns="50800" rIns="50800" bIns="50800" numCol="1" anchor="ctr">
              <a:noAutofit/>
            </a:bodyPr>
            <a:lstStyle/>
            <a:p>
              <a:endParaRPr/>
            </a:p>
          </p:txBody>
        </p:sp>
        <p:sp>
          <p:nvSpPr>
            <p:cNvPr id="248" name="Shape"/>
            <p:cNvSpPr/>
            <p:nvPr/>
          </p:nvSpPr>
          <p:spPr>
            <a:xfrm>
              <a:off x="0" y="3149600"/>
              <a:ext cx="9140825" cy="33305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16" y="741"/>
                  </a:lnTo>
                  <a:lnTo>
                    <a:pt x="20836" y="1421"/>
                  </a:lnTo>
                  <a:lnTo>
                    <a:pt x="20407" y="2162"/>
                  </a:lnTo>
                  <a:lnTo>
                    <a:pt x="19959" y="2842"/>
                  </a:lnTo>
                  <a:lnTo>
                    <a:pt x="19011" y="4262"/>
                  </a:lnTo>
                  <a:lnTo>
                    <a:pt x="17976" y="5683"/>
                  </a:lnTo>
                  <a:lnTo>
                    <a:pt x="16851" y="7104"/>
                  </a:lnTo>
                  <a:lnTo>
                    <a:pt x="15662" y="8514"/>
                  </a:lnTo>
                  <a:lnTo>
                    <a:pt x="14401" y="9873"/>
                  </a:lnTo>
                  <a:lnTo>
                    <a:pt x="13050" y="11232"/>
                  </a:lnTo>
                  <a:lnTo>
                    <a:pt x="11632" y="12591"/>
                  </a:lnTo>
                  <a:lnTo>
                    <a:pt x="10149" y="13950"/>
                  </a:lnTo>
                  <a:lnTo>
                    <a:pt x="8595" y="15248"/>
                  </a:lnTo>
                  <a:lnTo>
                    <a:pt x="6999" y="16483"/>
                  </a:lnTo>
                  <a:lnTo>
                    <a:pt x="5332" y="17719"/>
                  </a:lnTo>
                  <a:lnTo>
                    <a:pt x="3601" y="18882"/>
                  </a:lnTo>
                  <a:lnTo>
                    <a:pt x="1821" y="20056"/>
                  </a:lnTo>
                  <a:lnTo>
                    <a:pt x="0" y="21168"/>
                  </a:lnTo>
                  <a:lnTo>
                    <a:pt x="0" y="21600"/>
                  </a:lnTo>
                  <a:lnTo>
                    <a:pt x="1799" y="20488"/>
                  </a:lnTo>
                  <a:lnTo>
                    <a:pt x="3579" y="19376"/>
                  </a:lnTo>
                  <a:lnTo>
                    <a:pt x="5287" y="18151"/>
                  </a:lnTo>
                  <a:lnTo>
                    <a:pt x="6932" y="16977"/>
                  </a:lnTo>
                  <a:lnTo>
                    <a:pt x="8527" y="15680"/>
                  </a:lnTo>
                  <a:lnTo>
                    <a:pt x="10081" y="14383"/>
                  </a:lnTo>
                  <a:lnTo>
                    <a:pt x="11541" y="13086"/>
                  </a:lnTo>
                  <a:lnTo>
                    <a:pt x="12960" y="11727"/>
                  </a:lnTo>
                  <a:lnTo>
                    <a:pt x="14311" y="10368"/>
                  </a:lnTo>
                  <a:lnTo>
                    <a:pt x="15572" y="9009"/>
                  </a:lnTo>
                  <a:lnTo>
                    <a:pt x="16783" y="7588"/>
                  </a:lnTo>
                  <a:lnTo>
                    <a:pt x="17908" y="6177"/>
                  </a:lnTo>
                  <a:lnTo>
                    <a:pt x="18966" y="4757"/>
                  </a:lnTo>
                  <a:lnTo>
                    <a:pt x="19914" y="3336"/>
                  </a:lnTo>
                  <a:lnTo>
                    <a:pt x="20814" y="1915"/>
                  </a:lnTo>
                  <a:lnTo>
                    <a:pt x="21600" y="494"/>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49" name="Shape"/>
            <p:cNvSpPr/>
            <p:nvPr/>
          </p:nvSpPr>
          <p:spPr>
            <a:xfrm>
              <a:off x="0" y="161925"/>
              <a:ext cx="3113088" cy="2008188"/>
            </a:xfrm>
            <a:custGeom>
              <a:avLst/>
              <a:gdLst/>
              <a:ahLst/>
              <a:cxnLst>
                <a:cxn ang="0">
                  <a:pos x="wd2" y="hd2"/>
                </a:cxn>
                <a:cxn ang="5400000">
                  <a:pos x="wd2" y="hd2"/>
                </a:cxn>
                <a:cxn ang="10800000">
                  <a:pos x="wd2" y="hd2"/>
                </a:cxn>
                <a:cxn ang="16200000">
                  <a:pos x="wd2" y="hd2"/>
                </a:cxn>
              </a:cxnLst>
              <a:rect l="0" t="0" r="r" b="b"/>
              <a:pathLst>
                <a:path w="21600" h="21600" extrusionOk="0">
                  <a:moveTo>
                    <a:pt x="21600" y="9101"/>
                  </a:moveTo>
                  <a:lnTo>
                    <a:pt x="21600" y="8281"/>
                  </a:lnTo>
                  <a:lnTo>
                    <a:pt x="21401" y="7479"/>
                  </a:lnTo>
                  <a:lnTo>
                    <a:pt x="21003" y="6659"/>
                  </a:lnTo>
                  <a:lnTo>
                    <a:pt x="20352" y="5942"/>
                  </a:lnTo>
                  <a:lnTo>
                    <a:pt x="19556" y="5225"/>
                  </a:lnTo>
                  <a:lnTo>
                    <a:pt x="18628" y="4610"/>
                  </a:lnTo>
                  <a:lnTo>
                    <a:pt x="17446" y="3893"/>
                  </a:lnTo>
                  <a:lnTo>
                    <a:pt x="16120" y="3381"/>
                  </a:lnTo>
                  <a:lnTo>
                    <a:pt x="14661" y="2766"/>
                  </a:lnTo>
                  <a:lnTo>
                    <a:pt x="13015" y="2254"/>
                  </a:lnTo>
                  <a:lnTo>
                    <a:pt x="11159" y="1742"/>
                  </a:lnTo>
                  <a:lnTo>
                    <a:pt x="9248" y="1332"/>
                  </a:lnTo>
                  <a:lnTo>
                    <a:pt x="7137" y="922"/>
                  </a:lnTo>
                  <a:lnTo>
                    <a:pt x="4883" y="615"/>
                  </a:lnTo>
                  <a:lnTo>
                    <a:pt x="2508" y="307"/>
                  </a:lnTo>
                  <a:lnTo>
                    <a:pt x="0" y="0"/>
                  </a:lnTo>
                  <a:lnTo>
                    <a:pt x="0" y="205"/>
                  </a:lnTo>
                  <a:lnTo>
                    <a:pt x="2442" y="512"/>
                  </a:lnTo>
                  <a:lnTo>
                    <a:pt x="4762" y="820"/>
                  </a:lnTo>
                  <a:lnTo>
                    <a:pt x="6939" y="1127"/>
                  </a:lnTo>
                  <a:lnTo>
                    <a:pt x="8983" y="1537"/>
                  </a:lnTo>
                  <a:lnTo>
                    <a:pt x="10905" y="1947"/>
                  </a:lnTo>
                  <a:lnTo>
                    <a:pt x="12684" y="2459"/>
                  </a:lnTo>
                  <a:lnTo>
                    <a:pt x="14275" y="2971"/>
                  </a:lnTo>
                  <a:lnTo>
                    <a:pt x="15722" y="3483"/>
                  </a:lnTo>
                  <a:lnTo>
                    <a:pt x="16982" y="4098"/>
                  </a:lnTo>
                  <a:lnTo>
                    <a:pt x="18098" y="4713"/>
                  </a:lnTo>
                  <a:lnTo>
                    <a:pt x="19092" y="5430"/>
                  </a:lnTo>
                  <a:lnTo>
                    <a:pt x="19821" y="6147"/>
                  </a:lnTo>
                  <a:lnTo>
                    <a:pt x="20418" y="6864"/>
                  </a:lnTo>
                  <a:lnTo>
                    <a:pt x="20805" y="7564"/>
                  </a:lnTo>
                  <a:lnTo>
                    <a:pt x="21003" y="8384"/>
                  </a:lnTo>
                  <a:lnTo>
                    <a:pt x="21003" y="9203"/>
                  </a:lnTo>
                  <a:lnTo>
                    <a:pt x="20805" y="10023"/>
                  </a:lnTo>
                  <a:lnTo>
                    <a:pt x="20484" y="10740"/>
                  </a:lnTo>
                  <a:lnTo>
                    <a:pt x="19954" y="11560"/>
                  </a:lnTo>
                  <a:lnTo>
                    <a:pt x="19291" y="12277"/>
                  </a:lnTo>
                  <a:lnTo>
                    <a:pt x="18429" y="13097"/>
                  </a:lnTo>
                  <a:lnTo>
                    <a:pt x="17446" y="13814"/>
                  </a:lnTo>
                  <a:lnTo>
                    <a:pt x="16252" y="14633"/>
                  </a:lnTo>
                  <a:lnTo>
                    <a:pt x="14993" y="15351"/>
                  </a:lnTo>
                  <a:lnTo>
                    <a:pt x="13546" y="16068"/>
                  </a:lnTo>
                  <a:lnTo>
                    <a:pt x="12021" y="16887"/>
                  </a:lnTo>
                  <a:lnTo>
                    <a:pt x="10308" y="17604"/>
                  </a:lnTo>
                  <a:lnTo>
                    <a:pt x="8452" y="18322"/>
                  </a:lnTo>
                  <a:lnTo>
                    <a:pt x="6541" y="19039"/>
                  </a:lnTo>
                  <a:lnTo>
                    <a:pt x="4497" y="19756"/>
                  </a:lnTo>
                  <a:lnTo>
                    <a:pt x="2309" y="20473"/>
                  </a:lnTo>
                  <a:lnTo>
                    <a:pt x="0" y="21190"/>
                  </a:lnTo>
                  <a:lnTo>
                    <a:pt x="0" y="21600"/>
                  </a:lnTo>
                  <a:lnTo>
                    <a:pt x="2375" y="20883"/>
                  </a:lnTo>
                  <a:lnTo>
                    <a:pt x="4563" y="20166"/>
                  </a:lnTo>
                  <a:lnTo>
                    <a:pt x="6740" y="19449"/>
                  </a:lnTo>
                  <a:lnTo>
                    <a:pt x="8717" y="18629"/>
                  </a:lnTo>
                  <a:lnTo>
                    <a:pt x="10574" y="17912"/>
                  </a:lnTo>
                  <a:lnTo>
                    <a:pt x="12352" y="17092"/>
                  </a:lnTo>
                  <a:lnTo>
                    <a:pt x="13943" y="16375"/>
                  </a:lnTo>
                  <a:lnTo>
                    <a:pt x="15391" y="15555"/>
                  </a:lnTo>
                  <a:lnTo>
                    <a:pt x="16717" y="14736"/>
                  </a:lnTo>
                  <a:lnTo>
                    <a:pt x="17899" y="13916"/>
                  </a:lnTo>
                  <a:lnTo>
                    <a:pt x="18959" y="13097"/>
                  </a:lnTo>
                  <a:lnTo>
                    <a:pt x="19821" y="12379"/>
                  </a:lnTo>
                  <a:lnTo>
                    <a:pt x="20550" y="11560"/>
                  </a:lnTo>
                  <a:lnTo>
                    <a:pt x="21070" y="10740"/>
                  </a:lnTo>
                  <a:lnTo>
                    <a:pt x="21401" y="9921"/>
                  </a:lnTo>
                  <a:lnTo>
                    <a:pt x="21600" y="9101"/>
                  </a:lnTo>
                  <a:lnTo>
                    <a:pt x="21600" y="9101"/>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50" name="Shape"/>
            <p:cNvSpPr/>
            <p:nvPr/>
          </p:nvSpPr>
          <p:spPr>
            <a:xfrm>
              <a:off x="0" y="0"/>
              <a:ext cx="7475538" cy="4605338"/>
            </a:xfrm>
            <a:custGeom>
              <a:avLst/>
              <a:gdLst/>
              <a:ahLst/>
              <a:cxnLst>
                <a:cxn ang="0">
                  <a:pos x="wd2" y="hd2"/>
                </a:cxn>
                <a:cxn ang="5400000">
                  <a:pos x="wd2" y="hd2"/>
                </a:cxn>
                <a:cxn ang="10800000">
                  <a:pos x="wd2" y="hd2"/>
                </a:cxn>
                <a:cxn ang="16200000">
                  <a:pos x="wd2" y="hd2"/>
                </a:cxn>
              </a:cxnLst>
              <a:rect l="0" t="0" r="r" b="b"/>
              <a:pathLst>
                <a:path w="21600" h="21600" extrusionOk="0">
                  <a:moveTo>
                    <a:pt x="21572" y="6470"/>
                  </a:moveTo>
                  <a:lnTo>
                    <a:pt x="21600" y="5934"/>
                  </a:lnTo>
                  <a:lnTo>
                    <a:pt x="21572" y="5443"/>
                  </a:lnTo>
                  <a:lnTo>
                    <a:pt x="21462" y="4951"/>
                  </a:lnTo>
                  <a:lnTo>
                    <a:pt x="21324" y="4460"/>
                  </a:lnTo>
                  <a:lnTo>
                    <a:pt x="21103" y="4021"/>
                  </a:lnTo>
                  <a:lnTo>
                    <a:pt x="20855" y="3574"/>
                  </a:lnTo>
                  <a:lnTo>
                    <a:pt x="20551" y="3172"/>
                  </a:lnTo>
                  <a:lnTo>
                    <a:pt x="20197" y="2725"/>
                  </a:lnTo>
                  <a:lnTo>
                    <a:pt x="19782" y="2323"/>
                  </a:lnTo>
                  <a:lnTo>
                    <a:pt x="19313" y="1966"/>
                  </a:lnTo>
                  <a:lnTo>
                    <a:pt x="18793" y="1608"/>
                  </a:lnTo>
                  <a:lnTo>
                    <a:pt x="18241" y="1251"/>
                  </a:lnTo>
                  <a:lnTo>
                    <a:pt x="17638" y="893"/>
                  </a:lnTo>
                  <a:lnTo>
                    <a:pt x="16975" y="581"/>
                  </a:lnTo>
                  <a:lnTo>
                    <a:pt x="16290" y="268"/>
                  </a:lnTo>
                  <a:lnTo>
                    <a:pt x="15544" y="0"/>
                  </a:lnTo>
                  <a:lnTo>
                    <a:pt x="14748" y="0"/>
                  </a:lnTo>
                  <a:lnTo>
                    <a:pt x="15544" y="268"/>
                  </a:lnTo>
                  <a:lnTo>
                    <a:pt x="16290" y="581"/>
                  </a:lnTo>
                  <a:lnTo>
                    <a:pt x="16975" y="893"/>
                  </a:lnTo>
                  <a:lnTo>
                    <a:pt x="17638" y="1206"/>
                  </a:lnTo>
                  <a:lnTo>
                    <a:pt x="18241" y="1564"/>
                  </a:lnTo>
                  <a:lnTo>
                    <a:pt x="18793" y="1921"/>
                  </a:lnTo>
                  <a:lnTo>
                    <a:pt x="19285" y="2323"/>
                  </a:lnTo>
                  <a:lnTo>
                    <a:pt x="19727" y="2725"/>
                  </a:lnTo>
                  <a:lnTo>
                    <a:pt x="20114" y="3127"/>
                  </a:lnTo>
                  <a:lnTo>
                    <a:pt x="20445" y="3574"/>
                  </a:lnTo>
                  <a:lnTo>
                    <a:pt x="20716" y="4021"/>
                  </a:lnTo>
                  <a:lnTo>
                    <a:pt x="20937" y="4505"/>
                  </a:lnTo>
                  <a:lnTo>
                    <a:pt x="21103" y="4996"/>
                  </a:lnTo>
                  <a:lnTo>
                    <a:pt x="21213" y="5487"/>
                  </a:lnTo>
                  <a:lnTo>
                    <a:pt x="21241" y="5979"/>
                  </a:lnTo>
                  <a:lnTo>
                    <a:pt x="21213" y="6515"/>
                  </a:lnTo>
                  <a:lnTo>
                    <a:pt x="21131" y="6962"/>
                  </a:lnTo>
                  <a:lnTo>
                    <a:pt x="21020" y="7453"/>
                  </a:lnTo>
                  <a:lnTo>
                    <a:pt x="20855" y="7945"/>
                  </a:lnTo>
                  <a:lnTo>
                    <a:pt x="20661" y="8391"/>
                  </a:lnTo>
                  <a:lnTo>
                    <a:pt x="20417" y="8883"/>
                  </a:lnTo>
                  <a:lnTo>
                    <a:pt x="20114" y="9374"/>
                  </a:lnTo>
                  <a:lnTo>
                    <a:pt x="19782" y="9866"/>
                  </a:lnTo>
                  <a:lnTo>
                    <a:pt x="19396" y="10312"/>
                  </a:lnTo>
                  <a:lnTo>
                    <a:pt x="18986" y="10804"/>
                  </a:lnTo>
                  <a:lnTo>
                    <a:pt x="18517" y="11295"/>
                  </a:lnTo>
                  <a:lnTo>
                    <a:pt x="18020" y="11787"/>
                  </a:lnTo>
                  <a:lnTo>
                    <a:pt x="17500" y="12271"/>
                  </a:lnTo>
                  <a:lnTo>
                    <a:pt x="16920" y="12762"/>
                  </a:lnTo>
                  <a:lnTo>
                    <a:pt x="16317" y="13209"/>
                  </a:lnTo>
                  <a:lnTo>
                    <a:pt x="15682" y="13700"/>
                  </a:lnTo>
                  <a:lnTo>
                    <a:pt x="14997" y="14192"/>
                  </a:lnTo>
                  <a:lnTo>
                    <a:pt x="14279" y="14683"/>
                  </a:lnTo>
                  <a:lnTo>
                    <a:pt x="13538" y="15130"/>
                  </a:lnTo>
                  <a:lnTo>
                    <a:pt x="12737" y="15621"/>
                  </a:lnTo>
                  <a:lnTo>
                    <a:pt x="11941" y="16113"/>
                  </a:lnTo>
                  <a:lnTo>
                    <a:pt x="11090" y="16559"/>
                  </a:lnTo>
                  <a:lnTo>
                    <a:pt x="10234" y="17006"/>
                  </a:lnTo>
                  <a:lnTo>
                    <a:pt x="9327" y="17497"/>
                  </a:lnTo>
                  <a:lnTo>
                    <a:pt x="8393" y="17944"/>
                  </a:lnTo>
                  <a:lnTo>
                    <a:pt x="7427" y="18391"/>
                  </a:lnTo>
                  <a:lnTo>
                    <a:pt x="6438" y="18838"/>
                  </a:lnTo>
                  <a:lnTo>
                    <a:pt x="4404" y="19686"/>
                  </a:lnTo>
                  <a:lnTo>
                    <a:pt x="2227" y="20528"/>
                  </a:lnTo>
                  <a:lnTo>
                    <a:pt x="0" y="21332"/>
                  </a:lnTo>
                  <a:lnTo>
                    <a:pt x="0" y="21600"/>
                  </a:lnTo>
                  <a:lnTo>
                    <a:pt x="2282" y="20751"/>
                  </a:lnTo>
                  <a:lnTo>
                    <a:pt x="4459" y="19910"/>
                  </a:lnTo>
                  <a:lnTo>
                    <a:pt x="6548" y="19016"/>
                  </a:lnTo>
                  <a:lnTo>
                    <a:pt x="7537" y="18570"/>
                  </a:lnTo>
                  <a:lnTo>
                    <a:pt x="8531" y="18123"/>
                  </a:lnTo>
                  <a:lnTo>
                    <a:pt x="9466" y="17676"/>
                  </a:lnTo>
                  <a:lnTo>
                    <a:pt x="10372" y="17185"/>
                  </a:lnTo>
                  <a:lnTo>
                    <a:pt x="11279" y="16738"/>
                  </a:lnTo>
                  <a:lnTo>
                    <a:pt x="12134" y="16247"/>
                  </a:lnTo>
                  <a:lnTo>
                    <a:pt x="12958" y="15755"/>
                  </a:lnTo>
                  <a:lnTo>
                    <a:pt x="13759" y="15264"/>
                  </a:lnTo>
                  <a:lnTo>
                    <a:pt x="14500" y="14772"/>
                  </a:lnTo>
                  <a:lnTo>
                    <a:pt x="15241" y="14326"/>
                  </a:lnTo>
                  <a:lnTo>
                    <a:pt x="15931" y="13834"/>
                  </a:lnTo>
                  <a:lnTo>
                    <a:pt x="16589" y="13343"/>
                  </a:lnTo>
                  <a:lnTo>
                    <a:pt x="17196" y="12807"/>
                  </a:lnTo>
                  <a:lnTo>
                    <a:pt x="17776" y="12315"/>
                  </a:lnTo>
                  <a:lnTo>
                    <a:pt x="18324" y="11831"/>
                  </a:lnTo>
                  <a:lnTo>
                    <a:pt x="18821" y="11340"/>
                  </a:lnTo>
                  <a:lnTo>
                    <a:pt x="19285" y="10848"/>
                  </a:lnTo>
                  <a:lnTo>
                    <a:pt x="19727" y="10357"/>
                  </a:lnTo>
                  <a:lnTo>
                    <a:pt x="20114" y="9866"/>
                  </a:lnTo>
                  <a:lnTo>
                    <a:pt x="20445" y="9374"/>
                  </a:lnTo>
                  <a:lnTo>
                    <a:pt x="20744" y="8883"/>
                  </a:lnTo>
                  <a:lnTo>
                    <a:pt x="20993" y="8391"/>
                  </a:lnTo>
                  <a:lnTo>
                    <a:pt x="21213" y="7900"/>
                  </a:lnTo>
                  <a:lnTo>
                    <a:pt x="21379" y="7408"/>
                  </a:lnTo>
                  <a:lnTo>
                    <a:pt x="21490" y="6962"/>
                  </a:lnTo>
                  <a:lnTo>
                    <a:pt x="21572" y="6470"/>
                  </a:lnTo>
                  <a:lnTo>
                    <a:pt x="21572" y="647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51" name="Shape"/>
            <p:cNvSpPr/>
            <p:nvPr/>
          </p:nvSpPr>
          <p:spPr>
            <a:xfrm>
              <a:off x="0" y="0"/>
              <a:ext cx="5989638" cy="3740150"/>
            </a:xfrm>
            <a:custGeom>
              <a:avLst/>
              <a:gdLst/>
              <a:ahLst/>
              <a:cxnLst>
                <a:cxn ang="0">
                  <a:pos x="wd2" y="hd2"/>
                </a:cxn>
                <a:cxn ang="5400000">
                  <a:pos x="wd2" y="hd2"/>
                </a:cxn>
                <a:cxn ang="10800000">
                  <a:pos x="wd2" y="hd2"/>
                </a:cxn>
                <a:cxn ang="16200000">
                  <a:pos x="wd2" y="hd2"/>
                </a:cxn>
              </a:cxnLst>
              <a:rect l="0" t="0" r="r" b="b"/>
              <a:pathLst>
                <a:path w="21600" h="21600" extrusionOk="0">
                  <a:moveTo>
                    <a:pt x="21566" y="7197"/>
                  </a:moveTo>
                  <a:lnTo>
                    <a:pt x="21600" y="6592"/>
                  </a:lnTo>
                  <a:lnTo>
                    <a:pt x="21566" y="6042"/>
                  </a:lnTo>
                  <a:lnTo>
                    <a:pt x="21428" y="5492"/>
                  </a:lnTo>
                  <a:lnTo>
                    <a:pt x="21255" y="4997"/>
                  </a:lnTo>
                  <a:lnTo>
                    <a:pt x="20980" y="4456"/>
                  </a:lnTo>
                  <a:lnTo>
                    <a:pt x="20635" y="3961"/>
                  </a:lnTo>
                  <a:lnTo>
                    <a:pt x="20227" y="3466"/>
                  </a:lnTo>
                  <a:lnTo>
                    <a:pt x="19779" y="3025"/>
                  </a:lnTo>
                  <a:lnTo>
                    <a:pt x="19228" y="2585"/>
                  </a:lnTo>
                  <a:lnTo>
                    <a:pt x="18614" y="2145"/>
                  </a:lnTo>
                  <a:lnTo>
                    <a:pt x="17959" y="1760"/>
                  </a:lnTo>
                  <a:lnTo>
                    <a:pt x="17241" y="1375"/>
                  </a:lnTo>
                  <a:lnTo>
                    <a:pt x="16448" y="990"/>
                  </a:lnTo>
                  <a:lnTo>
                    <a:pt x="15593" y="660"/>
                  </a:lnTo>
                  <a:lnTo>
                    <a:pt x="14697" y="330"/>
                  </a:lnTo>
                  <a:lnTo>
                    <a:pt x="13738" y="0"/>
                  </a:lnTo>
                  <a:lnTo>
                    <a:pt x="12807" y="0"/>
                  </a:lnTo>
                  <a:lnTo>
                    <a:pt x="13841" y="330"/>
                  </a:lnTo>
                  <a:lnTo>
                    <a:pt x="14800" y="660"/>
                  </a:lnTo>
                  <a:lnTo>
                    <a:pt x="15690" y="990"/>
                  </a:lnTo>
                  <a:lnTo>
                    <a:pt x="16517" y="1375"/>
                  </a:lnTo>
                  <a:lnTo>
                    <a:pt x="17310" y="1760"/>
                  </a:lnTo>
                  <a:lnTo>
                    <a:pt x="18028" y="2145"/>
                  </a:lnTo>
                  <a:lnTo>
                    <a:pt x="18682" y="2585"/>
                  </a:lnTo>
                  <a:lnTo>
                    <a:pt x="19228" y="3025"/>
                  </a:lnTo>
                  <a:lnTo>
                    <a:pt x="19745" y="3521"/>
                  </a:lnTo>
                  <a:lnTo>
                    <a:pt x="20193" y="3961"/>
                  </a:lnTo>
                  <a:lnTo>
                    <a:pt x="20538" y="4511"/>
                  </a:lnTo>
                  <a:lnTo>
                    <a:pt x="20807" y="4997"/>
                  </a:lnTo>
                  <a:lnTo>
                    <a:pt x="21049" y="5547"/>
                  </a:lnTo>
                  <a:lnTo>
                    <a:pt x="21152" y="6097"/>
                  </a:lnTo>
                  <a:lnTo>
                    <a:pt x="21221" y="6647"/>
                  </a:lnTo>
                  <a:lnTo>
                    <a:pt x="21186" y="7252"/>
                  </a:lnTo>
                  <a:lnTo>
                    <a:pt x="21118" y="7692"/>
                  </a:lnTo>
                  <a:lnTo>
                    <a:pt x="20980" y="8132"/>
                  </a:lnTo>
                  <a:lnTo>
                    <a:pt x="20842" y="8627"/>
                  </a:lnTo>
                  <a:lnTo>
                    <a:pt x="20635" y="9067"/>
                  </a:lnTo>
                  <a:lnTo>
                    <a:pt x="20365" y="9507"/>
                  </a:lnTo>
                  <a:lnTo>
                    <a:pt x="20090" y="10002"/>
                  </a:lnTo>
                  <a:lnTo>
                    <a:pt x="19745" y="10442"/>
                  </a:lnTo>
                  <a:lnTo>
                    <a:pt x="19366" y="10883"/>
                  </a:lnTo>
                  <a:lnTo>
                    <a:pt x="18958" y="11378"/>
                  </a:lnTo>
                  <a:lnTo>
                    <a:pt x="18510" y="11818"/>
                  </a:lnTo>
                  <a:lnTo>
                    <a:pt x="17993" y="12313"/>
                  </a:lnTo>
                  <a:lnTo>
                    <a:pt x="17476" y="12753"/>
                  </a:lnTo>
                  <a:lnTo>
                    <a:pt x="16896" y="13193"/>
                  </a:lnTo>
                  <a:lnTo>
                    <a:pt x="16276" y="13688"/>
                  </a:lnTo>
                  <a:lnTo>
                    <a:pt x="15662" y="14128"/>
                  </a:lnTo>
                  <a:lnTo>
                    <a:pt x="14972" y="14568"/>
                  </a:lnTo>
                  <a:lnTo>
                    <a:pt x="13531" y="15494"/>
                  </a:lnTo>
                  <a:lnTo>
                    <a:pt x="11917" y="16374"/>
                  </a:lnTo>
                  <a:lnTo>
                    <a:pt x="10234" y="17254"/>
                  </a:lnTo>
                  <a:lnTo>
                    <a:pt x="8379" y="18079"/>
                  </a:lnTo>
                  <a:lnTo>
                    <a:pt x="6455" y="18960"/>
                  </a:lnTo>
                  <a:lnTo>
                    <a:pt x="4394" y="19785"/>
                  </a:lnTo>
                  <a:lnTo>
                    <a:pt x="2234" y="20555"/>
                  </a:lnTo>
                  <a:lnTo>
                    <a:pt x="0" y="21325"/>
                  </a:lnTo>
                  <a:lnTo>
                    <a:pt x="0" y="21600"/>
                  </a:lnTo>
                  <a:lnTo>
                    <a:pt x="2303" y="20830"/>
                  </a:lnTo>
                  <a:lnTo>
                    <a:pt x="4462" y="20005"/>
                  </a:lnTo>
                  <a:lnTo>
                    <a:pt x="6559" y="19180"/>
                  </a:lnTo>
                  <a:lnTo>
                    <a:pt x="8517" y="18299"/>
                  </a:lnTo>
                  <a:lnTo>
                    <a:pt x="10407" y="17419"/>
                  </a:lnTo>
                  <a:lnTo>
                    <a:pt x="12124" y="16539"/>
                  </a:lnTo>
                  <a:lnTo>
                    <a:pt x="13738" y="15604"/>
                  </a:lnTo>
                  <a:lnTo>
                    <a:pt x="14490" y="15164"/>
                  </a:lnTo>
                  <a:lnTo>
                    <a:pt x="15214" y="14733"/>
                  </a:lnTo>
                  <a:lnTo>
                    <a:pt x="15897" y="14238"/>
                  </a:lnTo>
                  <a:lnTo>
                    <a:pt x="16552" y="13798"/>
                  </a:lnTo>
                  <a:lnTo>
                    <a:pt x="17172" y="13303"/>
                  </a:lnTo>
                  <a:lnTo>
                    <a:pt x="17752" y="12863"/>
                  </a:lnTo>
                  <a:lnTo>
                    <a:pt x="18303" y="12368"/>
                  </a:lnTo>
                  <a:lnTo>
                    <a:pt x="18820" y="11928"/>
                  </a:lnTo>
                  <a:lnTo>
                    <a:pt x="19263" y="11433"/>
                  </a:lnTo>
                  <a:lnTo>
                    <a:pt x="19711" y="10938"/>
                  </a:lnTo>
                  <a:lnTo>
                    <a:pt x="20090" y="10497"/>
                  </a:lnTo>
                  <a:lnTo>
                    <a:pt x="20434" y="10002"/>
                  </a:lnTo>
                  <a:lnTo>
                    <a:pt x="20739" y="9562"/>
                  </a:lnTo>
                  <a:lnTo>
                    <a:pt x="20980" y="9067"/>
                  </a:lnTo>
                  <a:lnTo>
                    <a:pt x="21186" y="8627"/>
                  </a:lnTo>
                  <a:lnTo>
                    <a:pt x="21359" y="8132"/>
                  </a:lnTo>
                  <a:lnTo>
                    <a:pt x="21497" y="7637"/>
                  </a:lnTo>
                  <a:lnTo>
                    <a:pt x="21566" y="7197"/>
                  </a:lnTo>
                  <a:lnTo>
                    <a:pt x="21566" y="719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52" name="Shape"/>
            <p:cNvSpPr/>
            <p:nvPr/>
          </p:nvSpPr>
          <p:spPr>
            <a:xfrm>
              <a:off x="0" y="0"/>
              <a:ext cx="4656138" cy="2930525"/>
            </a:xfrm>
            <a:custGeom>
              <a:avLst/>
              <a:gdLst/>
              <a:ahLst/>
              <a:cxnLst>
                <a:cxn ang="0">
                  <a:pos x="wd2" y="hd2"/>
                </a:cxn>
                <a:cxn ang="5400000">
                  <a:pos x="wd2" y="hd2"/>
                </a:cxn>
                <a:cxn ang="10800000">
                  <a:pos x="wd2" y="hd2"/>
                </a:cxn>
                <a:cxn ang="16200000">
                  <a:pos x="wd2" y="hd2"/>
                </a:cxn>
              </a:cxnLst>
              <a:rect l="0" t="0" r="r" b="b"/>
              <a:pathLst>
                <a:path w="21600" h="21600" extrusionOk="0">
                  <a:moveTo>
                    <a:pt x="21600" y="8273"/>
                  </a:moveTo>
                  <a:lnTo>
                    <a:pt x="21600" y="7571"/>
                  </a:lnTo>
                  <a:lnTo>
                    <a:pt x="21511" y="6798"/>
                  </a:lnTo>
                  <a:lnTo>
                    <a:pt x="21245" y="6178"/>
                  </a:lnTo>
                  <a:lnTo>
                    <a:pt x="20847" y="5476"/>
                  </a:lnTo>
                  <a:lnTo>
                    <a:pt x="20315" y="4844"/>
                  </a:lnTo>
                  <a:lnTo>
                    <a:pt x="19702" y="4283"/>
                  </a:lnTo>
                  <a:lnTo>
                    <a:pt x="18904" y="3721"/>
                  </a:lnTo>
                  <a:lnTo>
                    <a:pt x="18025" y="3159"/>
                  </a:lnTo>
                  <a:lnTo>
                    <a:pt x="17005" y="2668"/>
                  </a:lnTo>
                  <a:lnTo>
                    <a:pt x="15905" y="2176"/>
                  </a:lnTo>
                  <a:lnTo>
                    <a:pt x="14663" y="1755"/>
                  </a:lnTo>
                  <a:lnTo>
                    <a:pt x="13341" y="1334"/>
                  </a:lnTo>
                  <a:lnTo>
                    <a:pt x="11879" y="913"/>
                  </a:lnTo>
                  <a:lnTo>
                    <a:pt x="10335" y="632"/>
                  </a:lnTo>
                  <a:lnTo>
                    <a:pt x="8702" y="281"/>
                  </a:lnTo>
                  <a:lnTo>
                    <a:pt x="6981" y="0"/>
                  </a:lnTo>
                  <a:lnTo>
                    <a:pt x="5127" y="0"/>
                  </a:lnTo>
                  <a:lnTo>
                    <a:pt x="6981" y="281"/>
                  </a:lnTo>
                  <a:lnTo>
                    <a:pt x="8791" y="562"/>
                  </a:lnTo>
                  <a:lnTo>
                    <a:pt x="10468" y="913"/>
                  </a:lnTo>
                  <a:lnTo>
                    <a:pt x="12011" y="1264"/>
                  </a:lnTo>
                  <a:lnTo>
                    <a:pt x="13474" y="1685"/>
                  </a:lnTo>
                  <a:lnTo>
                    <a:pt x="14841" y="2106"/>
                  </a:lnTo>
                  <a:lnTo>
                    <a:pt x="16074" y="2598"/>
                  </a:lnTo>
                  <a:lnTo>
                    <a:pt x="17182" y="3089"/>
                  </a:lnTo>
                  <a:lnTo>
                    <a:pt x="18150" y="3651"/>
                  </a:lnTo>
                  <a:lnTo>
                    <a:pt x="18992" y="4212"/>
                  </a:lnTo>
                  <a:lnTo>
                    <a:pt x="19702" y="4844"/>
                  </a:lnTo>
                  <a:lnTo>
                    <a:pt x="20315" y="5476"/>
                  </a:lnTo>
                  <a:lnTo>
                    <a:pt x="20714" y="6178"/>
                  </a:lnTo>
                  <a:lnTo>
                    <a:pt x="21024" y="6868"/>
                  </a:lnTo>
                  <a:lnTo>
                    <a:pt x="21157" y="7571"/>
                  </a:lnTo>
                  <a:lnTo>
                    <a:pt x="21157" y="8343"/>
                  </a:lnTo>
                  <a:lnTo>
                    <a:pt x="21068" y="8764"/>
                  </a:lnTo>
                  <a:lnTo>
                    <a:pt x="20979" y="9185"/>
                  </a:lnTo>
                  <a:lnTo>
                    <a:pt x="20802" y="9607"/>
                  </a:lnTo>
                  <a:lnTo>
                    <a:pt x="20625" y="10028"/>
                  </a:lnTo>
                  <a:lnTo>
                    <a:pt x="20100" y="10870"/>
                  </a:lnTo>
                  <a:lnTo>
                    <a:pt x="19391" y="11713"/>
                  </a:lnTo>
                  <a:lnTo>
                    <a:pt x="18505" y="12555"/>
                  </a:lnTo>
                  <a:lnTo>
                    <a:pt x="17493" y="13398"/>
                  </a:lnTo>
                  <a:lnTo>
                    <a:pt x="16340" y="14240"/>
                  </a:lnTo>
                  <a:lnTo>
                    <a:pt x="15018" y="15083"/>
                  </a:lnTo>
                  <a:lnTo>
                    <a:pt x="13607" y="15925"/>
                  </a:lnTo>
                  <a:lnTo>
                    <a:pt x="12011" y="16767"/>
                  </a:lnTo>
                  <a:lnTo>
                    <a:pt x="10290" y="17540"/>
                  </a:lnTo>
                  <a:lnTo>
                    <a:pt x="8436" y="18382"/>
                  </a:lnTo>
                  <a:lnTo>
                    <a:pt x="6493" y="19143"/>
                  </a:lnTo>
                  <a:lnTo>
                    <a:pt x="4462" y="19915"/>
                  </a:lnTo>
                  <a:lnTo>
                    <a:pt x="2253" y="20687"/>
                  </a:lnTo>
                  <a:lnTo>
                    <a:pt x="0" y="21389"/>
                  </a:lnTo>
                  <a:lnTo>
                    <a:pt x="0" y="21600"/>
                  </a:lnTo>
                  <a:lnTo>
                    <a:pt x="2297" y="20828"/>
                  </a:lnTo>
                  <a:lnTo>
                    <a:pt x="4506" y="20055"/>
                  </a:lnTo>
                  <a:lnTo>
                    <a:pt x="6626" y="19283"/>
                  </a:lnTo>
                  <a:lnTo>
                    <a:pt x="8613" y="18523"/>
                  </a:lnTo>
                  <a:lnTo>
                    <a:pt x="10468" y="17680"/>
                  </a:lnTo>
                  <a:lnTo>
                    <a:pt x="12233" y="16838"/>
                  </a:lnTo>
                  <a:lnTo>
                    <a:pt x="13821" y="15995"/>
                  </a:lnTo>
                  <a:lnTo>
                    <a:pt x="15328" y="15153"/>
                  </a:lnTo>
                  <a:lnTo>
                    <a:pt x="16651" y="14310"/>
                  </a:lnTo>
                  <a:lnTo>
                    <a:pt x="17847" y="13468"/>
                  </a:lnTo>
                  <a:lnTo>
                    <a:pt x="18904" y="12625"/>
                  </a:lnTo>
                  <a:lnTo>
                    <a:pt x="19790" y="11713"/>
                  </a:lnTo>
                  <a:lnTo>
                    <a:pt x="20492" y="10870"/>
                  </a:lnTo>
                  <a:lnTo>
                    <a:pt x="21024" y="10028"/>
                  </a:lnTo>
                  <a:lnTo>
                    <a:pt x="21245" y="9536"/>
                  </a:lnTo>
                  <a:lnTo>
                    <a:pt x="21423" y="9115"/>
                  </a:lnTo>
                  <a:lnTo>
                    <a:pt x="21511" y="8694"/>
                  </a:lnTo>
                  <a:lnTo>
                    <a:pt x="21600" y="8273"/>
                  </a:lnTo>
                  <a:lnTo>
                    <a:pt x="21600" y="8273"/>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53" name="Shape"/>
            <p:cNvSpPr/>
            <p:nvPr/>
          </p:nvSpPr>
          <p:spPr>
            <a:xfrm>
              <a:off x="180974" y="4519612"/>
              <a:ext cx="2370139" cy="323851"/>
            </a:xfrm>
            <a:custGeom>
              <a:avLst/>
              <a:gdLst/>
              <a:ahLst/>
              <a:cxnLst>
                <a:cxn ang="0">
                  <a:pos x="wd2" y="hd2"/>
                </a:cxn>
                <a:cxn ang="5400000">
                  <a:pos x="wd2" y="hd2"/>
                </a:cxn>
                <a:cxn ang="10800000">
                  <a:pos x="wd2" y="hd2"/>
                </a:cxn>
                <a:cxn ang="16200000">
                  <a:pos x="wd2" y="hd2"/>
                </a:cxn>
              </a:cxnLst>
              <a:rect l="0" t="0" r="r" b="b"/>
              <a:pathLst>
                <a:path w="21600" h="21600" extrusionOk="0">
                  <a:moveTo>
                    <a:pt x="20308" y="21600"/>
                  </a:moveTo>
                  <a:lnTo>
                    <a:pt x="0" y="1906"/>
                  </a:lnTo>
                  <a:lnTo>
                    <a:pt x="1118" y="0"/>
                  </a:lnTo>
                  <a:lnTo>
                    <a:pt x="21600" y="19694"/>
                  </a:lnTo>
                  <a:lnTo>
                    <a:pt x="20308" y="21600"/>
                  </a:lnTo>
                  <a:lnTo>
                    <a:pt x="20308"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254"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sp>
          <p:nvSpPr>
            <p:cNvPr id="255"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grpSp>
          <p:nvGrpSpPr>
            <p:cNvPr id="281" name="Group"/>
            <p:cNvGrpSpPr/>
            <p:nvPr/>
          </p:nvGrpSpPr>
          <p:grpSpPr>
            <a:xfrm>
              <a:off x="304799" y="3625850"/>
              <a:ext cx="1990727" cy="1465263"/>
              <a:chOff x="0" y="0"/>
              <a:chExt cx="1990725" cy="1465262"/>
            </a:xfrm>
          </p:grpSpPr>
          <p:sp>
            <p:nvSpPr>
              <p:cNvPr id="256" name="Shape"/>
              <p:cNvSpPr/>
              <p:nvPr/>
            </p:nvSpPr>
            <p:spPr>
              <a:xfrm>
                <a:off x="342900" y="1150937"/>
                <a:ext cx="74613"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0"/>
                    </a:lnTo>
                    <a:lnTo>
                      <a:pt x="21600" y="21600"/>
                    </a:lnTo>
                    <a:lnTo>
                      <a:pt x="21600" y="21600"/>
                    </a:lnTo>
                    <a:lnTo>
                      <a:pt x="21600" y="21600"/>
                    </a:lnTo>
                    <a:close/>
                  </a:path>
                </a:pathLst>
              </a:custGeom>
              <a:solidFill>
                <a:srgbClr val="1A2797"/>
              </a:solidFill>
              <a:ln w="9525" cap="flat">
                <a:noFill/>
                <a:round/>
              </a:ln>
              <a:effectLst/>
            </p:spPr>
            <p:txBody>
              <a:bodyPr wrap="square" lIns="50800" tIns="50800" rIns="50800" bIns="50800" numCol="1" anchor="ctr">
                <a:noAutofit/>
              </a:bodyPr>
              <a:lstStyle/>
              <a:p>
                <a:endParaRPr/>
              </a:p>
            </p:txBody>
          </p:sp>
          <p:sp>
            <p:nvSpPr>
              <p:cNvPr id="257" name="Shape"/>
              <p:cNvSpPr/>
              <p:nvPr/>
            </p:nvSpPr>
            <p:spPr>
              <a:xfrm>
                <a:off x="1143000" y="0"/>
                <a:ext cx="514351" cy="257175"/>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lnTo>
                      <a:pt x="401" y="3200"/>
                    </a:lnTo>
                    <a:lnTo>
                      <a:pt x="802" y="2400"/>
                    </a:lnTo>
                    <a:lnTo>
                      <a:pt x="3210" y="800"/>
                    </a:lnTo>
                    <a:lnTo>
                      <a:pt x="6754" y="0"/>
                    </a:lnTo>
                    <a:lnTo>
                      <a:pt x="9162" y="800"/>
                    </a:lnTo>
                    <a:lnTo>
                      <a:pt x="11569" y="2400"/>
                    </a:lnTo>
                    <a:lnTo>
                      <a:pt x="15983" y="7200"/>
                    </a:lnTo>
                    <a:lnTo>
                      <a:pt x="19193" y="12000"/>
                    </a:lnTo>
                    <a:lnTo>
                      <a:pt x="21199" y="15200"/>
                    </a:lnTo>
                    <a:lnTo>
                      <a:pt x="21600" y="16800"/>
                    </a:lnTo>
                    <a:lnTo>
                      <a:pt x="21600" y="16800"/>
                    </a:lnTo>
                    <a:lnTo>
                      <a:pt x="14779" y="21600"/>
                    </a:lnTo>
                    <a:lnTo>
                      <a:pt x="0" y="3200"/>
                    </a:lnTo>
                    <a:lnTo>
                      <a:pt x="0" y="32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58" name="Shape"/>
              <p:cNvSpPr/>
              <p:nvPr/>
            </p:nvSpPr>
            <p:spPr>
              <a:xfrm>
                <a:off x="0" y="0"/>
                <a:ext cx="1990726" cy="1465263"/>
              </a:xfrm>
              <a:custGeom>
                <a:avLst/>
                <a:gdLst/>
                <a:ahLst/>
                <a:cxnLst>
                  <a:cxn ang="0">
                    <a:pos x="wd2" y="hd2"/>
                  </a:cxn>
                  <a:cxn ang="5400000">
                    <a:pos x="wd2" y="hd2"/>
                  </a:cxn>
                  <a:cxn ang="10800000">
                    <a:pos x="wd2" y="hd2"/>
                  </a:cxn>
                  <a:cxn ang="16200000">
                    <a:pos x="wd2" y="hd2"/>
                  </a:cxn>
                </a:cxnLst>
                <a:rect l="0" t="0" r="r" b="b"/>
                <a:pathLst>
                  <a:path w="21600" h="21600" extrusionOk="0">
                    <a:moveTo>
                      <a:pt x="21496" y="16686"/>
                    </a:moveTo>
                    <a:lnTo>
                      <a:pt x="20978" y="15984"/>
                    </a:lnTo>
                    <a:lnTo>
                      <a:pt x="20148" y="15281"/>
                    </a:lnTo>
                    <a:lnTo>
                      <a:pt x="20148" y="15281"/>
                    </a:lnTo>
                    <a:lnTo>
                      <a:pt x="20148" y="15001"/>
                    </a:lnTo>
                    <a:lnTo>
                      <a:pt x="20252" y="14439"/>
                    </a:lnTo>
                    <a:lnTo>
                      <a:pt x="20252" y="13597"/>
                    </a:lnTo>
                    <a:lnTo>
                      <a:pt x="20252" y="12754"/>
                    </a:lnTo>
                    <a:lnTo>
                      <a:pt x="20252" y="11912"/>
                    </a:lnTo>
                    <a:lnTo>
                      <a:pt x="20148" y="11069"/>
                    </a:lnTo>
                    <a:lnTo>
                      <a:pt x="19941" y="10367"/>
                    </a:lnTo>
                    <a:lnTo>
                      <a:pt x="19837" y="10086"/>
                    </a:lnTo>
                    <a:lnTo>
                      <a:pt x="19734" y="9946"/>
                    </a:lnTo>
                    <a:lnTo>
                      <a:pt x="19734" y="9548"/>
                    </a:lnTo>
                    <a:lnTo>
                      <a:pt x="19630" y="8986"/>
                    </a:lnTo>
                    <a:lnTo>
                      <a:pt x="19526" y="8284"/>
                    </a:lnTo>
                    <a:lnTo>
                      <a:pt x="19319" y="7582"/>
                    </a:lnTo>
                    <a:lnTo>
                      <a:pt x="19112" y="7021"/>
                    </a:lnTo>
                    <a:lnTo>
                      <a:pt x="19215" y="6880"/>
                    </a:lnTo>
                    <a:lnTo>
                      <a:pt x="19215" y="6740"/>
                    </a:lnTo>
                    <a:lnTo>
                      <a:pt x="19215" y="6319"/>
                    </a:lnTo>
                    <a:lnTo>
                      <a:pt x="19112" y="5897"/>
                    </a:lnTo>
                    <a:lnTo>
                      <a:pt x="18714" y="4914"/>
                    </a:lnTo>
                    <a:lnTo>
                      <a:pt x="18300" y="4212"/>
                    </a:lnTo>
                    <a:lnTo>
                      <a:pt x="18196" y="4072"/>
                    </a:lnTo>
                    <a:lnTo>
                      <a:pt x="18092" y="3932"/>
                    </a:lnTo>
                    <a:lnTo>
                      <a:pt x="17988" y="2949"/>
                    </a:lnTo>
                    <a:lnTo>
                      <a:pt x="17574" y="2668"/>
                    </a:lnTo>
                    <a:lnTo>
                      <a:pt x="17055" y="2106"/>
                    </a:lnTo>
                    <a:lnTo>
                      <a:pt x="16952" y="2247"/>
                    </a:lnTo>
                    <a:lnTo>
                      <a:pt x="16952" y="2387"/>
                    </a:lnTo>
                    <a:lnTo>
                      <a:pt x="16848" y="2808"/>
                    </a:lnTo>
                    <a:lnTo>
                      <a:pt x="16848" y="2527"/>
                    </a:lnTo>
                    <a:lnTo>
                      <a:pt x="16744" y="2106"/>
                    </a:lnTo>
                    <a:lnTo>
                      <a:pt x="16641" y="1685"/>
                    </a:lnTo>
                    <a:lnTo>
                      <a:pt x="16641" y="1545"/>
                    </a:lnTo>
                    <a:lnTo>
                      <a:pt x="16122" y="983"/>
                    </a:lnTo>
                    <a:lnTo>
                      <a:pt x="15915" y="842"/>
                    </a:lnTo>
                    <a:lnTo>
                      <a:pt x="15811" y="702"/>
                    </a:lnTo>
                    <a:lnTo>
                      <a:pt x="15396" y="421"/>
                    </a:lnTo>
                    <a:lnTo>
                      <a:pt x="15293" y="421"/>
                    </a:lnTo>
                    <a:lnTo>
                      <a:pt x="14982" y="421"/>
                    </a:lnTo>
                    <a:lnTo>
                      <a:pt x="14774" y="421"/>
                    </a:lnTo>
                    <a:lnTo>
                      <a:pt x="14671" y="421"/>
                    </a:lnTo>
                    <a:lnTo>
                      <a:pt x="14152" y="140"/>
                    </a:lnTo>
                    <a:lnTo>
                      <a:pt x="13755" y="0"/>
                    </a:lnTo>
                    <a:lnTo>
                      <a:pt x="13340" y="140"/>
                    </a:lnTo>
                    <a:lnTo>
                      <a:pt x="13029" y="421"/>
                    </a:lnTo>
                    <a:lnTo>
                      <a:pt x="12614" y="421"/>
                    </a:lnTo>
                    <a:lnTo>
                      <a:pt x="12303" y="562"/>
                    </a:lnTo>
                    <a:lnTo>
                      <a:pt x="12096" y="702"/>
                    </a:lnTo>
                    <a:lnTo>
                      <a:pt x="12096" y="702"/>
                    </a:lnTo>
                    <a:lnTo>
                      <a:pt x="11992" y="702"/>
                    </a:lnTo>
                    <a:lnTo>
                      <a:pt x="11889" y="702"/>
                    </a:lnTo>
                    <a:lnTo>
                      <a:pt x="11474" y="983"/>
                    </a:lnTo>
                    <a:lnTo>
                      <a:pt x="10852" y="1404"/>
                    </a:lnTo>
                    <a:lnTo>
                      <a:pt x="10126" y="2106"/>
                    </a:lnTo>
                    <a:lnTo>
                      <a:pt x="9919" y="2527"/>
                    </a:lnTo>
                    <a:lnTo>
                      <a:pt x="9711" y="2808"/>
                    </a:lnTo>
                    <a:lnTo>
                      <a:pt x="9815" y="2808"/>
                    </a:lnTo>
                    <a:lnTo>
                      <a:pt x="9815" y="2668"/>
                    </a:lnTo>
                    <a:lnTo>
                      <a:pt x="9504" y="3510"/>
                    </a:lnTo>
                    <a:lnTo>
                      <a:pt x="9297" y="4493"/>
                    </a:lnTo>
                    <a:lnTo>
                      <a:pt x="9193" y="5055"/>
                    </a:lnTo>
                    <a:lnTo>
                      <a:pt x="9193" y="5336"/>
                    </a:lnTo>
                    <a:lnTo>
                      <a:pt x="9193" y="5336"/>
                    </a:lnTo>
                    <a:lnTo>
                      <a:pt x="9107" y="5757"/>
                    </a:lnTo>
                    <a:lnTo>
                      <a:pt x="9003" y="6459"/>
                    </a:lnTo>
                    <a:lnTo>
                      <a:pt x="8899" y="7301"/>
                    </a:lnTo>
                    <a:lnTo>
                      <a:pt x="8796" y="8144"/>
                    </a:lnTo>
                    <a:lnTo>
                      <a:pt x="8173" y="9127"/>
                    </a:lnTo>
                    <a:lnTo>
                      <a:pt x="8173" y="9267"/>
                    </a:lnTo>
                    <a:lnTo>
                      <a:pt x="8070" y="9408"/>
                    </a:lnTo>
                    <a:lnTo>
                      <a:pt x="7759" y="10227"/>
                    </a:lnTo>
                    <a:lnTo>
                      <a:pt x="7448" y="11210"/>
                    </a:lnTo>
                    <a:lnTo>
                      <a:pt x="7240" y="12192"/>
                    </a:lnTo>
                    <a:lnTo>
                      <a:pt x="7137" y="12333"/>
                    </a:lnTo>
                    <a:lnTo>
                      <a:pt x="7137" y="12473"/>
                    </a:lnTo>
                    <a:lnTo>
                      <a:pt x="7137" y="12614"/>
                    </a:lnTo>
                    <a:lnTo>
                      <a:pt x="7137" y="12614"/>
                    </a:lnTo>
                    <a:lnTo>
                      <a:pt x="7137" y="12614"/>
                    </a:lnTo>
                    <a:lnTo>
                      <a:pt x="7137" y="12614"/>
                    </a:lnTo>
                    <a:lnTo>
                      <a:pt x="7137" y="12614"/>
                    </a:lnTo>
                    <a:lnTo>
                      <a:pt x="7137" y="12614"/>
                    </a:lnTo>
                    <a:lnTo>
                      <a:pt x="6100" y="14018"/>
                    </a:lnTo>
                    <a:lnTo>
                      <a:pt x="5996" y="14018"/>
                    </a:lnTo>
                    <a:lnTo>
                      <a:pt x="5892" y="14018"/>
                    </a:lnTo>
                    <a:lnTo>
                      <a:pt x="5789" y="14299"/>
                    </a:lnTo>
                    <a:lnTo>
                      <a:pt x="5374" y="14720"/>
                    </a:lnTo>
                    <a:lnTo>
                      <a:pt x="5270" y="14720"/>
                    </a:lnTo>
                    <a:lnTo>
                      <a:pt x="5167" y="14720"/>
                    </a:lnTo>
                    <a:lnTo>
                      <a:pt x="5167" y="14860"/>
                    </a:lnTo>
                    <a:lnTo>
                      <a:pt x="5063" y="14860"/>
                    </a:lnTo>
                    <a:lnTo>
                      <a:pt x="5063" y="14860"/>
                    </a:lnTo>
                    <a:lnTo>
                      <a:pt x="5063" y="14860"/>
                    </a:lnTo>
                    <a:lnTo>
                      <a:pt x="5063" y="14860"/>
                    </a:lnTo>
                    <a:lnTo>
                      <a:pt x="4441" y="15422"/>
                    </a:lnTo>
                    <a:lnTo>
                      <a:pt x="4441" y="15562"/>
                    </a:lnTo>
                    <a:lnTo>
                      <a:pt x="4441" y="15562"/>
                    </a:lnTo>
                    <a:lnTo>
                      <a:pt x="4441" y="15843"/>
                    </a:lnTo>
                    <a:lnTo>
                      <a:pt x="4441" y="16405"/>
                    </a:lnTo>
                    <a:lnTo>
                      <a:pt x="4441" y="16826"/>
                    </a:lnTo>
                    <a:lnTo>
                      <a:pt x="4441" y="17107"/>
                    </a:lnTo>
                    <a:lnTo>
                      <a:pt x="3732" y="16966"/>
                    </a:lnTo>
                    <a:lnTo>
                      <a:pt x="2592" y="18651"/>
                    </a:lnTo>
                    <a:lnTo>
                      <a:pt x="2592" y="19353"/>
                    </a:lnTo>
                    <a:lnTo>
                      <a:pt x="3007" y="19353"/>
                    </a:lnTo>
                    <a:lnTo>
                      <a:pt x="1970" y="19775"/>
                    </a:lnTo>
                    <a:lnTo>
                      <a:pt x="1866" y="19915"/>
                    </a:lnTo>
                    <a:lnTo>
                      <a:pt x="933" y="19634"/>
                    </a:lnTo>
                    <a:lnTo>
                      <a:pt x="0" y="20055"/>
                    </a:lnTo>
                    <a:lnTo>
                      <a:pt x="0" y="20477"/>
                    </a:lnTo>
                    <a:lnTo>
                      <a:pt x="1763" y="20898"/>
                    </a:lnTo>
                    <a:lnTo>
                      <a:pt x="1659" y="20898"/>
                    </a:lnTo>
                    <a:lnTo>
                      <a:pt x="2696" y="21179"/>
                    </a:lnTo>
                    <a:lnTo>
                      <a:pt x="2903" y="21038"/>
                    </a:lnTo>
                    <a:lnTo>
                      <a:pt x="5374" y="21600"/>
                    </a:lnTo>
                    <a:lnTo>
                      <a:pt x="6307" y="21319"/>
                    </a:lnTo>
                    <a:lnTo>
                      <a:pt x="6411" y="20758"/>
                    </a:lnTo>
                    <a:lnTo>
                      <a:pt x="4147" y="20336"/>
                    </a:lnTo>
                    <a:lnTo>
                      <a:pt x="4147" y="20196"/>
                    </a:lnTo>
                    <a:lnTo>
                      <a:pt x="8588" y="18511"/>
                    </a:lnTo>
                    <a:lnTo>
                      <a:pt x="8692" y="18932"/>
                    </a:lnTo>
                    <a:lnTo>
                      <a:pt x="11059" y="19353"/>
                    </a:lnTo>
                    <a:lnTo>
                      <a:pt x="11059" y="19353"/>
                    </a:lnTo>
                    <a:lnTo>
                      <a:pt x="12096" y="16966"/>
                    </a:lnTo>
                    <a:lnTo>
                      <a:pt x="12096" y="16966"/>
                    </a:lnTo>
                    <a:lnTo>
                      <a:pt x="12096" y="16966"/>
                    </a:lnTo>
                    <a:lnTo>
                      <a:pt x="12096" y="16966"/>
                    </a:lnTo>
                    <a:lnTo>
                      <a:pt x="12096" y="16966"/>
                    </a:lnTo>
                    <a:lnTo>
                      <a:pt x="11370" y="16826"/>
                    </a:lnTo>
                    <a:lnTo>
                      <a:pt x="11474" y="15281"/>
                    </a:lnTo>
                    <a:lnTo>
                      <a:pt x="11474" y="15281"/>
                    </a:lnTo>
                    <a:lnTo>
                      <a:pt x="11578" y="14579"/>
                    </a:lnTo>
                    <a:lnTo>
                      <a:pt x="11992" y="14299"/>
                    </a:lnTo>
                    <a:lnTo>
                      <a:pt x="11992" y="14158"/>
                    </a:lnTo>
                    <a:lnTo>
                      <a:pt x="11992" y="14158"/>
                    </a:lnTo>
                    <a:lnTo>
                      <a:pt x="12407" y="13737"/>
                    </a:lnTo>
                    <a:lnTo>
                      <a:pt x="12925" y="13316"/>
                    </a:lnTo>
                    <a:lnTo>
                      <a:pt x="13444" y="12894"/>
                    </a:lnTo>
                    <a:lnTo>
                      <a:pt x="13755" y="12473"/>
                    </a:lnTo>
                    <a:lnTo>
                      <a:pt x="14152" y="12052"/>
                    </a:lnTo>
                    <a:lnTo>
                      <a:pt x="14567" y="11631"/>
                    </a:lnTo>
                    <a:lnTo>
                      <a:pt x="14982" y="10929"/>
                    </a:lnTo>
                    <a:lnTo>
                      <a:pt x="15189" y="10507"/>
                    </a:lnTo>
                    <a:lnTo>
                      <a:pt x="15189" y="10367"/>
                    </a:lnTo>
                    <a:lnTo>
                      <a:pt x="15293" y="10367"/>
                    </a:lnTo>
                    <a:lnTo>
                      <a:pt x="15396" y="10086"/>
                    </a:lnTo>
                    <a:lnTo>
                      <a:pt x="15604" y="9946"/>
                    </a:lnTo>
                    <a:lnTo>
                      <a:pt x="15708" y="9688"/>
                    </a:lnTo>
                    <a:lnTo>
                      <a:pt x="15708" y="9127"/>
                    </a:lnTo>
                    <a:lnTo>
                      <a:pt x="15604" y="8425"/>
                    </a:lnTo>
                    <a:lnTo>
                      <a:pt x="16019" y="8144"/>
                    </a:lnTo>
                    <a:lnTo>
                      <a:pt x="16433" y="7723"/>
                    </a:lnTo>
                    <a:lnTo>
                      <a:pt x="16848" y="7442"/>
                    </a:lnTo>
                    <a:lnTo>
                      <a:pt x="17159" y="7021"/>
                    </a:lnTo>
                    <a:lnTo>
                      <a:pt x="17263" y="7161"/>
                    </a:lnTo>
                    <a:lnTo>
                      <a:pt x="17470" y="7161"/>
                    </a:lnTo>
                    <a:lnTo>
                      <a:pt x="17677" y="7863"/>
                    </a:lnTo>
                    <a:lnTo>
                      <a:pt x="17677" y="7863"/>
                    </a:lnTo>
                    <a:lnTo>
                      <a:pt x="18507" y="10507"/>
                    </a:lnTo>
                    <a:lnTo>
                      <a:pt x="18507" y="10929"/>
                    </a:lnTo>
                    <a:lnTo>
                      <a:pt x="18611" y="11631"/>
                    </a:lnTo>
                    <a:lnTo>
                      <a:pt x="19025" y="13175"/>
                    </a:lnTo>
                    <a:lnTo>
                      <a:pt x="19319" y="14439"/>
                    </a:lnTo>
                    <a:lnTo>
                      <a:pt x="19423" y="15001"/>
                    </a:lnTo>
                    <a:lnTo>
                      <a:pt x="19423" y="15281"/>
                    </a:lnTo>
                    <a:lnTo>
                      <a:pt x="19319" y="15422"/>
                    </a:lnTo>
                    <a:lnTo>
                      <a:pt x="19215" y="15703"/>
                    </a:lnTo>
                    <a:lnTo>
                      <a:pt x="19215" y="16124"/>
                    </a:lnTo>
                    <a:lnTo>
                      <a:pt x="19319" y="16405"/>
                    </a:lnTo>
                    <a:lnTo>
                      <a:pt x="19423" y="16826"/>
                    </a:lnTo>
                    <a:lnTo>
                      <a:pt x="19526" y="17247"/>
                    </a:lnTo>
                    <a:lnTo>
                      <a:pt x="19630" y="17528"/>
                    </a:lnTo>
                    <a:lnTo>
                      <a:pt x="19837" y="17528"/>
                    </a:lnTo>
                    <a:lnTo>
                      <a:pt x="19941" y="17388"/>
                    </a:lnTo>
                    <a:lnTo>
                      <a:pt x="19941" y="16966"/>
                    </a:lnTo>
                    <a:lnTo>
                      <a:pt x="19837" y="16545"/>
                    </a:lnTo>
                    <a:lnTo>
                      <a:pt x="19837" y="16405"/>
                    </a:lnTo>
                    <a:lnTo>
                      <a:pt x="20771" y="16686"/>
                    </a:lnTo>
                    <a:lnTo>
                      <a:pt x="20874" y="16826"/>
                    </a:lnTo>
                    <a:lnTo>
                      <a:pt x="20978" y="17247"/>
                    </a:lnTo>
                    <a:lnTo>
                      <a:pt x="21082" y="17528"/>
                    </a:lnTo>
                    <a:lnTo>
                      <a:pt x="21289" y="17668"/>
                    </a:lnTo>
                    <a:lnTo>
                      <a:pt x="21393" y="17528"/>
                    </a:lnTo>
                    <a:lnTo>
                      <a:pt x="21289" y="17247"/>
                    </a:lnTo>
                    <a:lnTo>
                      <a:pt x="21393" y="17528"/>
                    </a:lnTo>
                    <a:lnTo>
                      <a:pt x="21496" y="17668"/>
                    </a:lnTo>
                    <a:lnTo>
                      <a:pt x="21600" y="17528"/>
                    </a:lnTo>
                    <a:lnTo>
                      <a:pt x="21600" y="17388"/>
                    </a:lnTo>
                    <a:lnTo>
                      <a:pt x="21600" y="17107"/>
                    </a:lnTo>
                    <a:lnTo>
                      <a:pt x="21496" y="16826"/>
                    </a:lnTo>
                    <a:lnTo>
                      <a:pt x="21496" y="16686"/>
                    </a:lnTo>
                    <a:lnTo>
                      <a:pt x="21496" y="16686"/>
                    </a:lnTo>
                    <a:close/>
                    <a:moveTo>
                      <a:pt x="11992" y="6178"/>
                    </a:moveTo>
                    <a:lnTo>
                      <a:pt x="12096" y="6459"/>
                    </a:lnTo>
                    <a:lnTo>
                      <a:pt x="12303" y="6740"/>
                    </a:lnTo>
                    <a:lnTo>
                      <a:pt x="12822" y="7723"/>
                    </a:lnTo>
                    <a:lnTo>
                      <a:pt x="13444" y="8425"/>
                    </a:lnTo>
                    <a:lnTo>
                      <a:pt x="13548" y="8706"/>
                    </a:lnTo>
                    <a:lnTo>
                      <a:pt x="13651" y="8846"/>
                    </a:lnTo>
                    <a:lnTo>
                      <a:pt x="13755" y="8986"/>
                    </a:lnTo>
                    <a:lnTo>
                      <a:pt x="13755" y="8986"/>
                    </a:lnTo>
                    <a:lnTo>
                      <a:pt x="13651" y="10086"/>
                    </a:lnTo>
                    <a:lnTo>
                      <a:pt x="13236" y="10367"/>
                    </a:lnTo>
                    <a:lnTo>
                      <a:pt x="12925" y="10788"/>
                    </a:lnTo>
                    <a:lnTo>
                      <a:pt x="12511" y="11350"/>
                    </a:lnTo>
                    <a:lnTo>
                      <a:pt x="12303" y="11771"/>
                    </a:lnTo>
                    <a:lnTo>
                      <a:pt x="12303" y="11912"/>
                    </a:lnTo>
                    <a:lnTo>
                      <a:pt x="12200" y="12052"/>
                    </a:lnTo>
                    <a:lnTo>
                      <a:pt x="11889" y="12473"/>
                    </a:lnTo>
                    <a:lnTo>
                      <a:pt x="11578" y="12894"/>
                    </a:lnTo>
                    <a:lnTo>
                      <a:pt x="11370" y="13175"/>
                    </a:lnTo>
                    <a:lnTo>
                      <a:pt x="11370" y="13316"/>
                    </a:lnTo>
                    <a:lnTo>
                      <a:pt x="11370" y="13316"/>
                    </a:lnTo>
                    <a:lnTo>
                      <a:pt x="11370" y="13316"/>
                    </a:lnTo>
                    <a:lnTo>
                      <a:pt x="11267" y="13316"/>
                    </a:lnTo>
                    <a:lnTo>
                      <a:pt x="11267" y="13456"/>
                    </a:lnTo>
                    <a:lnTo>
                      <a:pt x="11059" y="13597"/>
                    </a:lnTo>
                    <a:lnTo>
                      <a:pt x="10644" y="13877"/>
                    </a:lnTo>
                    <a:lnTo>
                      <a:pt x="10437" y="14018"/>
                    </a:lnTo>
                    <a:lnTo>
                      <a:pt x="10230" y="14158"/>
                    </a:lnTo>
                    <a:lnTo>
                      <a:pt x="10230" y="14158"/>
                    </a:lnTo>
                    <a:lnTo>
                      <a:pt x="10126" y="14299"/>
                    </a:lnTo>
                    <a:lnTo>
                      <a:pt x="9919" y="14439"/>
                    </a:lnTo>
                    <a:lnTo>
                      <a:pt x="9711" y="14720"/>
                    </a:lnTo>
                    <a:lnTo>
                      <a:pt x="9504" y="14860"/>
                    </a:lnTo>
                    <a:lnTo>
                      <a:pt x="9504" y="15281"/>
                    </a:lnTo>
                    <a:lnTo>
                      <a:pt x="9608" y="15843"/>
                    </a:lnTo>
                    <a:lnTo>
                      <a:pt x="9711" y="16545"/>
                    </a:lnTo>
                    <a:lnTo>
                      <a:pt x="9297" y="17247"/>
                    </a:lnTo>
                    <a:lnTo>
                      <a:pt x="6515" y="18371"/>
                    </a:lnTo>
                    <a:lnTo>
                      <a:pt x="6307" y="17809"/>
                    </a:lnTo>
                    <a:lnTo>
                      <a:pt x="6204" y="17668"/>
                    </a:lnTo>
                    <a:lnTo>
                      <a:pt x="6100" y="17668"/>
                    </a:lnTo>
                    <a:lnTo>
                      <a:pt x="6204" y="15984"/>
                    </a:lnTo>
                    <a:lnTo>
                      <a:pt x="6307" y="15703"/>
                    </a:lnTo>
                    <a:lnTo>
                      <a:pt x="6411" y="15562"/>
                    </a:lnTo>
                    <a:lnTo>
                      <a:pt x="6722" y="15001"/>
                    </a:lnTo>
                    <a:lnTo>
                      <a:pt x="6722" y="15001"/>
                    </a:lnTo>
                    <a:lnTo>
                      <a:pt x="7137" y="14720"/>
                    </a:lnTo>
                    <a:lnTo>
                      <a:pt x="7448" y="14299"/>
                    </a:lnTo>
                    <a:lnTo>
                      <a:pt x="7240" y="14579"/>
                    </a:lnTo>
                    <a:lnTo>
                      <a:pt x="7240" y="14720"/>
                    </a:lnTo>
                    <a:lnTo>
                      <a:pt x="7344" y="15141"/>
                    </a:lnTo>
                    <a:lnTo>
                      <a:pt x="7344" y="15422"/>
                    </a:lnTo>
                    <a:lnTo>
                      <a:pt x="7448" y="15562"/>
                    </a:lnTo>
                    <a:lnTo>
                      <a:pt x="7551" y="15422"/>
                    </a:lnTo>
                    <a:lnTo>
                      <a:pt x="7655" y="14860"/>
                    </a:lnTo>
                    <a:lnTo>
                      <a:pt x="7655" y="14439"/>
                    </a:lnTo>
                    <a:lnTo>
                      <a:pt x="7655" y="14158"/>
                    </a:lnTo>
                    <a:lnTo>
                      <a:pt x="8484" y="13456"/>
                    </a:lnTo>
                    <a:lnTo>
                      <a:pt x="9107" y="12754"/>
                    </a:lnTo>
                    <a:lnTo>
                      <a:pt x="9504" y="12333"/>
                    </a:lnTo>
                    <a:lnTo>
                      <a:pt x="9815" y="12052"/>
                    </a:lnTo>
                    <a:lnTo>
                      <a:pt x="10126" y="11771"/>
                    </a:lnTo>
                    <a:lnTo>
                      <a:pt x="10333" y="11631"/>
                    </a:lnTo>
                    <a:lnTo>
                      <a:pt x="10541" y="11350"/>
                    </a:lnTo>
                    <a:lnTo>
                      <a:pt x="10644" y="11210"/>
                    </a:lnTo>
                    <a:lnTo>
                      <a:pt x="10644" y="11069"/>
                    </a:lnTo>
                    <a:lnTo>
                      <a:pt x="10852" y="10648"/>
                    </a:lnTo>
                    <a:lnTo>
                      <a:pt x="10956" y="10086"/>
                    </a:lnTo>
                    <a:lnTo>
                      <a:pt x="11059" y="9548"/>
                    </a:lnTo>
                    <a:lnTo>
                      <a:pt x="11059" y="9408"/>
                    </a:lnTo>
                    <a:lnTo>
                      <a:pt x="11059" y="9267"/>
                    </a:lnTo>
                    <a:lnTo>
                      <a:pt x="10852" y="9267"/>
                    </a:lnTo>
                    <a:lnTo>
                      <a:pt x="10956" y="9267"/>
                    </a:lnTo>
                    <a:lnTo>
                      <a:pt x="10956" y="9267"/>
                    </a:lnTo>
                    <a:lnTo>
                      <a:pt x="10956" y="9127"/>
                    </a:lnTo>
                    <a:lnTo>
                      <a:pt x="11059" y="8846"/>
                    </a:lnTo>
                    <a:lnTo>
                      <a:pt x="11267" y="7863"/>
                    </a:lnTo>
                    <a:lnTo>
                      <a:pt x="11474" y="7021"/>
                    </a:lnTo>
                    <a:lnTo>
                      <a:pt x="11474" y="6599"/>
                    </a:lnTo>
                    <a:lnTo>
                      <a:pt x="11578" y="6459"/>
                    </a:lnTo>
                    <a:lnTo>
                      <a:pt x="11474" y="6319"/>
                    </a:lnTo>
                    <a:lnTo>
                      <a:pt x="11370" y="6038"/>
                    </a:lnTo>
                    <a:lnTo>
                      <a:pt x="11163" y="5757"/>
                    </a:lnTo>
                    <a:lnTo>
                      <a:pt x="11059" y="5616"/>
                    </a:lnTo>
                    <a:lnTo>
                      <a:pt x="11681" y="6038"/>
                    </a:lnTo>
                    <a:lnTo>
                      <a:pt x="11785" y="4493"/>
                    </a:lnTo>
                    <a:lnTo>
                      <a:pt x="11785" y="4634"/>
                    </a:lnTo>
                    <a:lnTo>
                      <a:pt x="11785" y="5195"/>
                    </a:lnTo>
                    <a:lnTo>
                      <a:pt x="11889" y="5757"/>
                    </a:lnTo>
                    <a:lnTo>
                      <a:pt x="11992" y="6178"/>
                    </a:lnTo>
                    <a:lnTo>
                      <a:pt x="11992" y="6178"/>
                    </a:lnTo>
                    <a:close/>
                    <a:moveTo>
                      <a:pt x="9193" y="10648"/>
                    </a:moveTo>
                    <a:lnTo>
                      <a:pt x="9107" y="10788"/>
                    </a:lnTo>
                    <a:lnTo>
                      <a:pt x="9193" y="10507"/>
                    </a:lnTo>
                    <a:lnTo>
                      <a:pt x="9193" y="10648"/>
                    </a:lnTo>
                    <a:lnTo>
                      <a:pt x="9193" y="10648"/>
                    </a:lnTo>
                    <a:close/>
                    <a:moveTo>
                      <a:pt x="10956" y="18792"/>
                    </a:moveTo>
                    <a:lnTo>
                      <a:pt x="10956" y="18792"/>
                    </a:lnTo>
                    <a:lnTo>
                      <a:pt x="10956" y="18792"/>
                    </a:lnTo>
                    <a:lnTo>
                      <a:pt x="10956" y="18792"/>
                    </a:lnTo>
                    <a:lnTo>
                      <a:pt x="10956" y="18792"/>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259" name="Shape"/>
              <p:cNvSpPr/>
              <p:nvPr/>
            </p:nvSpPr>
            <p:spPr>
              <a:xfrm>
                <a:off x="781050" y="674687"/>
                <a:ext cx="74613" cy="123826"/>
              </a:xfrm>
              <a:custGeom>
                <a:avLst/>
                <a:gdLst/>
                <a:ahLst/>
                <a:cxnLst>
                  <a:cxn ang="0">
                    <a:pos x="wd2" y="hd2"/>
                  </a:cxn>
                  <a:cxn ang="5400000">
                    <a:pos x="wd2" y="hd2"/>
                  </a:cxn>
                  <a:cxn ang="10800000">
                    <a:pos x="wd2" y="hd2"/>
                  </a:cxn>
                  <a:cxn ang="16200000">
                    <a:pos x="wd2" y="hd2"/>
                  </a:cxn>
                </a:cxnLst>
                <a:rect l="0" t="0" r="r" b="b"/>
                <a:pathLst>
                  <a:path w="21600" h="21600" extrusionOk="0">
                    <a:moveTo>
                      <a:pt x="5515" y="19938"/>
                    </a:moveTo>
                    <a:lnTo>
                      <a:pt x="8272" y="16615"/>
                    </a:lnTo>
                    <a:lnTo>
                      <a:pt x="11030" y="14954"/>
                    </a:lnTo>
                    <a:lnTo>
                      <a:pt x="21600" y="0"/>
                    </a:lnTo>
                    <a:lnTo>
                      <a:pt x="0" y="21600"/>
                    </a:lnTo>
                    <a:lnTo>
                      <a:pt x="5515" y="19938"/>
                    </a:lnTo>
                    <a:lnTo>
                      <a:pt x="5515" y="19938"/>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60" name="Shape"/>
              <p:cNvSpPr/>
              <p:nvPr/>
            </p:nvSpPr>
            <p:spPr>
              <a:xfrm>
                <a:off x="1733550" y="457200"/>
                <a:ext cx="236538" cy="665163"/>
              </a:xfrm>
              <a:custGeom>
                <a:avLst/>
                <a:gdLst/>
                <a:ahLst/>
                <a:cxnLst>
                  <a:cxn ang="0">
                    <a:pos x="wd2" y="hd2"/>
                  </a:cxn>
                  <a:cxn ang="5400000">
                    <a:pos x="wd2" y="hd2"/>
                  </a:cxn>
                  <a:cxn ang="10800000">
                    <a:pos x="wd2" y="hd2"/>
                  </a:cxn>
                  <a:cxn ang="16200000">
                    <a:pos x="wd2" y="hd2"/>
                  </a:cxn>
                </a:cxnLst>
                <a:rect l="0" t="0" r="r" b="b"/>
                <a:pathLst>
                  <a:path w="21600" h="21600" extrusionOk="0">
                    <a:moveTo>
                      <a:pt x="4204" y="4949"/>
                    </a:moveTo>
                    <a:lnTo>
                      <a:pt x="5944" y="6495"/>
                    </a:lnTo>
                    <a:lnTo>
                      <a:pt x="4204" y="8300"/>
                    </a:lnTo>
                    <a:lnTo>
                      <a:pt x="6813" y="7681"/>
                    </a:lnTo>
                    <a:lnTo>
                      <a:pt x="7683" y="17888"/>
                    </a:lnTo>
                    <a:lnTo>
                      <a:pt x="9423" y="19126"/>
                    </a:lnTo>
                    <a:lnTo>
                      <a:pt x="9423" y="19435"/>
                    </a:lnTo>
                    <a:lnTo>
                      <a:pt x="9423" y="20053"/>
                    </a:lnTo>
                    <a:lnTo>
                      <a:pt x="11162" y="20363"/>
                    </a:lnTo>
                    <a:lnTo>
                      <a:pt x="14642" y="20981"/>
                    </a:lnTo>
                    <a:lnTo>
                      <a:pt x="18121" y="21291"/>
                    </a:lnTo>
                    <a:lnTo>
                      <a:pt x="21600" y="21600"/>
                    </a:lnTo>
                    <a:lnTo>
                      <a:pt x="18121" y="20363"/>
                    </a:lnTo>
                    <a:lnTo>
                      <a:pt x="11162" y="18816"/>
                    </a:lnTo>
                    <a:lnTo>
                      <a:pt x="11162" y="18816"/>
                    </a:lnTo>
                    <a:lnTo>
                      <a:pt x="11162" y="18198"/>
                    </a:lnTo>
                    <a:lnTo>
                      <a:pt x="12032" y="16960"/>
                    </a:lnTo>
                    <a:lnTo>
                      <a:pt x="12032" y="15105"/>
                    </a:lnTo>
                    <a:lnTo>
                      <a:pt x="12032" y="13249"/>
                    </a:lnTo>
                    <a:lnTo>
                      <a:pt x="12032" y="11393"/>
                    </a:lnTo>
                    <a:lnTo>
                      <a:pt x="11162" y="9537"/>
                    </a:lnTo>
                    <a:lnTo>
                      <a:pt x="9423" y="7990"/>
                    </a:lnTo>
                    <a:lnTo>
                      <a:pt x="8553" y="7372"/>
                    </a:lnTo>
                    <a:lnTo>
                      <a:pt x="7683" y="7063"/>
                    </a:lnTo>
                    <a:lnTo>
                      <a:pt x="7683" y="6186"/>
                    </a:lnTo>
                    <a:lnTo>
                      <a:pt x="7683" y="5568"/>
                    </a:lnTo>
                    <a:lnTo>
                      <a:pt x="6813" y="4640"/>
                    </a:lnTo>
                    <a:lnTo>
                      <a:pt x="5074" y="2784"/>
                    </a:lnTo>
                    <a:lnTo>
                      <a:pt x="3334" y="928"/>
                    </a:lnTo>
                    <a:lnTo>
                      <a:pt x="2464" y="309"/>
                    </a:lnTo>
                    <a:lnTo>
                      <a:pt x="2464" y="0"/>
                    </a:lnTo>
                    <a:lnTo>
                      <a:pt x="0" y="309"/>
                    </a:lnTo>
                    <a:lnTo>
                      <a:pt x="870" y="5877"/>
                    </a:lnTo>
                    <a:lnTo>
                      <a:pt x="4204" y="4949"/>
                    </a:lnTo>
                    <a:lnTo>
                      <a:pt x="4204" y="4949"/>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61" name="Shape"/>
              <p:cNvSpPr/>
              <p:nvPr/>
            </p:nvSpPr>
            <p:spPr>
              <a:xfrm>
                <a:off x="1504950" y="238125"/>
                <a:ext cx="265113" cy="219075"/>
              </a:xfrm>
              <a:custGeom>
                <a:avLst/>
                <a:gdLst/>
                <a:ahLst/>
                <a:cxnLst>
                  <a:cxn ang="0">
                    <a:pos x="wd2" y="hd2"/>
                  </a:cxn>
                  <a:cxn ang="5400000">
                    <a:pos x="wd2" y="hd2"/>
                  </a:cxn>
                  <a:cxn ang="10800000">
                    <a:pos x="wd2" y="hd2"/>
                  </a:cxn>
                  <a:cxn ang="16200000">
                    <a:pos x="wd2" y="hd2"/>
                  </a:cxn>
                </a:cxnLst>
                <a:rect l="0" t="0" r="r" b="b"/>
                <a:pathLst>
                  <a:path w="21600" h="21600" extrusionOk="0">
                    <a:moveTo>
                      <a:pt x="13193" y="2817"/>
                    </a:moveTo>
                    <a:lnTo>
                      <a:pt x="12417" y="1878"/>
                    </a:lnTo>
                    <a:lnTo>
                      <a:pt x="11641" y="0"/>
                    </a:lnTo>
                    <a:lnTo>
                      <a:pt x="10089" y="0"/>
                    </a:lnTo>
                    <a:lnTo>
                      <a:pt x="8537" y="0"/>
                    </a:lnTo>
                    <a:lnTo>
                      <a:pt x="7760" y="0"/>
                    </a:lnTo>
                    <a:lnTo>
                      <a:pt x="6208" y="939"/>
                    </a:lnTo>
                    <a:lnTo>
                      <a:pt x="4656" y="1878"/>
                    </a:lnTo>
                    <a:lnTo>
                      <a:pt x="3880" y="1878"/>
                    </a:lnTo>
                    <a:lnTo>
                      <a:pt x="3104" y="3757"/>
                    </a:lnTo>
                    <a:lnTo>
                      <a:pt x="2328" y="6574"/>
                    </a:lnTo>
                    <a:lnTo>
                      <a:pt x="776" y="10330"/>
                    </a:lnTo>
                    <a:lnTo>
                      <a:pt x="0" y="11270"/>
                    </a:lnTo>
                    <a:lnTo>
                      <a:pt x="5432" y="4696"/>
                    </a:lnTo>
                    <a:lnTo>
                      <a:pt x="3880" y="10330"/>
                    </a:lnTo>
                    <a:lnTo>
                      <a:pt x="12417" y="5635"/>
                    </a:lnTo>
                    <a:lnTo>
                      <a:pt x="15521" y="12209"/>
                    </a:lnTo>
                    <a:lnTo>
                      <a:pt x="15521" y="8452"/>
                    </a:lnTo>
                    <a:lnTo>
                      <a:pt x="21600" y="21600"/>
                    </a:lnTo>
                    <a:lnTo>
                      <a:pt x="21600" y="18783"/>
                    </a:lnTo>
                    <a:lnTo>
                      <a:pt x="20824" y="15965"/>
                    </a:lnTo>
                    <a:lnTo>
                      <a:pt x="17849" y="9391"/>
                    </a:lnTo>
                    <a:lnTo>
                      <a:pt x="14745" y="4696"/>
                    </a:lnTo>
                    <a:lnTo>
                      <a:pt x="13969" y="3757"/>
                    </a:lnTo>
                    <a:lnTo>
                      <a:pt x="13193" y="2817"/>
                    </a:lnTo>
                    <a:lnTo>
                      <a:pt x="13193" y="281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62" name="Shape"/>
              <p:cNvSpPr/>
              <p:nvPr/>
            </p:nvSpPr>
            <p:spPr>
              <a:xfrm>
                <a:off x="1200150" y="47625"/>
                <a:ext cx="179388" cy="1809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7" y="0"/>
                    </a:lnTo>
                    <a:lnTo>
                      <a:pt x="4588" y="1137"/>
                    </a:lnTo>
                    <a:lnTo>
                      <a:pt x="9175" y="3411"/>
                    </a:lnTo>
                    <a:lnTo>
                      <a:pt x="13572" y="6821"/>
                    </a:lnTo>
                    <a:lnTo>
                      <a:pt x="15865" y="9095"/>
                    </a:lnTo>
                    <a:lnTo>
                      <a:pt x="18159" y="12505"/>
                    </a:lnTo>
                    <a:lnTo>
                      <a:pt x="20453" y="17053"/>
                    </a:lnTo>
                    <a:lnTo>
                      <a:pt x="21600" y="21600"/>
                    </a:lnTo>
                    <a:lnTo>
                      <a:pt x="15865" y="12505"/>
                    </a:lnTo>
                    <a:lnTo>
                      <a:pt x="11469" y="14779"/>
                    </a:lnTo>
                    <a:lnTo>
                      <a:pt x="13572" y="10232"/>
                    </a:lnTo>
                    <a:lnTo>
                      <a:pt x="2294" y="14779"/>
                    </a:lnTo>
                    <a:lnTo>
                      <a:pt x="11469" y="9095"/>
                    </a:lnTo>
                    <a:lnTo>
                      <a:pt x="11469" y="7958"/>
                    </a:lnTo>
                    <a:lnTo>
                      <a:pt x="10322" y="5684"/>
                    </a:lnTo>
                    <a:lnTo>
                      <a:pt x="6881" y="3411"/>
                    </a:lnTo>
                    <a:lnTo>
                      <a:pt x="0" y="0"/>
                    </a:lnTo>
                    <a:lnTo>
                      <a:pt x="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63" name="Shape"/>
              <p:cNvSpPr/>
              <p:nvPr/>
            </p:nvSpPr>
            <p:spPr>
              <a:xfrm>
                <a:off x="1476375" y="466725"/>
                <a:ext cx="104776" cy="95250"/>
              </a:xfrm>
              <a:custGeom>
                <a:avLst/>
                <a:gdLst/>
                <a:ahLst/>
                <a:cxnLst>
                  <a:cxn ang="0">
                    <a:pos x="wd2" y="hd2"/>
                  </a:cxn>
                  <a:cxn ang="5400000">
                    <a:pos x="wd2" y="hd2"/>
                  </a:cxn>
                  <a:cxn ang="10800000">
                    <a:pos x="wd2" y="hd2"/>
                  </a:cxn>
                  <a:cxn ang="16200000">
                    <a:pos x="wd2" y="hd2"/>
                  </a:cxn>
                </a:cxnLst>
                <a:rect l="0" t="0" r="r" b="b"/>
                <a:pathLst>
                  <a:path w="21600" h="21600" extrusionOk="0">
                    <a:moveTo>
                      <a:pt x="17673" y="0"/>
                    </a:moveTo>
                    <a:lnTo>
                      <a:pt x="13745" y="6480"/>
                    </a:lnTo>
                    <a:lnTo>
                      <a:pt x="11782" y="2160"/>
                    </a:lnTo>
                    <a:lnTo>
                      <a:pt x="7855" y="10800"/>
                    </a:lnTo>
                    <a:lnTo>
                      <a:pt x="5891" y="12960"/>
                    </a:lnTo>
                    <a:lnTo>
                      <a:pt x="1964" y="17280"/>
                    </a:lnTo>
                    <a:lnTo>
                      <a:pt x="0" y="21600"/>
                    </a:lnTo>
                    <a:lnTo>
                      <a:pt x="3927" y="19440"/>
                    </a:lnTo>
                    <a:lnTo>
                      <a:pt x="9818" y="12960"/>
                    </a:lnTo>
                    <a:lnTo>
                      <a:pt x="17673" y="6480"/>
                    </a:lnTo>
                    <a:lnTo>
                      <a:pt x="21600" y="2160"/>
                    </a:lnTo>
                    <a:lnTo>
                      <a:pt x="17673" y="0"/>
                    </a:lnTo>
                    <a:lnTo>
                      <a:pt x="17673"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64" name="Shape"/>
              <p:cNvSpPr/>
              <p:nvPr/>
            </p:nvSpPr>
            <p:spPr>
              <a:xfrm>
                <a:off x="1190625" y="619125"/>
                <a:ext cx="255588" cy="284163"/>
              </a:xfrm>
              <a:custGeom>
                <a:avLst/>
                <a:gdLst/>
                <a:ahLst/>
                <a:cxnLst>
                  <a:cxn ang="0">
                    <a:pos x="wd2" y="hd2"/>
                  </a:cxn>
                  <a:cxn ang="5400000">
                    <a:pos x="wd2" y="hd2"/>
                  </a:cxn>
                  <a:cxn ang="10800000">
                    <a:pos x="wd2" y="hd2"/>
                  </a:cxn>
                  <a:cxn ang="16200000">
                    <a:pos x="wd2" y="hd2"/>
                  </a:cxn>
                </a:cxnLst>
                <a:rect l="0" t="0" r="r" b="b"/>
                <a:pathLst>
                  <a:path w="21600" h="21600" extrusionOk="0">
                    <a:moveTo>
                      <a:pt x="17575" y="6396"/>
                    </a:moveTo>
                    <a:lnTo>
                      <a:pt x="18380" y="6396"/>
                    </a:lnTo>
                    <a:lnTo>
                      <a:pt x="19185" y="4947"/>
                    </a:lnTo>
                    <a:lnTo>
                      <a:pt x="20795" y="4223"/>
                    </a:lnTo>
                    <a:lnTo>
                      <a:pt x="21600" y="2896"/>
                    </a:lnTo>
                    <a:lnTo>
                      <a:pt x="21600" y="1448"/>
                    </a:lnTo>
                    <a:lnTo>
                      <a:pt x="21600" y="0"/>
                    </a:lnTo>
                    <a:lnTo>
                      <a:pt x="19990" y="2896"/>
                    </a:lnTo>
                    <a:lnTo>
                      <a:pt x="19185" y="4223"/>
                    </a:lnTo>
                    <a:lnTo>
                      <a:pt x="17575" y="4223"/>
                    </a:lnTo>
                    <a:lnTo>
                      <a:pt x="15965" y="4947"/>
                    </a:lnTo>
                    <a:lnTo>
                      <a:pt x="16770" y="6396"/>
                    </a:lnTo>
                    <a:lnTo>
                      <a:pt x="12745" y="11464"/>
                    </a:lnTo>
                    <a:lnTo>
                      <a:pt x="0" y="16532"/>
                    </a:lnTo>
                    <a:lnTo>
                      <a:pt x="8050" y="14360"/>
                    </a:lnTo>
                    <a:lnTo>
                      <a:pt x="7245" y="15084"/>
                    </a:lnTo>
                    <a:lnTo>
                      <a:pt x="6440" y="15808"/>
                    </a:lnTo>
                    <a:lnTo>
                      <a:pt x="3220" y="18704"/>
                    </a:lnTo>
                    <a:lnTo>
                      <a:pt x="1610" y="20152"/>
                    </a:lnTo>
                    <a:lnTo>
                      <a:pt x="0" y="20876"/>
                    </a:lnTo>
                    <a:lnTo>
                      <a:pt x="0" y="21600"/>
                    </a:lnTo>
                    <a:lnTo>
                      <a:pt x="805" y="20876"/>
                    </a:lnTo>
                    <a:lnTo>
                      <a:pt x="4025" y="18704"/>
                    </a:lnTo>
                    <a:lnTo>
                      <a:pt x="6440" y="17256"/>
                    </a:lnTo>
                    <a:lnTo>
                      <a:pt x="9525" y="15084"/>
                    </a:lnTo>
                    <a:lnTo>
                      <a:pt x="12745" y="12912"/>
                    </a:lnTo>
                    <a:lnTo>
                      <a:pt x="15965" y="9292"/>
                    </a:lnTo>
                    <a:lnTo>
                      <a:pt x="17575" y="7120"/>
                    </a:lnTo>
                    <a:lnTo>
                      <a:pt x="17575" y="6396"/>
                    </a:lnTo>
                    <a:lnTo>
                      <a:pt x="17575" y="6396"/>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65" name="Shape"/>
              <p:cNvSpPr/>
              <p:nvPr/>
            </p:nvSpPr>
            <p:spPr>
              <a:xfrm>
                <a:off x="865187" y="760412"/>
                <a:ext cx="115889" cy="85726"/>
              </a:xfrm>
              <a:custGeom>
                <a:avLst/>
                <a:gdLst/>
                <a:ahLst/>
                <a:cxnLst>
                  <a:cxn ang="0">
                    <a:pos x="wd2" y="hd2"/>
                  </a:cxn>
                  <a:cxn ang="5400000">
                    <a:pos x="wd2" y="hd2"/>
                  </a:cxn>
                  <a:cxn ang="10800000">
                    <a:pos x="wd2" y="hd2"/>
                  </a:cxn>
                  <a:cxn ang="16200000">
                    <a:pos x="wd2" y="hd2"/>
                  </a:cxn>
                </a:cxnLst>
                <a:rect l="0" t="0" r="r" b="b"/>
                <a:pathLst>
                  <a:path w="21600" h="21600" extrusionOk="0">
                    <a:moveTo>
                      <a:pt x="7200" y="14400"/>
                    </a:moveTo>
                    <a:lnTo>
                      <a:pt x="14400" y="9600"/>
                    </a:lnTo>
                    <a:lnTo>
                      <a:pt x="18000" y="4800"/>
                    </a:lnTo>
                    <a:lnTo>
                      <a:pt x="19800" y="2400"/>
                    </a:lnTo>
                    <a:lnTo>
                      <a:pt x="21600" y="0"/>
                    </a:lnTo>
                    <a:lnTo>
                      <a:pt x="12600" y="7200"/>
                    </a:lnTo>
                    <a:lnTo>
                      <a:pt x="9000" y="9600"/>
                    </a:lnTo>
                    <a:lnTo>
                      <a:pt x="7200" y="9600"/>
                    </a:lnTo>
                    <a:lnTo>
                      <a:pt x="5400" y="7200"/>
                    </a:lnTo>
                    <a:lnTo>
                      <a:pt x="3600" y="4800"/>
                    </a:lnTo>
                    <a:lnTo>
                      <a:pt x="0" y="21600"/>
                    </a:lnTo>
                    <a:lnTo>
                      <a:pt x="3600" y="16800"/>
                    </a:lnTo>
                    <a:lnTo>
                      <a:pt x="7200" y="14400"/>
                    </a:lnTo>
                    <a:lnTo>
                      <a:pt x="7200" y="144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66" name="Shape"/>
              <p:cNvSpPr/>
              <p:nvPr/>
            </p:nvSpPr>
            <p:spPr>
              <a:xfrm>
                <a:off x="685800" y="960437"/>
                <a:ext cx="19051" cy="85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800"/>
                    </a:lnTo>
                    <a:lnTo>
                      <a:pt x="0" y="7200"/>
                    </a:lnTo>
                    <a:lnTo>
                      <a:pt x="10800" y="21600"/>
                    </a:lnTo>
                    <a:lnTo>
                      <a:pt x="21600" y="14400"/>
                    </a:lnTo>
                    <a:lnTo>
                      <a:pt x="21600" y="7200"/>
                    </a:lnTo>
                    <a:lnTo>
                      <a:pt x="21600" y="2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67" name="Shape"/>
              <p:cNvSpPr/>
              <p:nvPr/>
            </p:nvSpPr>
            <p:spPr>
              <a:xfrm>
                <a:off x="476250" y="1169987"/>
                <a:ext cx="76201"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1800"/>
                    </a:moveTo>
                    <a:lnTo>
                      <a:pt x="21600" y="1800"/>
                    </a:lnTo>
                    <a:lnTo>
                      <a:pt x="21600" y="1800"/>
                    </a:lnTo>
                    <a:lnTo>
                      <a:pt x="21600" y="1800"/>
                    </a:lnTo>
                    <a:lnTo>
                      <a:pt x="2700" y="0"/>
                    </a:lnTo>
                    <a:lnTo>
                      <a:pt x="18900" y="3600"/>
                    </a:lnTo>
                    <a:lnTo>
                      <a:pt x="18900" y="3600"/>
                    </a:lnTo>
                    <a:lnTo>
                      <a:pt x="0" y="21600"/>
                    </a:lnTo>
                    <a:lnTo>
                      <a:pt x="8100" y="16200"/>
                    </a:lnTo>
                    <a:lnTo>
                      <a:pt x="8100" y="19800"/>
                    </a:lnTo>
                    <a:lnTo>
                      <a:pt x="21600" y="1800"/>
                    </a:lnTo>
                    <a:lnTo>
                      <a:pt x="21600" y="1800"/>
                    </a:lnTo>
                    <a:lnTo>
                      <a:pt x="21600" y="18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68" name="Shape"/>
              <p:cNvSpPr/>
              <p:nvPr/>
            </p:nvSpPr>
            <p:spPr>
              <a:xfrm>
                <a:off x="388937" y="1179512"/>
                <a:ext cx="457201" cy="133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644" y="9257"/>
                    </a:lnTo>
                    <a:lnTo>
                      <a:pt x="8580" y="15429"/>
                    </a:lnTo>
                    <a:lnTo>
                      <a:pt x="20772" y="4629"/>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69" name="Shape"/>
              <p:cNvSpPr/>
              <p:nvPr/>
            </p:nvSpPr>
            <p:spPr>
              <a:xfrm>
                <a:off x="1009650" y="1141412"/>
                <a:ext cx="104776" cy="171451"/>
              </a:xfrm>
              <a:custGeom>
                <a:avLst/>
                <a:gdLst/>
                <a:ahLst/>
                <a:cxnLst>
                  <a:cxn ang="0">
                    <a:pos x="wd2" y="hd2"/>
                  </a:cxn>
                  <a:cxn ang="5400000">
                    <a:pos x="wd2" y="hd2"/>
                  </a:cxn>
                  <a:cxn ang="10800000">
                    <a:pos x="wd2" y="hd2"/>
                  </a:cxn>
                  <a:cxn ang="16200000">
                    <a:pos x="wd2" y="hd2"/>
                  </a:cxn>
                </a:cxnLst>
                <a:rect l="0" t="0" r="r" b="b"/>
                <a:pathLst>
                  <a:path w="21600" h="21600" extrusionOk="0">
                    <a:moveTo>
                      <a:pt x="1964" y="0"/>
                    </a:moveTo>
                    <a:lnTo>
                      <a:pt x="21600" y="1200"/>
                    </a:lnTo>
                    <a:lnTo>
                      <a:pt x="0" y="16800"/>
                    </a:lnTo>
                    <a:lnTo>
                      <a:pt x="17673" y="4800"/>
                    </a:lnTo>
                    <a:lnTo>
                      <a:pt x="1964" y="21600"/>
                    </a:lnTo>
                    <a:lnTo>
                      <a:pt x="21600" y="1200"/>
                    </a:lnTo>
                    <a:lnTo>
                      <a:pt x="1964" y="0"/>
                    </a:lnTo>
                    <a:lnTo>
                      <a:pt x="1964"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70" name="Shape"/>
              <p:cNvSpPr/>
              <p:nvPr/>
            </p:nvSpPr>
            <p:spPr>
              <a:xfrm>
                <a:off x="276225" y="1312862"/>
                <a:ext cx="122238" cy="66676"/>
              </a:xfrm>
              <a:custGeom>
                <a:avLst/>
                <a:gdLst/>
                <a:ahLst/>
                <a:cxnLst>
                  <a:cxn ang="0">
                    <a:pos x="wd2" y="hd2"/>
                  </a:cxn>
                  <a:cxn ang="5400000">
                    <a:pos x="wd2" y="hd2"/>
                  </a:cxn>
                  <a:cxn ang="10800000">
                    <a:pos x="wd2" y="hd2"/>
                  </a:cxn>
                  <a:cxn ang="16200000">
                    <a:pos x="wd2" y="hd2"/>
                  </a:cxn>
                </a:cxnLst>
                <a:rect l="0" t="0" r="r" b="b"/>
                <a:pathLst>
                  <a:path w="21600" h="21600" extrusionOk="0">
                    <a:moveTo>
                      <a:pt x="10099" y="0"/>
                    </a:moveTo>
                    <a:lnTo>
                      <a:pt x="11782" y="0"/>
                    </a:lnTo>
                    <a:lnTo>
                      <a:pt x="16831" y="3086"/>
                    </a:lnTo>
                    <a:lnTo>
                      <a:pt x="13465" y="3086"/>
                    </a:lnTo>
                    <a:lnTo>
                      <a:pt x="11782" y="3086"/>
                    </a:lnTo>
                    <a:lnTo>
                      <a:pt x="16831" y="3086"/>
                    </a:lnTo>
                    <a:lnTo>
                      <a:pt x="0" y="12343"/>
                    </a:lnTo>
                    <a:lnTo>
                      <a:pt x="19917" y="3086"/>
                    </a:lnTo>
                    <a:lnTo>
                      <a:pt x="18514" y="21600"/>
                    </a:lnTo>
                    <a:lnTo>
                      <a:pt x="21600" y="3086"/>
                    </a:lnTo>
                    <a:lnTo>
                      <a:pt x="10099" y="0"/>
                    </a:lnTo>
                    <a:lnTo>
                      <a:pt x="10099"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71" name="Shape"/>
              <p:cNvSpPr/>
              <p:nvPr/>
            </p:nvSpPr>
            <p:spPr>
              <a:xfrm>
                <a:off x="485775" y="1398587"/>
                <a:ext cx="104776" cy="47626"/>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0" y="0"/>
                    </a:lnTo>
                    <a:lnTo>
                      <a:pt x="17673" y="4320"/>
                    </a:lnTo>
                    <a:lnTo>
                      <a:pt x="5891" y="12960"/>
                    </a:lnTo>
                    <a:lnTo>
                      <a:pt x="19636" y="8640"/>
                    </a:lnTo>
                    <a:lnTo>
                      <a:pt x="19636" y="21600"/>
                    </a:lnTo>
                    <a:lnTo>
                      <a:pt x="19636" y="21600"/>
                    </a:lnTo>
                    <a:lnTo>
                      <a:pt x="21600" y="4320"/>
                    </a:lnTo>
                    <a:lnTo>
                      <a:pt x="21600" y="432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72" name="Shape"/>
              <p:cNvSpPr/>
              <p:nvPr/>
            </p:nvSpPr>
            <p:spPr>
              <a:xfrm>
                <a:off x="1028700" y="1008062"/>
                <a:ext cx="28576" cy="95251"/>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4400" y="8640"/>
                    </a:lnTo>
                    <a:lnTo>
                      <a:pt x="14400" y="21600"/>
                    </a:lnTo>
                    <a:lnTo>
                      <a:pt x="21600" y="6480"/>
                    </a:lnTo>
                    <a:lnTo>
                      <a:pt x="21600" y="6480"/>
                    </a:lnTo>
                    <a:lnTo>
                      <a:pt x="21600" y="0"/>
                    </a:lnTo>
                    <a:lnTo>
                      <a:pt x="14400" y="6480"/>
                    </a:lnTo>
                    <a:lnTo>
                      <a:pt x="0" y="8640"/>
                    </a:lnTo>
                    <a:lnTo>
                      <a:pt x="0" y="864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73" name="Shape"/>
              <p:cNvSpPr/>
              <p:nvPr/>
            </p:nvSpPr>
            <p:spPr>
              <a:xfrm>
                <a:off x="561975" y="1169987"/>
                <a:ext cx="9526" cy="28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4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74" name="Shape"/>
              <p:cNvSpPr/>
              <p:nvPr/>
            </p:nvSpPr>
            <p:spPr>
              <a:xfrm>
                <a:off x="542925" y="1046162"/>
                <a:ext cx="47626" cy="123826"/>
              </a:xfrm>
              <a:custGeom>
                <a:avLst/>
                <a:gdLst/>
                <a:ahLst/>
                <a:cxnLst>
                  <a:cxn ang="0">
                    <a:pos x="wd2" y="hd2"/>
                  </a:cxn>
                  <a:cxn ang="5400000">
                    <a:pos x="wd2" y="hd2"/>
                  </a:cxn>
                  <a:cxn ang="10800000">
                    <a:pos x="wd2" y="hd2"/>
                  </a:cxn>
                  <a:cxn ang="16200000">
                    <a:pos x="wd2" y="hd2"/>
                  </a:cxn>
                </a:cxnLst>
                <a:rect l="0" t="0" r="r" b="b"/>
                <a:pathLst>
                  <a:path w="21600" h="21600" extrusionOk="0">
                    <a:moveTo>
                      <a:pt x="17280" y="1662"/>
                    </a:moveTo>
                    <a:lnTo>
                      <a:pt x="12960" y="6646"/>
                    </a:lnTo>
                    <a:lnTo>
                      <a:pt x="0" y="4985"/>
                    </a:lnTo>
                    <a:lnTo>
                      <a:pt x="8640" y="8308"/>
                    </a:lnTo>
                    <a:lnTo>
                      <a:pt x="4320" y="11631"/>
                    </a:lnTo>
                    <a:lnTo>
                      <a:pt x="12960" y="21600"/>
                    </a:lnTo>
                    <a:lnTo>
                      <a:pt x="12960" y="6646"/>
                    </a:lnTo>
                    <a:lnTo>
                      <a:pt x="17280" y="3323"/>
                    </a:lnTo>
                    <a:lnTo>
                      <a:pt x="21600" y="1662"/>
                    </a:lnTo>
                    <a:lnTo>
                      <a:pt x="21600" y="1662"/>
                    </a:lnTo>
                    <a:lnTo>
                      <a:pt x="8640" y="0"/>
                    </a:lnTo>
                    <a:lnTo>
                      <a:pt x="17280" y="1662"/>
                    </a:lnTo>
                    <a:lnTo>
                      <a:pt x="17280" y="1662"/>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75" name="Shape"/>
              <p:cNvSpPr/>
              <p:nvPr/>
            </p:nvSpPr>
            <p:spPr>
              <a:xfrm>
                <a:off x="552450" y="1198562"/>
                <a:ext cx="38101" cy="3810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0"/>
                    </a:lnTo>
                    <a:lnTo>
                      <a:pt x="5400" y="0"/>
                    </a:lnTo>
                    <a:lnTo>
                      <a:pt x="10800" y="5400"/>
                    </a:lnTo>
                    <a:lnTo>
                      <a:pt x="21600" y="21600"/>
                    </a:lnTo>
                    <a:lnTo>
                      <a:pt x="21600" y="16200"/>
                    </a:lnTo>
                    <a:lnTo>
                      <a:pt x="16200" y="5400"/>
                    </a:lnTo>
                    <a:lnTo>
                      <a:pt x="10800" y="0"/>
                    </a:lnTo>
                    <a:lnTo>
                      <a:pt x="5400" y="0"/>
                    </a:lnTo>
                    <a:lnTo>
                      <a:pt x="5400" y="0"/>
                    </a:lnTo>
                    <a:lnTo>
                      <a:pt x="54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76" name="Shape"/>
              <p:cNvSpPr/>
              <p:nvPr/>
            </p:nvSpPr>
            <p:spPr>
              <a:xfrm>
                <a:off x="966787" y="630237"/>
                <a:ext cx="341314" cy="342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768" y="3600"/>
                    </a:lnTo>
                    <a:lnTo>
                      <a:pt x="13261" y="4900"/>
                    </a:lnTo>
                    <a:lnTo>
                      <a:pt x="10448" y="7900"/>
                    </a:lnTo>
                    <a:lnTo>
                      <a:pt x="8740" y="11400"/>
                    </a:lnTo>
                    <a:lnTo>
                      <a:pt x="4822" y="15600"/>
                    </a:lnTo>
                    <a:lnTo>
                      <a:pt x="4220" y="16600"/>
                    </a:lnTo>
                    <a:lnTo>
                      <a:pt x="2913" y="17700"/>
                    </a:lnTo>
                    <a:lnTo>
                      <a:pt x="0" y="20800"/>
                    </a:lnTo>
                    <a:lnTo>
                      <a:pt x="4822" y="21600"/>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277" name="Shape"/>
              <p:cNvSpPr/>
              <p:nvPr/>
            </p:nvSpPr>
            <p:spPr>
              <a:xfrm>
                <a:off x="546100" y="676275"/>
                <a:ext cx="336551" cy="284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672" y="4344"/>
                    </a:lnTo>
                    <a:lnTo>
                      <a:pt x="0" y="21600"/>
                    </a:lnTo>
                    <a:lnTo>
                      <a:pt x="18034" y="10257"/>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278" name="Triangle"/>
              <p:cNvSpPr/>
              <p:nvPr/>
            </p:nvSpPr>
            <p:spPr>
              <a:xfrm>
                <a:off x="1341437" y="515937"/>
                <a:ext cx="101601" cy="125413"/>
              </a:xfrm>
              <a:custGeom>
                <a:avLst/>
                <a:gdLst/>
                <a:ahLst/>
                <a:cxnLst>
                  <a:cxn ang="0">
                    <a:pos x="wd2" y="hd2"/>
                  </a:cxn>
                  <a:cxn ang="5400000">
                    <a:pos x="wd2" y="hd2"/>
                  </a:cxn>
                  <a:cxn ang="10800000">
                    <a:pos x="wd2" y="hd2"/>
                  </a:cxn>
                  <a:cxn ang="16200000">
                    <a:pos x="wd2" y="hd2"/>
                  </a:cxn>
                </a:cxnLst>
                <a:rect l="0" t="0" r="r" b="b"/>
                <a:pathLst>
                  <a:path w="21600" h="21600" extrusionOk="0">
                    <a:moveTo>
                      <a:pt x="0" y="6015"/>
                    </a:moveTo>
                    <a:lnTo>
                      <a:pt x="21600" y="21600"/>
                    </a:lnTo>
                    <a:lnTo>
                      <a:pt x="20250" y="0"/>
                    </a:lnTo>
                    <a:lnTo>
                      <a:pt x="0" y="6015"/>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279" name="Shape"/>
              <p:cNvSpPr/>
              <p:nvPr/>
            </p:nvSpPr>
            <p:spPr>
              <a:xfrm>
                <a:off x="1071562" y="296862"/>
                <a:ext cx="217489" cy="328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680" y="9078"/>
                    </a:lnTo>
                    <a:lnTo>
                      <a:pt x="10879" y="16070"/>
                    </a:lnTo>
                    <a:lnTo>
                      <a:pt x="21600" y="21600"/>
                    </a:lnTo>
                    <a:lnTo>
                      <a:pt x="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280" name="Shape"/>
              <p:cNvSpPr/>
              <p:nvPr/>
            </p:nvSpPr>
            <p:spPr>
              <a:xfrm>
                <a:off x="992187" y="354012"/>
                <a:ext cx="103189" cy="3524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292" y="13816"/>
                    </a:lnTo>
                    <a:lnTo>
                      <a:pt x="21600" y="7005"/>
                    </a:lnTo>
                    <a:lnTo>
                      <a:pt x="2326" y="0"/>
                    </a:lnTo>
                    <a:lnTo>
                      <a:pt x="0"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grpSp>
      </p:grpSp>
      <p:sp>
        <p:nvSpPr>
          <p:cNvPr id="283" name="Neurotransmitters and Communication"/>
          <p:cNvSpPr txBox="1">
            <a:spLocks noGrp="1"/>
          </p:cNvSpPr>
          <p:nvPr>
            <p:ph type="title"/>
          </p:nvPr>
        </p:nvSpPr>
        <p:spPr>
          <a:prstGeom prst="rect">
            <a:avLst/>
          </a:prstGeom>
        </p:spPr>
        <p:txBody>
          <a:bodyPr/>
          <a:lstStyle>
            <a:lvl1pPr>
              <a:defRPr sz="4000"/>
            </a:lvl1pPr>
          </a:lstStyle>
          <a:p>
            <a:r>
              <a:t>Neurotransmitters and Communication</a:t>
            </a:r>
          </a:p>
        </p:txBody>
      </p:sp>
      <p:pic>
        <p:nvPicPr>
          <p:cNvPr id="284" name="image.jpg" descr="image.jpg"/>
          <p:cNvPicPr>
            <a:picLocks/>
          </p:cNvPicPr>
          <p:nvPr/>
        </p:nvPicPr>
        <p:blipFill>
          <a:blip r:embed="rId3">
            <a:extLst/>
          </a:blip>
          <a:stretch>
            <a:fillRect/>
          </a:stretch>
        </p:blipFill>
        <p:spPr>
          <a:xfrm>
            <a:off x="0" y="1447800"/>
            <a:ext cx="9144000" cy="5410200"/>
          </a:xfrm>
          <a:prstGeom prst="rect">
            <a:avLst/>
          </a:prstGeom>
          <a:ln w="12700">
            <a:miter lim="400000"/>
          </a:ln>
        </p:spPr>
      </p:pic>
      <p:pic>
        <p:nvPicPr>
          <p:cNvPr id="285" name="j0239127.pdf" descr="j0239127.pdf"/>
          <p:cNvPicPr>
            <a:picLocks/>
          </p:cNvPicPr>
          <p:nvPr/>
        </p:nvPicPr>
        <p:blipFill>
          <a:blip r:embed="rId4">
            <a:extLst/>
          </a:blip>
          <a:stretch>
            <a:fillRect/>
          </a:stretch>
        </p:blipFill>
        <p:spPr>
          <a:xfrm>
            <a:off x="7239000" y="-457200"/>
            <a:ext cx="1571626" cy="189388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p:cNvGrpSpPr/>
          <p:nvPr/>
        </p:nvGrpSpPr>
        <p:grpSpPr>
          <a:xfrm>
            <a:off x="0" y="0"/>
            <a:ext cx="9140826" cy="6851650"/>
            <a:chOff x="0" y="0"/>
            <a:chExt cx="9140825" cy="6851650"/>
          </a:xfrm>
        </p:grpSpPr>
        <p:sp>
          <p:nvSpPr>
            <p:cNvPr id="289" name="Shape"/>
            <p:cNvSpPr/>
            <p:nvPr/>
          </p:nvSpPr>
          <p:spPr>
            <a:xfrm>
              <a:off x="2876550" y="4462462"/>
              <a:ext cx="6264275" cy="2389188"/>
            </a:xfrm>
            <a:custGeom>
              <a:avLst/>
              <a:gdLst/>
              <a:ahLst/>
              <a:cxnLst>
                <a:cxn ang="0">
                  <a:pos x="wd2" y="hd2"/>
                </a:cxn>
                <a:cxn ang="5400000">
                  <a:pos x="wd2" y="hd2"/>
                </a:cxn>
                <a:cxn ang="10800000">
                  <a:pos x="wd2" y="hd2"/>
                </a:cxn>
                <a:cxn ang="16200000">
                  <a:pos x="wd2" y="hd2"/>
                </a:cxn>
              </a:cxnLst>
              <a:rect l="0" t="0" r="r" b="b"/>
              <a:pathLst>
                <a:path w="21600" h="21600" extrusionOk="0">
                  <a:moveTo>
                    <a:pt x="818" y="21600"/>
                  </a:moveTo>
                  <a:lnTo>
                    <a:pt x="3772" y="19103"/>
                  </a:lnTo>
                  <a:lnTo>
                    <a:pt x="6660" y="16605"/>
                  </a:lnTo>
                  <a:lnTo>
                    <a:pt x="9488" y="14022"/>
                  </a:lnTo>
                  <a:lnTo>
                    <a:pt x="12178" y="11367"/>
                  </a:lnTo>
                  <a:lnTo>
                    <a:pt x="13490" y="9989"/>
                  </a:lnTo>
                  <a:lnTo>
                    <a:pt x="14770" y="8697"/>
                  </a:lnTo>
                  <a:lnTo>
                    <a:pt x="16022" y="7320"/>
                  </a:lnTo>
                  <a:lnTo>
                    <a:pt x="17235" y="6028"/>
                  </a:lnTo>
                  <a:lnTo>
                    <a:pt x="18383" y="4650"/>
                  </a:lnTo>
                  <a:lnTo>
                    <a:pt x="19497" y="3358"/>
                  </a:lnTo>
                  <a:lnTo>
                    <a:pt x="20584" y="1981"/>
                  </a:lnTo>
                  <a:lnTo>
                    <a:pt x="21600" y="689"/>
                  </a:lnTo>
                  <a:lnTo>
                    <a:pt x="21600" y="0"/>
                  </a:lnTo>
                  <a:lnTo>
                    <a:pt x="20551" y="1378"/>
                  </a:lnTo>
                  <a:lnTo>
                    <a:pt x="19431" y="2756"/>
                  </a:lnTo>
                  <a:lnTo>
                    <a:pt x="18284" y="4133"/>
                  </a:lnTo>
                  <a:lnTo>
                    <a:pt x="17103" y="5511"/>
                  </a:lnTo>
                  <a:lnTo>
                    <a:pt x="15857" y="6889"/>
                  </a:lnTo>
                  <a:lnTo>
                    <a:pt x="14572" y="8267"/>
                  </a:lnTo>
                  <a:lnTo>
                    <a:pt x="13227" y="9645"/>
                  </a:lnTo>
                  <a:lnTo>
                    <a:pt x="11882" y="11022"/>
                  </a:lnTo>
                  <a:lnTo>
                    <a:pt x="10471" y="12400"/>
                  </a:lnTo>
                  <a:lnTo>
                    <a:pt x="9059" y="13778"/>
                  </a:lnTo>
                  <a:lnTo>
                    <a:pt x="6106" y="16433"/>
                  </a:lnTo>
                  <a:lnTo>
                    <a:pt x="3086" y="19103"/>
                  </a:lnTo>
                  <a:lnTo>
                    <a:pt x="0" y="21600"/>
                  </a:lnTo>
                  <a:lnTo>
                    <a:pt x="818" y="21600"/>
                  </a:lnTo>
                  <a:lnTo>
                    <a:pt x="818"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90" name="Shape"/>
            <p:cNvSpPr/>
            <p:nvPr/>
          </p:nvSpPr>
          <p:spPr>
            <a:xfrm>
              <a:off x="6389687" y="5757862"/>
              <a:ext cx="2751139" cy="1093788"/>
            </a:xfrm>
            <a:custGeom>
              <a:avLst/>
              <a:gdLst/>
              <a:ahLst/>
              <a:cxnLst>
                <a:cxn ang="0">
                  <a:pos x="wd2" y="hd2"/>
                </a:cxn>
                <a:cxn ang="5400000">
                  <a:pos x="wd2" y="hd2"/>
                </a:cxn>
                <a:cxn ang="10800000">
                  <a:pos x="wd2" y="hd2"/>
                </a:cxn>
                <a:cxn ang="16200000">
                  <a:pos x="wd2" y="hd2"/>
                </a:cxn>
              </a:cxnLst>
              <a:rect l="0" t="0" r="r" b="b"/>
              <a:pathLst>
                <a:path w="21600" h="21600" extrusionOk="0">
                  <a:moveTo>
                    <a:pt x="1650" y="21600"/>
                  </a:moveTo>
                  <a:lnTo>
                    <a:pt x="6875" y="16521"/>
                  </a:lnTo>
                  <a:lnTo>
                    <a:pt x="12037" y="11443"/>
                  </a:lnTo>
                  <a:lnTo>
                    <a:pt x="14500" y="8997"/>
                  </a:lnTo>
                  <a:lnTo>
                    <a:pt x="16962" y="6364"/>
                  </a:lnTo>
                  <a:lnTo>
                    <a:pt x="19363" y="3950"/>
                  </a:lnTo>
                  <a:lnTo>
                    <a:pt x="21600" y="1505"/>
                  </a:lnTo>
                  <a:lnTo>
                    <a:pt x="21600" y="0"/>
                  </a:lnTo>
                  <a:lnTo>
                    <a:pt x="19137" y="2633"/>
                  </a:lnTo>
                  <a:lnTo>
                    <a:pt x="16587" y="5235"/>
                  </a:lnTo>
                  <a:lnTo>
                    <a:pt x="13975" y="8057"/>
                  </a:lnTo>
                  <a:lnTo>
                    <a:pt x="11288" y="10690"/>
                  </a:lnTo>
                  <a:lnTo>
                    <a:pt x="5675" y="16145"/>
                  </a:lnTo>
                  <a:lnTo>
                    <a:pt x="0" y="21600"/>
                  </a:lnTo>
                  <a:lnTo>
                    <a:pt x="1650" y="21600"/>
                  </a:lnTo>
                  <a:lnTo>
                    <a:pt x="1650"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91" name="Shape"/>
            <p:cNvSpPr/>
            <p:nvPr/>
          </p:nvSpPr>
          <p:spPr>
            <a:xfrm>
              <a:off x="0" y="0"/>
              <a:ext cx="8855075" cy="5472113"/>
            </a:xfrm>
            <a:custGeom>
              <a:avLst/>
              <a:gdLst/>
              <a:ahLst/>
              <a:cxnLst>
                <a:cxn ang="0">
                  <a:pos x="wd2" y="hd2"/>
                </a:cxn>
                <a:cxn ang="5400000">
                  <a:pos x="wd2" y="hd2"/>
                </a:cxn>
                <a:cxn ang="10800000">
                  <a:pos x="wd2" y="hd2"/>
                </a:cxn>
                <a:cxn ang="16200000">
                  <a:pos x="wd2" y="hd2"/>
                </a:cxn>
              </a:cxnLst>
              <a:rect l="0" t="0" r="r" b="b"/>
              <a:pathLst>
                <a:path w="21600" h="21600" extrusionOk="0">
                  <a:moveTo>
                    <a:pt x="21577" y="6310"/>
                  </a:moveTo>
                  <a:lnTo>
                    <a:pt x="21600" y="5821"/>
                  </a:lnTo>
                  <a:lnTo>
                    <a:pt x="21577" y="5333"/>
                  </a:lnTo>
                  <a:lnTo>
                    <a:pt x="21507" y="4844"/>
                  </a:lnTo>
                  <a:lnTo>
                    <a:pt x="21367" y="4393"/>
                  </a:lnTo>
                  <a:lnTo>
                    <a:pt x="21181" y="3942"/>
                  </a:lnTo>
                  <a:lnTo>
                    <a:pt x="20971" y="3528"/>
                  </a:lnTo>
                  <a:lnTo>
                    <a:pt x="20691" y="3083"/>
                  </a:lnTo>
                  <a:lnTo>
                    <a:pt x="20369" y="2707"/>
                  </a:lnTo>
                  <a:lnTo>
                    <a:pt x="19996" y="2293"/>
                  </a:lnTo>
                  <a:lnTo>
                    <a:pt x="19576" y="1917"/>
                  </a:lnTo>
                  <a:lnTo>
                    <a:pt x="19114" y="1579"/>
                  </a:lnTo>
                  <a:lnTo>
                    <a:pt x="18625" y="1241"/>
                  </a:lnTo>
                  <a:lnTo>
                    <a:pt x="18069" y="902"/>
                  </a:lnTo>
                  <a:lnTo>
                    <a:pt x="17487" y="564"/>
                  </a:lnTo>
                  <a:lnTo>
                    <a:pt x="16861" y="301"/>
                  </a:lnTo>
                  <a:lnTo>
                    <a:pt x="16185" y="0"/>
                  </a:lnTo>
                  <a:lnTo>
                    <a:pt x="15537" y="0"/>
                  </a:lnTo>
                  <a:lnTo>
                    <a:pt x="16255" y="263"/>
                  </a:lnTo>
                  <a:lnTo>
                    <a:pt x="16931" y="564"/>
                  </a:lnTo>
                  <a:lnTo>
                    <a:pt x="17557" y="865"/>
                  </a:lnTo>
                  <a:lnTo>
                    <a:pt x="18139" y="1203"/>
                  </a:lnTo>
                  <a:lnTo>
                    <a:pt x="18671" y="1542"/>
                  </a:lnTo>
                  <a:lnTo>
                    <a:pt x="19161" y="1917"/>
                  </a:lnTo>
                  <a:lnTo>
                    <a:pt x="19600" y="2293"/>
                  </a:lnTo>
                  <a:lnTo>
                    <a:pt x="19996" y="2669"/>
                  </a:lnTo>
                  <a:lnTo>
                    <a:pt x="20345" y="3083"/>
                  </a:lnTo>
                  <a:lnTo>
                    <a:pt x="20644" y="3490"/>
                  </a:lnTo>
                  <a:lnTo>
                    <a:pt x="20901" y="3942"/>
                  </a:lnTo>
                  <a:lnTo>
                    <a:pt x="21087" y="4393"/>
                  </a:lnTo>
                  <a:lnTo>
                    <a:pt x="21227" y="4881"/>
                  </a:lnTo>
                  <a:lnTo>
                    <a:pt x="21320" y="5333"/>
                  </a:lnTo>
                  <a:lnTo>
                    <a:pt x="21344" y="5859"/>
                  </a:lnTo>
                  <a:lnTo>
                    <a:pt x="21320" y="6348"/>
                  </a:lnTo>
                  <a:lnTo>
                    <a:pt x="21250" y="6837"/>
                  </a:lnTo>
                  <a:lnTo>
                    <a:pt x="21134" y="7288"/>
                  </a:lnTo>
                  <a:lnTo>
                    <a:pt x="20971" y="7777"/>
                  </a:lnTo>
                  <a:lnTo>
                    <a:pt x="20761" y="8265"/>
                  </a:lnTo>
                  <a:lnTo>
                    <a:pt x="20509" y="8754"/>
                  </a:lnTo>
                  <a:lnTo>
                    <a:pt x="20206" y="9243"/>
                  </a:lnTo>
                  <a:lnTo>
                    <a:pt x="19879" y="9732"/>
                  </a:lnTo>
                  <a:lnTo>
                    <a:pt x="19487" y="10214"/>
                  </a:lnTo>
                  <a:lnTo>
                    <a:pt x="19068" y="10703"/>
                  </a:lnTo>
                  <a:lnTo>
                    <a:pt x="18601" y="11192"/>
                  </a:lnTo>
                  <a:lnTo>
                    <a:pt x="18116" y="11718"/>
                  </a:lnTo>
                  <a:lnTo>
                    <a:pt x="17580" y="12207"/>
                  </a:lnTo>
                  <a:lnTo>
                    <a:pt x="17001" y="12696"/>
                  </a:lnTo>
                  <a:lnTo>
                    <a:pt x="16372" y="13184"/>
                  </a:lnTo>
                  <a:lnTo>
                    <a:pt x="15723" y="13673"/>
                  </a:lnTo>
                  <a:lnTo>
                    <a:pt x="15051" y="14162"/>
                  </a:lnTo>
                  <a:lnTo>
                    <a:pt x="14329" y="14651"/>
                  </a:lnTo>
                  <a:lnTo>
                    <a:pt x="13587" y="15139"/>
                  </a:lnTo>
                  <a:lnTo>
                    <a:pt x="12798" y="15591"/>
                  </a:lnTo>
                  <a:lnTo>
                    <a:pt x="11983" y="16079"/>
                  </a:lnTo>
                  <a:lnTo>
                    <a:pt x="11124" y="16568"/>
                  </a:lnTo>
                  <a:lnTo>
                    <a:pt x="10266" y="17013"/>
                  </a:lnTo>
                  <a:lnTo>
                    <a:pt x="9361" y="17502"/>
                  </a:lnTo>
                  <a:lnTo>
                    <a:pt x="8405" y="17953"/>
                  </a:lnTo>
                  <a:lnTo>
                    <a:pt x="7454" y="18404"/>
                  </a:lnTo>
                  <a:lnTo>
                    <a:pt x="6456" y="18855"/>
                  </a:lnTo>
                  <a:lnTo>
                    <a:pt x="5434" y="19269"/>
                  </a:lnTo>
                  <a:lnTo>
                    <a:pt x="4412" y="19720"/>
                  </a:lnTo>
                  <a:lnTo>
                    <a:pt x="3344" y="20134"/>
                  </a:lnTo>
                  <a:lnTo>
                    <a:pt x="2253" y="20547"/>
                  </a:lnTo>
                  <a:lnTo>
                    <a:pt x="0" y="21374"/>
                  </a:lnTo>
                  <a:lnTo>
                    <a:pt x="0" y="21600"/>
                  </a:lnTo>
                  <a:lnTo>
                    <a:pt x="2276" y="20773"/>
                  </a:lnTo>
                  <a:lnTo>
                    <a:pt x="3368" y="20359"/>
                  </a:lnTo>
                  <a:lnTo>
                    <a:pt x="4459" y="19908"/>
                  </a:lnTo>
                  <a:lnTo>
                    <a:pt x="5504" y="19457"/>
                  </a:lnTo>
                  <a:lnTo>
                    <a:pt x="6525" y="19043"/>
                  </a:lnTo>
                  <a:lnTo>
                    <a:pt x="7524" y="18555"/>
                  </a:lnTo>
                  <a:lnTo>
                    <a:pt x="8499" y="18103"/>
                  </a:lnTo>
                  <a:lnTo>
                    <a:pt x="9454" y="17652"/>
                  </a:lnTo>
                  <a:lnTo>
                    <a:pt x="10382" y="17163"/>
                  </a:lnTo>
                  <a:lnTo>
                    <a:pt x="11264" y="16719"/>
                  </a:lnTo>
                  <a:lnTo>
                    <a:pt x="12123" y="16230"/>
                  </a:lnTo>
                  <a:lnTo>
                    <a:pt x="12934" y="15741"/>
                  </a:lnTo>
                  <a:lnTo>
                    <a:pt x="13727" y="15252"/>
                  </a:lnTo>
                  <a:lnTo>
                    <a:pt x="14492" y="14763"/>
                  </a:lnTo>
                  <a:lnTo>
                    <a:pt x="15211" y="14275"/>
                  </a:lnTo>
                  <a:lnTo>
                    <a:pt x="15910" y="13786"/>
                  </a:lnTo>
                  <a:lnTo>
                    <a:pt x="16558" y="13260"/>
                  </a:lnTo>
                  <a:lnTo>
                    <a:pt x="17188" y="12771"/>
                  </a:lnTo>
                  <a:lnTo>
                    <a:pt x="17766" y="12282"/>
                  </a:lnTo>
                  <a:lnTo>
                    <a:pt x="18326" y="11756"/>
                  </a:lnTo>
                  <a:lnTo>
                    <a:pt x="18834" y="11267"/>
                  </a:lnTo>
                  <a:lnTo>
                    <a:pt x="19301" y="10778"/>
                  </a:lnTo>
                  <a:lnTo>
                    <a:pt x="19716" y="10252"/>
                  </a:lnTo>
                  <a:lnTo>
                    <a:pt x="20112" y="9769"/>
                  </a:lnTo>
                  <a:lnTo>
                    <a:pt x="20439" y="9280"/>
                  </a:lnTo>
                  <a:lnTo>
                    <a:pt x="20738" y="8754"/>
                  </a:lnTo>
                  <a:lnTo>
                    <a:pt x="20994" y="8265"/>
                  </a:lnTo>
                  <a:lnTo>
                    <a:pt x="21204" y="7777"/>
                  </a:lnTo>
                  <a:lnTo>
                    <a:pt x="21390" y="7288"/>
                  </a:lnTo>
                  <a:lnTo>
                    <a:pt x="21507" y="6799"/>
                  </a:lnTo>
                  <a:lnTo>
                    <a:pt x="21577" y="6310"/>
                  </a:lnTo>
                  <a:lnTo>
                    <a:pt x="21577" y="631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92" name="Shape"/>
            <p:cNvSpPr/>
            <p:nvPr/>
          </p:nvSpPr>
          <p:spPr>
            <a:xfrm>
              <a:off x="7845425" y="0"/>
              <a:ext cx="1295400" cy="438150"/>
            </a:xfrm>
            <a:custGeom>
              <a:avLst/>
              <a:gdLst/>
              <a:ahLst/>
              <a:cxnLst>
                <a:cxn ang="0">
                  <a:pos x="wd2" y="hd2"/>
                </a:cxn>
                <a:cxn ang="5400000">
                  <a:pos x="wd2" y="hd2"/>
                </a:cxn>
                <a:cxn ang="10800000">
                  <a:pos x="wd2" y="hd2"/>
                </a:cxn>
                <a:cxn ang="16200000">
                  <a:pos x="wd2" y="hd2"/>
                </a:cxn>
              </a:cxnLst>
              <a:rect l="0" t="0" r="r" b="b"/>
              <a:pathLst>
                <a:path w="21600" h="21600" extrusionOk="0">
                  <a:moveTo>
                    <a:pt x="21600" y="17374"/>
                  </a:moveTo>
                  <a:lnTo>
                    <a:pt x="17801" y="12678"/>
                  </a:lnTo>
                  <a:lnTo>
                    <a:pt x="13656" y="8452"/>
                  </a:lnTo>
                  <a:lnTo>
                    <a:pt x="9219" y="4226"/>
                  </a:lnTo>
                  <a:lnTo>
                    <a:pt x="4437" y="0"/>
                  </a:lnTo>
                  <a:lnTo>
                    <a:pt x="0" y="0"/>
                  </a:lnTo>
                  <a:lnTo>
                    <a:pt x="6031" y="4696"/>
                  </a:lnTo>
                  <a:lnTo>
                    <a:pt x="11743" y="10330"/>
                  </a:lnTo>
                  <a:lnTo>
                    <a:pt x="16844" y="15965"/>
                  </a:lnTo>
                  <a:lnTo>
                    <a:pt x="21600" y="21600"/>
                  </a:lnTo>
                  <a:lnTo>
                    <a:pt x="21600" y="17374"/>
                  </a:lnTo>
                  <a:lnTo>
                    <a:pt x="21600" y="17374"/>
                  </a:lnTo>
                  <a:close/>
                </a:path>
              </a:pathLst>
            </a:custGeom>
            <a:gradFill flip="none" rotWithShape="1">
              <a:gsLst>
                <a:gs pos="0">
                  <a:srgbClr val="941100"/>
                </a:gs>
                <a:gs pos="50000">
                  <a:srgbClr val="A9413C"/>
                </a:gs>
                <a:gs pos="100000">
                  <a:srgbClr val="941100"/>
                </a:gs>
              </a:gsLst>
              <a:lin ang="0" scaled="0"/>
            </a:gradFill>
            <a:ln w="3175" cap="flat">
              <a:noFill/>
              <a:round/>
            </a:ln>
            <a:effectLst/>
          </p:spPr>
          <p:txBody>
            <a:bodyPr wrap="square" lIns="50800" tIns="50800" rIns="50800" bIns="50800" numCol="1" anchor="ctr">
              <a:noAutofit/>
            </a:bodyPr>
            <a:lstStyle/>
            <a:p>
              <a:endParaRPr/>
            </a:p>
          </p:txBody>
        </p:sp>
        <p:sp>
          <p:nvSpPr>
            <p:cNvPr id="293" name="Shape"/>
            <p:cNvSpPr/>
            <p:nvPr/>
          </p:nvSpPr>
          <p:spPr>
            <a:xfrm>
              <a:off x="0" y="3149600"/>
              <a:ext cx="9140825" cy="33305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16" y="741"/>
                  </a:lnTo>
                  <a:lnTo>
                    <a:pt x="20836" y="1421"/>
                  </a:lnTo>
                  <a:lnTo>
                    <a:pt x="20407" y="2162"/>
                  </a:lnTo>
                  <a:lnTo>
                    <a:pt x="19959" y="2842"/>
                  </a:lnTo>
                  <a:lnTo>
                    <a:pt x="19011" y="4262"/>
                  </a:lnTo>
                  <a:lnTo>
                    <a:pt x="17976" y="5683"/>
                  </a:lnTo>
                  <a:lnTo>
                    <a:pt x="16851" y="7104"/>
                  </a:lnTo>
                  <a:lnTo>
                    <a:pt x="15662" y="8514"/>
                  </a:lnTo>
                  <a:lnTo>
                    <a:pt x="14401" y="9873"/>
                  </a:lnTo>
                  <a:lnTo>
                    <a:pt x="13050" y="11232"/>
                  </a:lnTo>
                  <a:lnTo>
                    <a:pt x="11632" y="12591"/>
                  </a:lnTo>
                  <a:lnTo>
                    <a:pt x="10149" y="13950"/>
                  </a:lnTo>
                  <a:lnTo>
                    <a:pt x="8595" y="15248"/>
                  </a:lnTo>
                  <a:lnTo>
                    <a:pt x="6999" y="16483"/>
                  </a:lnTo>
                  <a:lnTo>
                    <a:pt x="5332" y="17719"/>
                  </a:lnTo>
                  <a:lnTo>
                    <a:pt x="3601" y="18882"/>
                  </a:lnTo>
                  <a:lnTo>
                    <a:pt x="1821" y="20056"/>
                  </a:lnTo>
                  <a:lnTo>
                    <a:pt x="0" y="21168"/>
                  </a:lnTo>
                  <a:lnTo>
                    <a:pt x="0" y="21600"/>
                  </a:lnTo>
                  <a:lnTo>
                    <a:pt x="1799" y="20488"/>
                  </a:lnTo>
                  <a:lnTo>
                    <a:pt x="3579" y="19376"/>
                  </a:lnTo>
                  <a:lnTo>
                    <a:pt x="5287" y="18151"/>
                  </a:lnTo>
                  <a:lnTo>
                    <a:pt x="6932" y="16977"/>
                  </a:lnTo>
                  <a:lnTo>
                    <a:pt x="8527" y="15680"/>
                  </a:lnTo>
                  <a:lnTo>
                    <a:pt x="10081" y="14383"/>
                  </a:lnTo>
                  <a:lnTo>
                    <a:pt x="11541" y="13086"/>
                  </a:lnTo>
                  <a:lnTo>
                    <a:pt x="12960" y="11727"/>
                  </a:lnTo>
                  <a:lnTo>
                    <a:pt x="14311" y="10368"/>
                  </a:lnTo>
                  <a:lnTo>
                    <a:pt x="15572" y="9009"/>
                  </a:lnTo>
                  <a:lnTo>
                    <a:pt x="16783" y="7588"/>
                  </a:lnTo>
                  <a:lnTo>
                    <a:pt x="17908" y="6177"/>
                  </a:lnTo>
                  <a:lnTo>
                    <a:pt x="18966" y="4757"/>
                  </a:lnTo>
                  <a:lnTo>
                    <a:pt x="19914" y="3336"/>
                  </a:lnTo>
                  <a:lnTo>
                    <a:pt x="20814" y="1915"/>
                  </a:lnTo>
                  <a:lnTo>
                    <a:pt x="21600" y="494"/>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94" name="Shape"/>
            <p:cNvSpPr/>
            <p:nvPr/>
          </p:nvSpPr>
          <p:spPr>
            <a:xfrm>
              <a:off x="0" y="161925"/>
              <a:ext cx="3113088" cy="2008188"/>
            </a:xfrm>
            <a:custGeom>
              <a:avLst/>
              <a:gdLst/>
              <a:ahLst/>
              <a:cxnLst>
                <a:cxn ang="0">
                  <a:pos x="wd2" y="hd2"/>
                </a:cxn>
                <a:cxn ang="5400000">
                  <a:pos x="wd2" y="hd2"/>
                </a:cxn>
                <a:cxn ang="10800000">
                  <a:pos x="wd2" y="hd2"/>
                </a:cxn>
                <a:cxn ang="16200000">
                  <a:pos x="wd2" y="hd2"/>
                </a:cxn>
              </a:cxnLst>
              <a:rect l="0" t="0" r="r" b="b"/>
              <a:pathLst>
                <a:path w="21600" h="21600" extrusionOk="0">
                  <a:moveTo>
                    <a:pt x="21600" y="9101"/>
                  </a:moveTo>
                  <a:lnTo>
                    <a:pt x="21600" y="8281"/>
                  </a:lnTo>
                  <a:lnTo>
                    <a:pt x="21401" y="7479"/>
                  </a:lnTo>
                  <a:lnTo>
                    <a:pt x="21003" y="6659"/>
                  </a:lnTo>
                  <a:lnTo>
                    <a:pt x="20352" y="5942"/>
                  </a:lnTo>
                  <a:lnTo>
                    <a:pt x="19556" y="5225"/>
                  </a:lnTo>
                  <a:lnTo>
                    <a:pt x="18628" y="4610"/>
                  </a:lnTo>
                  <a:lnTo>
                    <a:pt x="17446" y="3893"/>
                  </a:lnTo>
                  <a:lnTo>
                    <a:pt x="16120" y="3381"/>
                  </a:lnTo>
                  <a:lnTo>
                    <a:pt x="14661" y="2766"/>
                  </a:lnTo>
                  <a:lnTo>
                    <a:pt x="13015" y="2254"/>
                  </a:lnTo>
                  <a:lnTo>
                    <a:pt x="11159" y="1742"/>
                  </a:lnTo>
                  <a:lnTo>
                    <a:pt x="9248" y="1332"/>
                  </a:lnTo>
                  <a:lnTo>
                    <a:pt x="7137" y="922"/>
                  </a:lnTo>
                  <a:lnTo>
                    <a:pt x="4883" y="615"/>
                  </a:lnTo>
                  <a:lnTo>
                    <a:pt x="2508" y="307"/>
                  </a:lnTo>
                  <a:lnTo>
                    <a:pt x="0" y="0"/>
                  </a:lnTo>
                  <a:lnTo>
                    <a:pt x="0" y="205"/>
                  </a:lnTo>
                  <a:lnTo>
                    <a:pt x="2442" y="512"/>
                  </a:lnTo>
                  <a:lnTo>
                    <a:pt x="4762" y="820"/>
                  </a:lnTo>
                  <a:lnTo>
                    <a:pt x="6939" y="1127"/>
                  </a:lnTo>
                  <a:lnTo>
                    <a:pt x="8983" y="1537"/>
                  </a:lnTo>
                  <a:lnTo>
                    <a:pt x="10905" y="1947"/>
                  </a:lnTo>
                  <a:lnTo>
                    <a:pt x="12684" y="2459"/>
                  </a:lnTo>
                  <a:lnTo>
                    <a:pt x="14275" y="2971"/>
                  </a:lnTo>
                  <a:lnTo>
                    <a:pt x="15722" y="3483"/>
                  </a:lnTo>
                  <a:lnTo>
                    <a:pt x="16982" y="4098"/>
                  </a:lnTo>
                  <a:lnTo>
                    <a:pt x="18098" y="4713"/>
                  </a:lnTo>
                  <a:lnTo>
                    <a:pt x="19092" y="5430"/>
                  </a:lnTo>
                  <a:lnTo>
                    <a:pt x="19821" y="6147"/>
                  </a:lnTo>
                  <a:lnTo>
                    <a:pt x="20418" y="6864"/>
                  </a:lnTo>
                  <a:lnTo>
                    <a:pt x="20805" y="7564"/>
                  </a:lnTo>
                  <a:lnTo>
                    <a:pt x="21003" y="8384"/>
                  </a:lnTo>
                  <a:lnTo>
                    <a:pt x="21003" y="9203"/>
                  </a:lnTo>
                  <a:lnTo>
                    <a:pt x="20805" y="10023"/>
                  </a:lnTo>
                  <a:lnTo>
                    <a:pt x="20484" y="10740"/>
                  </a:lnTo>
                  <a:lnTo>
                    <a:pt x="19954" y="11560"/>
                  </a:lnTo>
                  <a:lnTo>
                    <a:pt x="19291" y="12277"/>
                  </a:lnTo>
                  <a:lnTo>
                    <a:pt x="18429" y="13097"/>
                  </a:lnTo>
                  <a:lnTo>
                    <a:pt x="17446" y="13814"/>
                  </a:lnTo>
                  <a:lnTo>
                    <a:pt x="16252" y="14633"/>
                  </a:lnTo>
                  <a:lnTo>
                    <a:pt x="14993" y="15351"/>
                  </a:lnTo>
                  <a:lnTo>
                    <a:pt x="13546" y="16068"/>
                  </a:lnTo>
                  <a:lnTo>
                    <a:pt x="12021" y="16887"/>
                  </a:lnTo>
                  <a:lnTo>
                    <a:pt x="10308" y="17604"/>
                  </a:lnTo>
                  <a:lnTo>
                    <a:pt x="8452" y="18322"/>
                  </a:lnTo>
                  <a:lnTo>
                    <a:pt x="6541" y="19039"/>
                  </a:lnTo>
                  <a:lnTo>
                    <a:pt x="4497" y="19756"/>
                  </a:lnTo>
                  <a:lnTo>
                    <a:pt x="2309" y="20473"/>
                  </a:lnTo>
                  <a:lnTo>
                    <a:pt x="0" y="21190"/>
                  </a:lnTo>
                  <a:lnTo>
                    <a:pt x="0" y="21600"/>
                  </a:lnTo>
                  <a:lnTo>
                    <a:pt x="2375" y="20883"/>
                  </a:lnTo>
                  <a:lnTo>
                    <a:pt x="4563" y="20166"/>
                  </a:lnTo>
                  <a:lnTo>
                    <a:pt x="6740" y="19449"/>
                  </a:lnTo>
                  <a:lnTo>
                    <a:pt x="8717" y="18629"/>
                  </a:lnTo>
                  <a:lnTo>
                    <a:pt x="10574" y="17912"/>
                  </a:lnTo>
                  <a:lnTo>
                    <a:pt x="12352" y="17092"/>
                  </a:lnTo>
                  <a:lnTo>
                    <a:pt x="13943" y="16375"/>
                  </a:lnTo>
                  <a:lnTo>
                    <a:pt x="15391" y="15555"/>
                  </a:lnTo>
                  <a:lnTo>
                    <a:pt x="16717" y="14736"/>
                  </a:lnTo>
                  <a:lnTo>
                    <a:pt x="17899" y="13916"/>
                  </a:lnTo>
                  <a:lnTo>
                    <a:pt x="18959" y="13097"/>
                  </a:lnTo>
                  <a:lnTo>
                    <a:pt x="19821" y="12379"/>
                  </a:lnTo>
                  <a:lnTo>
                    <a:pt x="20550" y="11560"/>
                  </a:lnTo>
                  <a:lnTo>
                    <a:pt x="21070" y="10740"/>
                  </a:lnTo>
                  <a:lnTo>
                    <a:pt x="21401" y="9921"/>
                  </a:lnTo>
                  <a:lnTo>
                    <a:pt x="21600" y="9101"/>
                  </a:lnTo>
                  <a:lnTo>
                    <a:pt x="21600" y="9101"/>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95" name="Shape"/>
            <p:cNvSpPr/>
            <p:nvPr/>
          </p:nvSpPr>
          <p:spPr>
            <a:xfrm>
              <a:off x="0" y="0"/>
              <a:ext cx="7475538" cy="4605338"/>
            </a:xfrm>
            <a:custGeom>
              <a:avLst/>
              <a:gdLst/>
              <a:ahLst/>
              <a:cxnLst>
                <a:cxn ang="0">
                  <a:pos x="wd2" y="hd2"/>
                </a:cxn>
                <a:cxn ang="5400000">
                  <a:pos x="wd2" y="hd2"/>
                </a:cxn>
                <a:cxn ang="10800000">
                  <a:pos x="wd2" y="hd2"/>
                </a:cxn>
                <a:cxn ang="16200000">
                  <a:pos x="wd2" y="hd2"/>
                </a:cxn>
              </a:cxnLst>
              <a:rect l="0" t="0" r="r" b="b"/>
              <a:pathLst>
                <a:path w="21600" h="21600" extrusionOk="0">
                  <a:moveTo>
                    <a:pt x="21572" y="6470"/>
                  </a:moveTo>
                  <a:lnTo>
                    <a:pt x="21600" y="5934"/>
                  </a:lnTo>
                  <a:lnTo>
                    <a:pt x="21572" y="5443"/>
                  </a:lnTo>
                  <a:lnTo>
                    <a:pt x="21462" y="4951"/>
                  </a:lnTo>
                  <a:lnTo>
                    <a:pt x="21324" y="4460"/>
                  </a:lnTo>
                  <a:lnTo>
                    <a:pt x="21103" y="4021"/>
                  </a:lnTo>
                  <a:lnTo>
                    <a:pt x="20855" y="3574"/>
                  </a:lnTo>
                  <a:lnTo>
                    <a:pt x="20551" y="3172"/>
                  </a:lnTo>
                  <a:lnTo>
                    <a:pt x="20197" y="2725"/>
                  </a:lnTo>
                  <a:lnTo>
                    <a:pt x="19782" y="2323"/>
                  </a:lnTo>
                  <a:lnTo>
                    <a:pt x="19313" y="1966"/>
                  </a:lnTo>
                  <a:lnTo>
                    <a:pt x="18793" y="1608"/>
                  </a:lnTo>
                  <a:lnTo>
                    <a:pt x="18241" y="1251"/>
                  </a:lnTo>
                  <a:lnTo>
                    <a:pt x="17638" y="893"/>
                  </a:lnTo>
                  <a:lnTo>
                    <a:pt x="16975" y="581"/>
                  </a:lnTo>
                  <a:lnTo>
                    <a:pt x="16290" y="268"/>
                  </a:lnTo>
                  <a:lnTo>
                    <a:pt x="15544" y="0"/>
                  </a:lnTo>
                  <a:lnTo>
                    <a:pt x="14748" y="0"/>
                  </a:lnTo>
                  <a:lnTo>
                    <a:pt x="15544" y="268"/>
                  </a:lnTo>
                  <a:lnTo>
                    <a:pt x="16290" y="581"/>
                  </a:lnTo>
                  <a:lnTo>
                    <a:pt x="16975" y="893"/>
                  </a:lnTo>
                  <a:lnTo>
                    <a:pt x="17638" y="1206"/>
                  </a:lnTo>
                  <a:lnTo>
                    <a:pt x="18241" y="1564"/>
                  </a:lnTo>
                  <a:lnTo>
                    <a:pt x="18793" y="1921"/>
                  </a:lnTo>
                  <a:lnTo>
                    <a:pt x="19285" y="2323"/>
                  </a:lnTo>
                  <a:lnTo>
                    <a:pt x="19727" y="2725"/>
                  </a:lnTo>
                  <a:lnTo>
                    <a:pt x="20114" y="3127"/>
                  </a:lnTo>
                  <a:lnTo>
                    <a:pt x="20445" y="3574"/>
                  </a:lnTo>
                  <a:lnTo>
                    <a:pt x="20716" y="4021"/>
                  </a:lnTo>
                  <a:lnTo>
                    <a:pt x="20937" y="4505"/>
                  </a:lnTo>
                  <a:lnTo>
                    <a:pt x="21103" y="4996"/>
                  </a:lnTo>
                  <a:lnTo>
                    <a:pt x="21213" y="5487"/>
                  </a:lnTo>
                  <a:lnTo>
                    <a:pt x="21241" y="5979"/>
                  </a:lnTo>
                  <a:lnTo>
                    <a:pt x="21213" y="6515"/>
                  </a:lnTo>
                  <a:lnTo>
                    <a:pt x="21131" y="6962"/>
                  </a:lnTo>
                  <a:lnTo>
                    <a:pt x="21020" y="7453"/>
                  </a:lnTo>
                  <a:lnTo>
                    <a:pt x="20855" y="7945"/>
                  </a:lnTo>
                  <a:lnTo>
                    <a:pt x="20661" y="8391"/>
                  </a:lnTo>
                  <a:lnTo>
                    <a:pt x="20417" y="8883"/>
                  </a:lnTo>
                  <a:lnTo>
                    <a:pt x="20114" y="9374"/>
                  </a:lnTo>
                  <a:lnTo>
                    <a:pt x="19782" y="9866"/>
                  </a:lnTo>
                  <a:lnTo>
                    <a:pt x="19396" y="10312"/>
                  </a:lnTo>
                  <a:lnTo>
                    <a:pt x="18986" y="10804"/>
                  </a:lnTo>
                  <a:lnTo>
                    <a:pt x="18517" y="11295"/>
                  </a:lnTo>
                  <a:lnTo>
                    <a:pt x="18020" y="11787"/>
                  </a:lnTo>
                  <a:lnTo>
                    <a:pt x="17500" y="12271"/>
                  </a:lnTo>
                  <a:lnTo>
                    <a:pt x="16920" y="12762"/>
                  </a:lnTo>
                  <a:lnTo>
                    <a:pt x="16317" y="13209"/>
                  </a:lnTo>
                  <a:lnTo>
                    <a:pt x="15682" y="13700"/>
                  </a:lnTo>
                  <a:lnTo>
                    <a:pt x="14997" y="14192"/>
                  </a:lnTo>
                  <a:lnTo>
                    <a:pt x="14279" y="14683"/>
                  </a:lnTo>
                  <a:lnTo>
                    <a:pt x="13538" y="15130"/>
                  </a:lnTo>
                  <a:lnTo>
                    <a:pt x="12737" y="15621"/>
                  </a:lnTo>
                  <a:lnTo>
                    <a:pt x="11941" y="16113"/>
                  </a:lnTo>
                  <a:lnTo>
                    <a:pt x="11090" y="16559"/>
                  </a:lnTo>
                  <a:lnTo>
                    <a:pt x="10234" y="17006"/>
                  </a:lnTo>
                  <a:lnTo>
                    <a:pt x="9327" y="17497"/>
                  </a:lnTo>
                  <a:lnTo>
                    <a:pt x="8393" y="17944"/>
                  </a:lnTo>
                  <a:lnTo>
                    <a:pt x="7427" y="18391"/>
                  </a:lnTo>
                  <a:lnTo>
                    <a:pt x="6438" y="18838"/>
                  </a:lnTo>
                  <a:lnTo>
                    <a:pt x="4404" y="19686"/>
                  </a:lnTo>
                  <a:lnTo>
                    <a:pt x="2227" y="20528"/>
                  </a:lnTo>
                  <a:lnTo>
                    <a:pt x="0" y="21332"/>
                  </a:lnTo>
                  <a:lnTo>
                    <a:pt x="0" y="21600"/>
                  </a:lnTo>
                  <a:lnTo>
                    <a:pt x="2282" y="20751"/>
                  </a:lnTo>
                  <a:lnTo>
                    <a:pt x="4459" y="19910"/>
                  </a:lnTo>
                  <a:lnTo>
                    <a:pt x="6548" y="19016"/>
                  </a:lnTo>
                  <a:lnTo>
                    <a:pt x="7537" y="18570"/>
                  </a:lnTo>
                  <a:lnTo>
                    <a:pt x="8531" y="18123"/>
                  </a:lnTo>
                  <a:lnTo>
                    <a:pt x="9466" y="17676"/>
                  </a:lnTo>
                  <a:lnTo>
                    <a:pt x="10372" y="17185"/>
                  </a:lnTo>
                  <a:lnTo>
                    <a:pt x="11279" y="16738"/>
                  </a:lnTo>
                  <a:lnTo>
                    <a:pt x="12134" y="16247"/>
                  </a:lnTo>
                  <a:lnTo>
                    <a:pt x="12958" y="15755"/>
                  </a:lnTo>
                  <a:lnTo>
                    <a:pt x="13759" y="15264"/>
                  </a:lnTo>
                  <a:lnTo>
                    <a:pt x="14500" y="14772"/>
                  </a:lnTo>
                  <a:lnTo>
                    <a:pt x="15241" y="14326"/>
                  </a:lnTo>
                  <a:lnTo>
                    <a:pt x="15931" y="13834"/>
                  </a:lnTo>
                  <a:lnTo>
                    <a:pt x="16589" y="13343"/>
                  </a:lnTo>
                  <a:lnTo>
                    <a:pt x="17196" y="12807"/>
                  </a:lnTo>
                  <a:lnTo>
                    <a:pt x="17776" y="12315"/>
                  </a:lnTo>
                  <a:lnTo>
                    <a:pt x="18324" y="11831"/>
                  </a:lnTo>
                  <a:lnTo>
                    <a:pt x="18821" y="11340"/>
                  </a:lnTo>
                  <a:lnTo>
                    <a:pt x="19285" y="10848"/>
                  </a:lnTo>
                  <a:lnTo>
                    <a:pt x="19727" y="10357"/>
                  </a:lnTo>
                  <a:lnTo>
                    <a:pt x="20114" y="9866"/>
                  </a:lnTo>
                  <a:lnTo>
                    <a:pt x="20445" y="9374"/>
                  </a:lnTo>
                  <a:lnTo>
                    <a:pt x="20744" y="8883"/>
                  </a:lnTo>
                  <a:lnTo>
                    <a:pt x="20993" y="8391"/>
                  </a:lnTo>
                  <a:lnTo>
                    <a:pt x="21213" y="7900"/>
                  </a:lnTo>
                  <a:lnTo>
                    <a:pt x="21379" y="7408"/>
                  </a:lnTo>
                  <a:lnTo>
                    <a:pt x="21490" y="6962"/>
                  </a:lnTo>
                  <a:lnTo>
                    <a:pt x="21572" y="6470"/>
                  </a:lnTo>
                  <a:lnTo>
                    <a:pt x="21572" y="647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96" name="Shape"/>
            <p:cNvSpPr/>
            <p:nvPr/>
          </p:nvSpPr>
          <p:spPr>
            <a:xfrm>
              <a:off x="0" y="0"/>
              <a:ext cx="5989638" cy="3740150"/>
            </a:xfrm>
            <a:custGeom>
              <a:avLst/>
              <a:gdLst/>
              <a:ahLst/>
              <a:cxnLst>
                <a:cxn ang="0">
                  <a:pos x="wd2" y="hd2"/>
                </a:cxn>
                <a:cxn ang="5400000">
                  <a:pos x="wd2" y="hd2"/>
                </a:cxn>
                <a:cxn ang="10800000">
                  <a:pos x="wd2" y="hd2"/>
                </a:cxn>
                <a:cxn ang="16200000">
                  <a:pos x="wd2" y="hd2"/>
                </a:cxn>
              </a:cxnLst>
              <a:rect l="0" t="0" r="r" b="b"/>
              <a:pathLst>
                <a:path w="21600" h="21600" extrusionOk="0">
                  <a:moveTo>
                    <a:pt x="21566" y="7197"/>
                  </a:moveTo>
                  <a:lnTo>
                    <a:pt x="21600" y="6592"/>
                  </a:lnTo>
                  <a:lnTo>
                    <a:pt x="21566" y="6042"/>
                  </a:lnTo>
                  <a:lnTo>
                    <a:pt x="21428" y="5492"/>
                  </a:lnTo>
                  <a:lnTo>
                    <a:pt x="21255" y="4997"/>
                  </a:lnTo>
                  <a:lnTo>
                    <a:pt x="20980" y="4456"/>
                  </a:lnTo>
                  <a:lnTo>
                    <a:pt x="20635" y="3961"/>
                  </a:lnTo>
                  <a:lnTo>
                    <a:pt x="20227" y="3466"/>
                  </a:lnTo>
                  <a:lnTo>
                    <a:pt x="19779" y="3025"/>
                  </a:lnTo>
                  <a:lnTo>
                    <a:pt x="19228" y="2585"/>
                  </a:lnTo>
                  <a:lnTo>
                    <a:pt x="18614" y="2145"/>
                  </a:lnTo>
                  <a:lnTo>
                    <a:pt x="17959" y="1760"/>
                  </a:lnTo>
                  <a:lnTo>
                    <a:pt x="17241" y="1375"/>
                  </a:lnTo>
                  <a:lnTo>
                    <a:pt x="16448" y="990"/>
                  </a:lnTo>
                  <a:lnTo>
                    <a:pt x="15593" y="660"/>
                  </a:lnTo>
                  <a:lnTo>
                    <a:pt x="14697" y="330"/>
                  </a:lnTo>
                  <a:lnTo>
                    <a:pt x="13738" y="0"/>
                  </a:lnTo>
                  <a:lnTo>
                    <a:pt x="12807" y="0"/>
                  </a:lnTo>
                  <a:lnTo>
                    <a:pt x="13841" y="330"/>
                  </a:lnTo>
                  <a:lnTo>
                    <a:pt x="14800" y="660"/>
                  </a:lnTo>
                  <a:lnTo>
                    <a:pt x="15690" y="990"/>
                  </a:lnTo>
                  <a:lnTo>
                    <a:pt x="16517" y="1375"/>
                  </a:lnTo>
                  <a:lnTo>
                    <a:pt x="17310" y="1760"/>
                  </a:lnTo>
                  <a:lnTo>
                    <a:pt x="18028" y="2145"/>
                  </a:lnTo>
                  <a:lnTo>
                    <a:pt x="18682" y="2585"/>
                  </a:lnTo>
                  <a:lnTo>
                    <a:pt x="19228" y="3025"/>
                  </a:lnTo>
                  <a:lnTo>
                    <a:pt x="19745" y="3521"/>
                  </a:lnTo>
                  <a:lnTo>
                    <a:pt x="20193" y="3961"/>
                  </a:lnTo>
                  <a:lnTo>
                    <a:pt x="20538" y="4511"/>
                  </a:lnTo>
                  <a:lnTo>
                    <a:pt x="20807" y="4997"/>
                  </a:lnTo>
                  <a:lnTo>
                    <a:pt x="21049" y="5547"/>
                  </a:lnTo>
                  <a:lnTo>
                    <a:pt x="21152" y="6097"/>
                  </a:lnTo>
                  <a:lnTo>
                    <a:pt x="21221" y="6647"/>
                  </a:lnTo>
                  <a:lnTo>
                    <a:pt x="21186" y="7252"/>
                  </a:lnTo>
                  <a:lnTo>
                    <a:pt x="21118" y="7692"/>
                  </a:lnTo>
                  <a:lnTo>
                    <a:pt x="20980" y="8132"/>
                  </a:lnTo>
                  <a:lnTo>
                    <a:pt x="20842" y="8627"/>
                  </a:lnTo>
                  <a:lnTo>
                    <a:pt x="20635" y="9067"/>
                  </a:lnTo>
                  <a:lnTo>
                    <a:pt x="20365" y="9507"/>
                  </a:lnTo>
                  <a:lnTo>
                    <a:pt x="20090" y="10002"/>
                  </a:lnTo>
                  <a:lnTo>
                    <a:pt x="19745" y="10442"/>
                  </a:lnTo>
                  <a:lnTo>
                    <a:pt x="19366" y="10883"/>
                  </a:lnTo>
                  <a:lnTo>
                    <a:pt x="18958" y="11378"/>
                  </a:lnTo>
                  <a:lnTo>
                    <a:pt x="18510" y="11818"/>
                  </a:lnTo>
                  <a:lnTo>
                    <a:pt x="17993" y="12313"/>
                  </a:lnTo>
                  <a:lnTo>
                    <a:pt x="17476" y="12753"/>
                  </a:lnTo>
                  <a:lnTo>
                    <a:pt x="16896" y="13193"/>
                  </a:lnTo>
                  <a:lnTo>
                    <a:pt x="16276" y="13688"/>
                  </a:lnTo>
                  <a:lnTo>
                    <a:pt x="15662" y="14128"/>
                  </a:lnTo>
                  <a:lnTo>
                    <a:pt x="14972" y="14568"/>
                  </a:lnTo>
                  <a:lnTo>
                    <a:pt x="13531" y="15494"/>
                  </a:lnTo>
                  <a:lnTo>
                    <a:pt x="11917" y="16374"/>
                  </a:lnTo>
                  <a:lnTo>
                    <a:pt x="10234" y="17254"/>
                  </a:lnTo>
                  <a:lnTo>
                    <a:pt x="8379" y="18079"/>
                  </a:lnTo>
                  <a:lnTo>
                    <a:pt x="6455" y="18960"/>
                  </a:lnTo>
                  <a:lnTo>
                    <a:pt x="4394" y="19785"/>
                  </a:lnTo>
                  <a:lnTo>
                    <a:pt x="2234" y="20555"/>
                  </a:lnTo>
                  <a:lnTo>
                    <a:pt x="0" y="21325"/>
                  </a:lnTo>
                  <a:lnTo>
                    <a:pt x="0" y="21600"/>
                  </a:lnTo>
                  <a:lnTo>
                    <a:pt x="2303" y="20830"/>
                  </a:lnTo>
                  <a:lnTo>
                    <a:pt x="4462" y="20005"/>
                  </a:lnTo>
                  <a:lnTo>
                    <a:pt x="6559" y="19180"/>
                  </a:lnTo>
                  <a:lnTo>
                    <a:pt x="8517" y="18299"/>
                  </a:lnTo>
                  <a:lnTo>
                    <a:pt x="10407" y="17419"/>
                  </a:lnTo>
                  <a:lnTo>
                    <a:pt x="12124" y="16539"/>
                  </a:lnTo>
                  <a:lnTo>
                    <a:pt x="13738" y="15604"/>
                  </a:lnTo>
                  <a:lnTo>
                    <a:pt x="14490" y="15164"/>
                  </a:lnTo>
                  <a:lnTo>
                    <a:pt x="15214" y="14733"/>
                  </a:lnTo>
                  <a:lnTo>
                    <a:pt x="15897" y="14238"/>
                  </a:lnTo>
                  <a:lnTo>
                    <a:pt x="16552" y="13798"/>
                  </a:lnTo>
                  <a:lnTo>
                    <a:pt x="17172" y="13303"/>
                  </a:lnTo>
                  <a:lnTo>
                    <a:pt x="17752" y="12863"/>
                  </a:lnTo>
                  <a:lnTo>
                    <a:pt x="18303" y="12368"/>
                  </a:lnTo>
                  <a:lnTo>
                    <a:pt x="18820" y="11928"/>
                  </a:lnTo>
                  <a:lnTo>
                    <a:pt x="19263" y="11433"/>
                  </a:lnTo>
                  <a:lnTo>
                    <a:pt x="19711" y="10938"/>
                  </a:lnTo>
                  <a:lnTo>
                    <a:pt x="20090" y="10497"/>
                  </a:lnTo>
                  <a:lnTo>
                    <a:pt x="20434" y="10002"/>
                  </a:lnTo>
                  <a:lnTo>
                    <a:pt x="20739" y="9562"/>
                  </a:lnTo>
                  <a:lnTo>
                    <a:pt x="20980" y="9067"/>
                  </a:lnTo>
                  <a:lnTo>
                    <a:pt x="21186" y="8627"/>
                  </a:lnTo>
                  <a:lnTo>
                    <a:pt x="21359" y="8132"/>
                  </a:lnTo>
                  <a:lnTo>
                    <a:pt x="21497" y="7637"/>
                  </a:lnTo>
                  <a:lnTo>
                    <a:pt x="21566" y="7197"/>
                  </a:lnTo>
                  <a:lnTo>
                    <a:pt x="21566" y="719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97" name="Shape"/>
            <p:cNvSpPr/>
            <p:nvPr/>
          </p:nvSpPr>
          <p:spPr>
            <a:xfrm>
              <a:off x="0" y="0"/>
              <a:ext cx="4656138" cy="2930525"/>
            </a:xfrm>
            <a:custGeom>
              <a:avLst/>
              <a:gdLst/>
              <a:ahLst/>
              <a:cxnLst>
                <a:cxn ang="0">
                  <a:pos x="wd2" y="hd2"/>
                </a:cxn>
                <a:cxn ang="5400000">
                  <a:pos x="wd2" y="hd2"/>
                </a:cxn>
                <a:cxn ang="10800000">
                  <a:pos x="wd2" y="hd2"/>
                </a:cxn>
                <a:cxn ang="16200000">
                  <a:pos x="wd2" y="hd2"/>
                </a:cxn>
              </a:cxnLst>
              <a:rect l="0" t="0" r="r" b="b"/>
              <a:pathLst>
                <a:path w="21600" h="21600" extrusionOk="0">
                  <a:moveTo>
                    <a:pt x="21600" y="8273"/>
                  </a:moveTo>
                  <a:lnTo>
                    <a:pt x="21600" y="7571"/>
                  </a:lnTo>
                  <a:lnTo>
                    <a:pt x="21511" y="6798"/>
                  </a:lnTo>
                  <a:lnTo>
                    <a:pt x="21245" y="6178"/>
                  </a:lnTo>
                  <a:lnTo>
                    <a:pt x="20847" y="5476"/>
                  </a:lnTo>
                  <a:lnTo>
                    <a:pt x="20315" y="4844"/>
                  </a:lnTo>
                  <a:lnTo>
                    <a:pt x="19702" y="4283"/>
                  </a:lnTo>
                  <a:lnTo>
                    <a:pt x="18904" y="3721"/>
                  </a:lnTo>
                  <a:lnTo>
                    <a:pt x="18025" y="3159"/>
                  </a:lnTo>
                  <a:lnTo>
                    <a:pt x="17005" y="2668"/>
                  </a:lnTo>
                  <a:lnTo>
                    <a:pt x="15905" y="2176"/>
                  </a:lnTo>
                  <a:lnTo>
                    <a:pt x="14663" y="1755"/>
                  </a:lnTo>
                  <a:lnTo>
                    <a:pt x="13341" y="1334"/>
                  </a:lnTo>
                  <a:lnTo>
                    <a:pt x="11879" y="913"/>
                  </a:lnTo>
                  <a:lnTo>
                    <a:pt x="10335" y="632"/>
                  </a:lnTo>
                  <a:lnTo>
                    <a:pt x="8702" y="281"/>
                  </a:lnTo>
                  <a:lnTo>
                    <a:pt x="6981" y="0"/>
                  </a:lnTo>
                  <a:lnTo>
                    <a:pt x="5127" y="0"/>
                  </a:lnTo>
                  <a:lnTo>
                    <a:pt x="6981" y="281"/>
                  </a:lnTo>
                  <a:lnTo>
                    <a:pt x="8791" y="562"/>
                  </a:lnTo>
                  <a:lnTo>
                    <a:pt x="10468" y="913"/>
                  </a:lnTo>
                  <a:lnTo>
                    <a:pt x="12011" y="1264"/>
                  </a:lnTo>
                  <a:lnTo>
                    <a:pt x="13474" y="1685"/>
                  </a:lnTo>
                  <a:lnTo>
                    <a:pt x="14841" y="2106"/>
                  </a:lnTo>
                  <a:lnTo>
                    <a:pt x="16074" y="2598"/>
                  </a:lnTo>
                  <a:lnTo>
                    <a:pt x="17182" y="3089"/>
                  </a:lnTo>
                  <a:lnTo>
                    <a:pt x="18150" y="3651"/>
                  </a:lnTo>
                  <a:lnTo>
                    <a:pt x="18992" y="4212"/>
                  </a:lnTo>
                  <a:lnTo>
                    <a:pt x="19702" y="4844"/>
                  </a:lnTo>
                  <a:lnTo>
                    <a:pt x="20315" y="5476"/>
                  </a:lnTo>
                  <a:lnTo>
                    <a:pt x="20714" y="6178"/>
                  </a:lnTo>
                  <a:lnTo>
                    <a:pt x="21024" y="6868"/>
                  </a:lnTo>
                  <a:lnTo>
                    <a:pt x="21157" y="7571"/>
                  </a:lnTo>
                  <a:lnTo>
                    <a:pt x="21157" y="8343"/>
                  </a:lnTo>
                  <a:lnTo>
                    <a:pt x="21068" y="8764"/>
                  </a:lnTo>
                  <a:lnTo>
                    <a:pt x="20979" y="9185"/>
                  </a:lnTo>
                  <a:lnTo>
                    <a:pt x="20802" y="9607"/>
                  </a:lnTo>
                  <a:lnTo>
                    <a:pt x="20625" y="10028"/>
                  </a:lnTo>
                  <a:lnTo>
                    <a:pt x="20100" y="10870"/>
                  </a:lnTo>
                  <a:lnTo>
                    <a:pt x="19391" y="11713"/>
                  </a:lnTo>
                  <a:lnTo>
                    <a:pt x="18505" y="12555"/>
                  </a:lnTo>
                  <a:lnTo>
                    <a:pt x="17493" y="13398"/>
                  </a:lnTo>
                  <a:lnTo>
                    <a:pt x="16340" y="14240"/>
                  </a:lnTo>
                  <a:lnTo>
                    <a:pt x="15018" y="15083"/>
                  </a:lnTo>
                  <a:lnTo>
                    <a:pt x="13607" y="15925"/>
                  </a:lnTo>
                  <a:lnTo>
                    <a:pt x="12011" y="16767"/>
                  </a:lnTo>
                  <a:lnTo>
                    <a:pt x="10290" y="17540"/>
                  </a:lnTo>
                  <a:lnTo>
                    <a:pt x="8436" y="18382"/>
                  </a:lnTo>
                  <a:lnTo>
                    <a:pt x="6493" y="19143"/>
                  </a:lnTo>
                  <a:lnTo>
                    <a:pt x="4462" y="19915"/>
                  </a:lnTo>
                  <a:lnTo>
                    <a:pt x="2253" y="20687"/>
                  </a:lnTo>
                  <a:lnTo>
                    <a:pt x="0" y="21389"/>
                  </a:lnTo>
                  <a:lnTo>
                    <a:pt x="0" y="21600"/>
                  </a:lnTo>
                  <a:lnTo>
                    <a:pt x="2297" y="20828"/>
                  </a:lnTo>
                  <a:lnTo>
                    <a:pt x="4506" y="20055"/>
                  </a:lnTo>
                  <a:lnTo>
                    <a:pt x="6626" y="19283"/>
                  </a:lnTo>
                  <a:lnTo>
                    <a:pt x="8613" y="18523"/>
                  </a:lnTo>
                  <a:lnTo>
                    <a:pt x="10468" y="17680"/>
                  </a:lnTo>
                  <a:lnTo>
                    <a:pt x="12233" y="16838"/>
                  </a:lnTo>
                  <a:lnTo>
                    <a:pt x="13821" y="15995"/>
                  </a:lnTo>
                  <a:lnTo>
                    <a:pt x="15328" y="15153"/>
                  </a:lnTo>
                  <a:lnTo>
                    <a:pt x="16651" y="14310"/>
                  </a:lnTo>
                  <a:lnTo>
                    <a:pt x="17847" y="13468"/>
                  </a:lnTo>
                  <a:lnTo>
                    <a:pt x="18904" y="12625"/>
                  </a:lnTo>
                  <a:lnTo>
                    <a:pt x="19790" y="11713"/>
                  </a:lnTo>
                  <a:lnTo>
                    <a:pt x="20492" y="10870"/>
                  </a:lnTo>
                  <a:lnTo>
                    <a:pt x="21024" y="10028"/>
                  </a:lnTo>
                  <a:lnTo>
                    <a:pt x="21245" y="9536"/>
                  </a:lnTo>
                  <a:lnTo>
                    <a:pt x="21423" y="9115"/>
                  </a:lnTo>
                  <a:lnTo>
                    <a:pt x="21511" y="8694"/>
                  </a:lnTo>
                  <a:lnTo>
                    <a:pt x="21600" y="8273"/>
                  </a:lnTo>
                  <a:lnTo>
                    <a:pt x="21600" y="8273"/>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298" name="Shape"/>
            <p:cNvSpPr/>
            <p:nvPr/>
          </p:nvSpPr>
          <p:spPr>
            <a:xfrm>
              <a:off x="180974" y="4519612"/>
              <a:ext cx="2370139" cy="323851"/>
            </a:xfrm>
            <a:custGeom>
              <a:avLst/>
              <a:gdLst/>
              <a:ahLst/>
              <a:cxnLst>
                <a:cxn ang="0">
                  <a:pos x="wd2" y="hd2"/>
                </a:cxn>
                <a:cxn ang="5400000">
                  <a:pos x="wd2" y="hd2"/>
                </a:cxn>
                <a:cxn ang="10800000">
                  <a:pos x="wd2" y="hd2"/>
                </a:cxn>
                <a:cxn ang="16200000">
                  <a:pos x="wd2" y="hd2"/>
                </a:cxn>
              </a:cxnLst>
              <a:rect l="0" t="0" r="r" b="b"/>
              <a:pathLst>
                <a:path w="21600" h="21600" extrusionOk="0">
                  <a:moveTo>
                    <a:pt x="20308" y="21600"/>
                  </a:moveTo>
                  <a:lnTo>
                    <a:pt x="0" y="1906"/>
                  </a:lnTo>
                  <a:lnTo>
                    <a:pt x="1118" y="0"/>
                  </a:lnTo>
                  <a:lnTo>
                    <a:pt x="21600" y="19694"/>
                  </a:lnTo>
                  <a:lnTo>
                    <a:pt x="20308" y="21600"/>
                  </a:lnTo>
                  <a:lnTo>
                    <a:pt x="20308"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299"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sp>
          <p:nvSpPr>
            <p:cNvPr id="300"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grpSp>
          <p:nvGrpSpPr>
            <p:cNvPr id="326" name="Group"/>
            <p:cNvGrpSpPr/>
            <p:nvPr/>
          </p:nvGrpSpPr>
          <p:grpSpPr>
            <a:xfrm>
              <a:off x="304799" y="3625850"/>
              <a:ext cx="1990727" cy="1465263"/>
              <a:chOff x="0" y="0"/>
              <a:chExt cx="1990725" cy="1465262"/>
            </a:xfrm>
          </p:grpSpPr>
          <p:sp>
            <p:nvSpPr>
              <p:cNvPr id="301" name="Shape"/>
              <p:cNvSpPr/>
              <p:nvPr/>
            </p:nvSpPr>
            <p:spPr>
              <a:xfrm>
                <a:off x="342900" y="1150937"/>
                <a:ext cx="74613"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0"/>
                    </a:lnTo>
                    <a:lnTo>
                      <a:pt x="21600" y="21600"/>
                    </a:lnTo>
                    <a:lnTo>
                      <a:pt x="21600" y="21600"/>
                    </a:lnTo>
                    <a:lnTo>
                      <a:pt x="21600" y="21600"/>
                    </a:lnTo>
                    <a:close/>
                  </a:path>
                </a:pathLst>
              </a:custGeom>
              <a:solidFill>
                <a:srgbClr val="1A2797"/>
              </a:solidFill>
              <a:ln w="9525" cap="flat">
                <a:noFill/>
                <a:round/>
              </a:ln>
              <a:effectLst/>
            </p:spPr>
            <p:txBody>
              <a:bodyPr wrap="square" lIns="50800" tIns="50800" rIns="50800" bIns="50800" numCol="1" anchor="ctr">
                <a:noAutofit/>
              </a:bodyPr>
              <a:lstStyle/>
              <a:p>
                <a:endParaRPr/>
              </a:p>
            </p:txBody>
          </p:sp>
          <p:sp>
            <p:nvSpPr>
              <p:cNvPr id="302" name="Shape"/>
              <p:cNvSpPr/>
              <p:nvPr/>
            </p:nvSpPr>
            <p:spPr>
              <a:xfrm>
                <a:off x="1143000" y="0"/>
                <a:ext cx="514351" cy="257175"/>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lnTo>
                      <a:pt x="401" y="3200"/>
                    </a:lnTo>
                    <a:lnTo>
                      <a:pt x="802" y="2400"/>
                    </a:lnTo>
                    <a:lnTo>
                      <a:pt x="3210" y="800"/>
                    </a:lnTo>
                    <a:lnTo>
                      <a:pt x="6754" y="0"/>
                    </a:lnTo>
                    <a:lnTo>
                      <a:pt x="9162" y="800"/>
                    </a:lnTo>
                    <a:lnTo>
                      <a:pt x="11569" y="2400"/>
                    </a:lnTo>
                    <a:lnTo>
                      <a:pt x="15983" y="7200"/>
                    </a:lnTo>
                    <a:lnTo>
                      <a:pt x="19193" y="12000"/>
                    </a:lnTo>
                    <a:lnTo>
                      <a:pt x="21199" y="15200"/>
                    </a:lnTo>
                    <a:lnTo>
                      <a:pt x="21600" y="16800"/>
                    </a:lnTo>
                    <a:lnTo>
                      <a:pt x="21600" y="16800"/>
                    </a:lnTo>
                    <a:lnTo>
                      <a:pt x="14779" y="21600"/>
                    </a:lnTo>
                    <a:lnTo>
                      <a:pt x="0" y="3200"/>
                    </a:lnTo>
                    <a:lnTo>
                      <a:pt x="0" y="32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03" name="Shape"/>
              <p:cNvSpPr/>
              <p:nvPr/>
            </p:nvSpPr>
            <p:spPr>
              <a:xfrm>
                <a:off x="0" y="0"/>
                <a:ext cx="1990726" cy="1465263"/>
              </a:xfrm>
              <a:custGeom>
                <a:avLst/>
                <a:gdLst/>
                <a:ahLst/>
                <a:cxnLst>
                  <a:cxn ang="0">
                    <a:pos x="wd2" y="hd2"/>
                  </a:cxn>
                  <a:cxn ang="5400000">
                    <a:pos x="wd2" y="hd2"/>
                  </a:cxn>
                  <a:cxn ang="10800000">
                    <a:pos x="wd2" y="hd2"/>
                  </a:cxn>
                  <a:cxn ang="16200000">
                    <a:pos x="wd2" y="hd2"/>
                  </a:cxn>
                </a:cxnLst>
                <a:rect l="0" t="0" r="r" b="b"/>
                <a:pathLst>
                  <a:path w="21600" h="21600" extrusionOk="0">
                    <a:moveTo>
                      <a:pt x="21496" y="16686"/>
                    </a:moveTo>
                    <a:lnTo>
                      <a:pt x="20978" y="15984"/>
                    </a:lnTo>
                    <a:lnTo>
                      <a:pt x="20148" y="15281"/>
                    </a:lnTo>
                    <a:lnTo>
                      <a:pt x="20148" y="15281"/>
                    </a:lnTo>
                    <a:lnTo>
                      <a:pt x="20148" y="15001"/>
                    </a:lnTo>
                    <a:lnTo>
                      <a:pt x="20252" y="14439"/>
                    </a:lnTo>
                    <a:lnTo>
                      <a:pt x="20252" y="13597"/>
                    </a:lnTo>
                    <a:lnTo>
                      <a:pt x="20252" y="12754"/>
                    </a:lnTo>
                    <a:lnTo>
                      <a:pt x="20252" y="11912"/>
                    </a:lnTo>
                    <a:lnTo>
                      <a:pt x="20148" y="11069"/>
                    </a:lnTo>
                    <a:lnTo>
                      <a:pt x="19941" y="10367"/>
                    </a:lnTo>
                    <a:lnTo>
                      <a:pt x="19837" y="10086"/>
                    </a:lnTo>
                    <a:lnTo>
                      <a:pt x="19734" y="9946"/>
                    </a:lnTo>
                    <a:lnTo>
                      <a:pt x="19734" y="9548"/>
                    </a:lnTo>
                    <a:lnTo>
                      <a:pt x="19630" y="8986"/>
                    </a:lnTo>
                    <a:lnTo>
                      <a:pt x="19526" y="8284"/>
                    </a:lnTo>
                    <a:lnTo>
                      <a:pt x="19319" y="7582"/>
                    </a:lnTo>
                    <a:lnTo>
                      <a:pt x="19112" y="7021"/>
                    </a:lnTo>
                    <a:lnTo>
                      <a:pt x="19215" y="6880"/>
                    </a:lnTo>
                    <a:lnTo>
                      <a:pt x="19215" y="6740"/>
                    </a:lnTo>
                    <a:lnTo>
                      <a:pt x="19215" y="6319"/>
                    </a:lnTo>
                    <a:lnTo>
                      <a:pt x="19112" y="5897"/>
                    </a:lnTo>
                    <a:lnTo>
                      <a:pt x="18714" y="4914"/>
                    </a:lnTo>
                    <a:lnTo>
                      <a:pt x="18300" y="4212"/>
                    </a:lnTo>
                    <a:lnTo>
                      <a:pt x="18196" y="4072"/>
                    </a:lnTo>
                    <a:lnTo>
                      <a:pt x="18092" y="3932"/>
                    </a:lnTo>
                    <a:lnTo>
                      <a:pt x="17988" y="2949"/>
                    </a:lnTo>
                    <a:lnTo>
                      <a:pt x="17574" y="2668"/>
                    </a:lnTo>
                    <a:lnTo>
                      <a:pt x="17055" y="2106"/>
                    </a:lnTo>
                    <a:lnTo>
                      <a:pt x="16952" y="2247"/>
                    </a:lnTo>
                    <a:lnTo>
                      <a:pt x="16952" y="2387"/>
                    </a:lnTo>
                    <a:lnTo>
                      <a:pt x="16848" y="2808"/>
                    </a:lnTo>
                    <a:lnTo>
                      <a:pt x="16848" y="2527"/>
                    </a:lnTo>
                    <a:lnTo>
                      <a:pt x="16744" y="2106"/>
                    </a:lnTo>
                    <a:lnTo>
                      <a:pt x="16641" y="1685"/>
                    </a:lnTo>
                    <a:lnTo>
                      <a:pt x="16641" y="1545"/>
                    </a:lnTo>
                    <a:lnTo>
                      <a:pt x="16122" y="983"/>
                    </a:lnTo>
                    <a:lnTo>
                      <a:pt x="15915" y="842"/>
                    </a:lnTo>
                    <a:lnTo>
                      <a:pt x="15811" y="702"/>
                    </a:lnTo>
                    <a:lnTo>
                      <a:pt x="15396" y="421"/>
                    </a:lnTo>
                    <a:lnTo>
                      <a:pt x="15293" y="421"/>
                    </a:lnTo>
                    <a:lnTo>
                      <a:pt x="14982" y="421"/>
                    </a:lnTo>
                    <a:lnTo>
                      <a:pt x="14774" y="421"/>
                    </a:lnTo>
                    <a:lnTo>
                      <a:pt x="14671" y="421"/>
                    </a:lnTo>
                    <a:lnTo>
                      <a:pt x="14152" y="140"/>
                    </a:lnTo>
                    <a:lnTo>
                      <a:pt x="13755" y="0"/>
                    </a:lnTo>
                    <a:lnTo>
                      <a:pt x="13340" y="140"/>
                    </a:lnTo>
                    <a:lnTo>
                      <a:pt x="13029" y="421"/>
                    </a:lnTo>
                    <a:lnTo>
                      <a:pt x="12614" y="421"/>
                    </a:lnTo>
                    <a:lnTo>
                      <a:pt x="12303" y="562"/>
                    </a:lnTo>
                    <a:lnTo>
                      <a:pt x="12096" y="702"/>
                    </a:lnTo>
                    <a:lnTo>
                      <a:pt x="12096" y="702"/>
                    </a:lnTo>
                    <a:lnTo>
                      <a:pt x="11992" y="702"/>
                    </a:lnTo>
                    <a:lnTo>
                      <a:pt x="11889" y="702"/>
                    </a:lnTo>
                    <a:lnTo>
                      <a:pt x="11474" y="983"/>
                    </a:lnTo>
                    <a:lnTo>
                      <a:pt x="10852" y="1404"/>
                    </a:lnTo>
                    <a:lnTo>
                      <a:pt x="10126" y="2106"/>
                    </a:lnTo>
                    <a:lnTo>
                      <a:pt x="9919" y="2527"/>
                    </a:lnTo>
                    <a:lnTo>
                      <a:pt x="9711" y="2808"/>
                    </a:lnTo>
                    <a:lnTo>
                      <a:pt x="9815" y="2808"/>
                    </a:lnTo>
                    <a:lnTo>
                      <a:pt x="9815" y="2668"/>
                    </a:lnTo>
                    <a:lnTo>
                      <a:pt x="9504" y="3510"/>
                    </a:lnTo>
                    <a:lnTo>
                      <a:pt x="9297" y="4493"/>
                    </a:lnTo>
                    <a:lnTo>
                      <a:pt x="9193" y="5055"/>
                    </a:lnTo>
                    <a:lnTo>
                      <a:pt x="9193" y="5336"/>
                    </a:lnTo>
                    <a:lnTo>
                      <a:pt x="9193" y="5336"/>
                    </a:lnTo>
                    <a:lnTo>
                      <a:pt x="9107" y="5757"/>
                    </a:lnTo>
                    <a:lnTo>
                      <a:pt x="9003" y="6459"/>
                    </a:lnTo>
                    <a:lnTo>
                      <a:pt x="8899" y="7301"/>
                    </a:lnTo>
                    <a:lnTo>
                      <a:pt x="8796" y="8144"/>
                    </a:lnTo>
                    <a:lnTo>
                      <a:pt x="8173" y="9127"/>
                    </a:lnTo>
                    <a:lnTo>
                      <a:pt x="8173" y="9267"/>
                    </a:lnTo>
                    <a:lnTo>
                      <a:pt x="8070" y="9408"/>
                    </a:lnTo>
                    <a:lnTo>
                      <a:pt x="7759" y="10227"/>
                    </a:lnTo>
                    <a:lnTo>
                      <a:pt x="7448" y="11210"/>
                    </a:lnTo>
                    <a:lnTo>
                      <a:pt x="7240" y="12192"/>
                    </a:lnTo>
                    <a:lnTo>
                      <a:pt x="7137" y="12333"/>
                    </a:lnTo>
                    <a:lnTo>
                      <a:pt x="7137" y="12473"/>
                    </a:lnTo>
                    <a:lnTo>
                      <a:pt x="7137" y="12614"/>
                    </a:lnTo>
                    <a:lnTo>
                      <a:pt x="7137" y="12614"/>
                    </a:lnTo>
                    <a:lnTo>
                      <a:pt x="7137" y="12614"/>
                    </a:lnTo>
                    <a:lnTo>
                      <a:pt x="7137" y="12614"/>
                    </a:lnTo>
                    <a:lnTo>
                      <a:pt x="7137" y="12614"/>
                    </a:lnTo>
                    <a:lnTo>
                      <a:pt x="7137" y="12614"/>
                    </a:lnTo>
                    <a:lnTo>
                      <a:pt x="6100" y="14018"/>
                    </a:lnTo>
                    <a:lnTo>
                      <a:pt x="5996" y="14018"/>
                    </a:lnTo>
                    <a:lnTo>
                      <a:pt x="5892" y="14018"/>
                    </a:lnTo>
                    <a:lnTo>
                      <a:pt x="5789" y="14299"/>
                    </a:lnTo>
                    <a:lnTo>
                      <a:pt x="5374" y="14720"/>
                    </a:lnTo>
                    <a:lnTo>
                      <a:pt x="5270" y="14720"/>
                    </a:lnTo>
                    <a:lnTo>
                      <a:pt x="5167" y="14720"/>
                    </a:lnTo>
                    <a:lnTo>
                      <a:pt x="5167" y="14860"/>
                    </a:lnTo>
                    <a:lnTo>
                      <a:pt x="5063" y="14860"/>
                    </a:lnTo>
                    <a:lnTo>
                      <a:pt x="5063" y="14860"/>
                    </a:lnTo>
                    <a:lnTo>
                      <a:pt x="5063" y="14860"/>
                    </a:lnTo>
                    <a:lnTo>
                      <a:pt x="5063" y="14860"/>
                    </a:lnTo>
                    <a:lnTo>
                      <a:pt x="4441" y="15422"/>
                    </a:lnTo>
                    <a:lnTo>
                      <a:pt x="4441" y="15562"/>
                    </a:lnTo>
                    <a:lnTo>
                      <a:pt x="4441" y="15562"/>
                    </a:lnTo>
                    <a:lnTo>
                      <a:pt x="4441" y="15843"/>
                    </a:lnTo>
                    <a:lnTo>
                      <a:pt x="4441" y="16405"/>
                    </a:lnTo>
                    <a:lnTo>
                      <a:pt x="4441" y="16826"/>
                    </a:lnTo>
                    <a:lnTo>
                      <a:pt x="4441" y="17107"/>
                    </a:lnTo>
                    <a:lnTo>
                      <a:pt x="3732" y="16966"/>
                    </a:lnTo>
                    <a:lnTo>
                      <a:pt x="2592" y="18651"/>
                    </a:lnTo>
                    <a:lnTo>
                      <a:pt x="2592" y="19353"/>
                    </a:lnTo>
                    <a:lnTo>
                      <a:pt x="3007" y="19353"/>
                    </a:lnTo>
                    <a:lnTo>
                      <a:pt x="1970" y="19775"/>
                    </a:lnTo>
                    <a:lnTo>
                      <a:pt x="1866" y="19915"/>
                    </a:lnTo>
                    <a:lnTo>
                      <a:pt x="933" y="19634"/>
                    </a:lnTo>
                    <a:lnTo>
                      <a:pt x="0" y="20055"/>
                    </a:lnTo>
                    <a:lnTo>
                      <a:pt x="0" y="20477"/>
                    </a:lnTo>
                    <a:lnTo>
                      <a:pt x="1763" y="20898"/>
                    </a:lnTo>
                    <a:lnTo>
                      <a:pt x="1659" y="20898"/>
                    </a:lnTo>
                    <a:lnTo>
                      <a:pt x="2696" y="21179"/>
                    </a:lnTo>
                    <a:lnTo>
                      <a:pt x="2903" y="21038"/>
                    </a:lnTo>
                    <a:lnTo>
                      <a:pt x="5374" y="21600"/>
                    </a:lnTo>
                    <a:lnTo>
                      <a:pt x="6307" y="21319"/>
                    </a:lnTo>
                    <a:lnTo>
                      <a:pt x="6411" y="20758"/>
                    </a:lnTo>
                    <a:lnTo>
                      <a:pt x="4147" y="20336"/>
                    </a:lnTo>
                    <a:lnTo>
                      <a:pt x="4147" y="20196"/>
                    </a:lnTo>
                    <a:lnTo>
                      <a:pt x="8588" y="18511"/>
                    </a:lnTo>
                    <a:lnTo>
                      <a:pt x="8692" y="18932"/>
                    </a:lnTo>
                    <a:lnTo>
                      <a:pt x="11059" y="19353"/>
                    </a:lnTo>
                    <a:lnTo>
                      <a:pt x="11059" y="19353"/>
                    </a:lnTo>
                    <a:lnTo>
                      <a:pt x="12096" y="16966"/>
                    </a:lnTo>
                    <a:lnTo>
                      <a:pt x="12096" y="16966"/>
                    </a:lnTo>
                    <a:lnTo>
                      <a:pt x="12096" y="16966"/>
                    </a:lnTo>
                    <a:lnTo>
                      <a:pt x="12096" y="16966"/>
                    </a:lnTo>
                    <a:lnTo>
                      <a:pt x="12096" y="16966"/>
                    </a:lnTo>
                    <a:lnTo>
                      <a:pt x="11370" y="16826"/>
                    </a:lnTo>
                    <a:lnTo>
                      <a:pt x="11474" y="15281"/>
                    </a:lnTo>
                    <a:lnTo>
                      <a:pt x="11474" y="15281"/>
                    </a:lnTo>
                    <a:lnTo>
                      <a:pt x="11578" y="14579"/>
                    </a:lnTo>
                    <a:lnTo>
                      <a:pt x="11992" y="14299"/>
                    </a:lnTo>
                    <a:lnTo>
                      <a:pt x="11992" y="14158"/>
                    </a:lnTo>
                    <a:lnTo>
                      <a:pt x="11992" y="14158"/>
                    </a:lnTo>
                    <a:lnTo>
                      <a:pt x="12407" y="13737"/>
                    </a:lnTo>
                    <a:lnTo>
                      <a:pt x="12925" y="13316"/>
                    </a:lnTo>
                    <a:lnTo>
                      <a:pt x="13444" y="12894"/>
                    </a:lnTo>
                    <a:lnTo>
                      <a:pt x="13755" y="12473"/>
                    </a:lnTo>
                    <a:lnTo>
                      <a:pt x="14152" y="12052"/>
                    </a:lnTo>
                    <a:lnTo>
                      <a:pt x="14567" y="11631"/>
                    </a:lnTo>
                    <a:lnTo>
                      <a:pt x="14982" y="10929"/>
                    </a:lnTo>
                    <a:lnTo>
                      <a:pt x="15189" y="10507"/>
                    </a:lnTo>
                    <a:lnTo>
                      <a:pt x="15189" y="10367"/>
                    </a:lnTo>
                    <a:lnTo>
                      <a:pt x="15293" y="10367"/>
                    </a:lnTo>
                    <a:lnTo>
                      <a:pt x="15396" y="10086"/>
                    </a:lnTo>
                    <a:lnTo>
                      <a:pt x="15604" y="9946"/>
                    </a:lnTo>
                    <a:lnTo>
                      <a:pt x="15708" y="9688"/>
                    </a:lnTo>
                    <a:lnTo>
                      <a:pt x="15708" y="9127"/>
                    </a:lnTo>
                    <a:lnTo>
                      <a:pt x="15604" y="8425"/>
                    </a:lnTo>
                    <a:lnTo>
                      <a:pt x="16019" y="8144"/>
                    </a:lnTo>
                    <a:lnTo>
                      <a:pt x="16433" y="7723"/>
                    </a:lnTo>
                    <a:lnTo>
                      <a:pt x="16848" y="7442"/>
                    </a:lnTo>
                    <a:lnTo>
                      <a:pt x="17159" y="7021"/>
                    </a:lnTo>
                    <a:lnTo>
                      <a:pt x="17263" y="7161"/>
                    </a:lnTo>
                    <a:lnTo>
                      <a:pt x="17470" y="7161"/>
                    </a:lnTo>
                    <a:lnTo>
                      <a:pt x="17677" y="7863"/>
                    </a:lnTo>
                    <a:lnTo>
                      <a:pt x="17677" y="7863"/>
                    </a:lnTo>
                    <a:lnTo>
                      <a:pt x="18507" y="10507"/>
                    </a:lnTo>
                    <a:lnTo>
                      <a:pt x="18507" y="10929"/>
                    </a:lnTo>
                    <a:lnTo>
                      <a:pt x="18611" y="11631"/>
                    </a:lnTo>
                    <a:lnTo>
                      <a:pt x="19025" y="13175"/>
                    </a:lnTo>
                    <a:lnTo>
                      <a:pt x="19319" y="14439"/>
                    </a:lnTo>
                    <a:lnTo>
                      <a:pt x="19423" y="15001"/>
                    </a:lnTo>
                    <a:lnTo>
                      <a:pt x="19423" y="15281"/>
                    </a:lnTo>
                    <a:lnTo>
                      <a:pt x="19319" y="15422"/>
                    </a:lnTo>
                    <a:lnTo>
                      <a:pt x="19215" y="15703"/>
                    </a:lnTo>
                    <a:lnTo>
                      <a:pt x="19215" y="16124"/>
                    </a:lnTo>
                    <a:lnTo>
                      <a:pt x="19319" y="16405"/>
                    </a:lnTo>
                    <a:lnTo>
                      <a:pt x="19423" y="16826"/>
                    </a:lnTo>
                    <a:lnTo>
                      <a:pt x="19526" y="17247"/>
                    </a:lnTo>
                    <a:lnTo>
                      <a:pt x="19630" y="17528"/>
                    </a:lnTo>
                    <a:lnTo>
                      <a:pt x="19837" y="17528"/>
                    </a:lnTo>
                    <a:lnTo>
                      <a:pt x="19941" y="17388"/>
                    </a:lnTo>
                    <a:lnTo>
                      <a:pt x="19941" y="16966"/>
                    </a:lnTo>
                    <a:lnTo>
                      <a:pt x="19837" y="16545"/>
                    </a:lnTo>
                    <a:lnTo>
                      <a:pt x="19837" y="16405"/>
                    </a:lnTo>
                    <a:lnTo>
                      <a:pt x="20771" y="16686"/>
                    </a:lnTo>
                    <a:lnTo>
                      <a:pt x="20874" y="16826"/>
                    </a:lnTo>
                    <a:lnTo>
                      <a:pt x="20978" y="17247"/>
                    </a:lnTo>
                    <a:lnTo>
                      <a:pt x="21082" y="17528"/>
                    </a:lnTo>
                    <a:lnTo>
                      <a:pt x="21289" y="17668"/>
                    </a:lnTo>
                    <a:lnTo>
                      <a:pt x="21393" y="17528"/>
                    </a:lnTo>
                    <a:lnTo>
                      <a:pt x="21289" y="17247"/>
                    </a:lnTo>
                    <a:lnTo>
                      <a:pt x="21393" y="17528"/>
                    </a:lnTo>
                    <a:lnTo>
                      <a:pt x="21496" y="17668"/>
                    </a:lnTo>
                    <a:lnTo>
                      <a:pt x="21600" y="17528"/>
                    </a:lnTo>
                    <a:lnTo>
                      <a:pt x="21600" y="17388"/>
                    </a:lnTo>
                    <a:lnTo>
                      <a:pt x="21600" y="17107"/>
                    </a:lnTo>
                    <a:lnTo>
                      <a:pt x="21496" y="16826"/>
                    </a:lnTo>
                    <a:lnTo>
                      <a:pt x="21496" y="16686"/>
                    </a:lnTo>
                    <a:lnTo>
                      <a:pt x="21496" y="16686"/>
                    </a:lnTo>
                    <a:close/>
                    <a:moveTo>
                      <a:pt x="11992" y="6178"/>
                    </a:moveTo>
                    <a:lnTo>
                      <a:pt x="12096" y="6459"/>
                    </a:lnTo>
                    <a:lnTo>
                      <a:pt x="12303" y="6740"/>
                    </a:lnTo>
                    <a:lnTo>
                      <a:pt x="12822" y="7723"/>
                    </a:lnTo>
                    <a:lnTo>
                      <a:pt x="13444" y="8425"/>
                    </a:lnTo>
                    <a:lnTo>
                      <a:pt x="13548" y="8706"/>
                    </a:lnTo>
                    <a:lnTo>
                      <a:pt x="13651" y="8846"/>
                    </a:lnTo>
                    <a:lnTo>
                      <a:pt x="13755" y="8986"/>
                    </a:lnTo>
                    <a:lnTo>
                      <a:pt x="13755" y="8986"/>
                    </a:lnTo>
                    <a:lnTo>
                      <a:pt x="13651" y="10086"/>
                    </a:lnTo>
                    <a:lnTo>
                      <a:pt x="13236" y="10367"/>
                    </a:lnTo>
                    <a:lnTo>
                      <a:pt x="12925" y="10788"/>
                    </a:lnTo>
                    <a:lnTo>
                      <a:pt x="12511" y="11350"/>
                    </a:lnTo>
                    <a:lnTo>
                      <a:pt x="12303" y="11771"/>
                    </a:lnTo>
                    <a:lnTo>
                      <a:pt x="12303" y="11912"/>
                    </a:lnTo>
                    <a:lnTo>
                      <a:pt x="12200" y="12052"/>
                    </a:lnTo>
                    <a:lnTo>
                      <a:pt x="11889" y="12473"/>
                    </a:lnTo>
                    <a:lnTo>
                      <a:pt x="11578" y="12894"/>
                    </a:lnTo>
                    <a:lnTo>
                      <a:pt x="11370" y="13175"/>
                    </a:lnTo>
                    <a:lnTo>
                      <a:pt x="11370" y="13316"/>
                    </a:lnTo>
                    <a:lnTo>
                      <a:pt x="11370" y="13316"/>
                    </a:lnTo>
                    <a:lnTo>
                      <a:pt x="11370" y="13316"/>
                    </a:lnTo>
                    <a:lnTo>
                      <a:pt x="11267" y="13316"/>
                    </a:lnTo>
                    <a:lnTo>
                      <a:pt x="11267" y="13456"/>
                    </a:lnTo>
                    <a:lnTo>
                      <a:pt x="11059" y="13597"/>
                    </a:lnTo>
                    <a:lnTo>
                      <a:pt x="10644" y="13877"/>
                    </a:lnTo>
                    <a:lnTo>
                      <a:pt x="10437" y="14018"/>
                    </a:lnTo>
                    <a:lnTo>
                      <a:pt x="10230" y="14158"/>
                    </a:lnTo>
                    <a:lnTo>
                      <a:pt x="10230" y="14158"/>
                    </a:lnTo>
                    <a:lnTo>
                      <a:pt x="10126" y="14299"/>
                    </a:lnTo>
                    <a:lnTo>
                      <a:pt x="9919" y="14439"/>
                    </a:lnTo>
                    <a:lnTo>
                      <a:pt x="9711" y="14720"/>
                    </a:lnTo>
                    <a:lnTo>
                      <a:pt x="9504" y="14860"/>
                    </a:lnTo>
                    <a:lnTo>
                      <a:pt x="9504" y="15281"/>
                    </a:lnTo>
                    <a:lnTo>
                      <a:pt x="9608" y="15843"/>
                    </a:lnTo>
                    <a:lnTo>
                      <a:pt x="9711" y="16545"/>
                    </a:lnTo>
                    <a:lnTo>
                      <a:pt x="9297" y="17247"/>
                    </a:lnTo>
                    <a:lnTo>
                      <a:pt x="6515" y="18371"/>
                    </a:lnTo>
                    <a:lnTo>
                      <a:pt x="6307" y="17809"/>
                    </a:lnTo>
                    <a:lnTo>
                      <a:pt x="6204" y="17668"/>
                    </a:lnTo>
                    <a:lnTo>
                      <a:pt x="6100" y="17668"/>
                    </a:lnTo>
                    <a:lnTo>
                      <a:pt x="6204" y="15984"/>
                    </a:lnTo>
                    <a:lnTo>
                      <a:pt x="6307" y="15703"/>
                    </a:lnTo>
                    <a:lnTo>
                      <a:pt x="6411" y="15562"/>
                    </a:lnTo>
                    <a:lnTo>
                      <a:pt x="6722" y="15001"/>
                    </a:lnTo>
                    <a:lnTo>
                      <a:pt x="6722" y="15001"/>
                    </a:lnTo>
                    <a:lnTo>
                      <a:pt x="7137" y="14720"/>
                    </a:lnTo>
                    <a:lnTo>
                      <a:pt x="7448" y="14299"/>
                    </a:lnTo>
                    <a:lnTo>
                      <a:pt x="7240" y="14579"/>
                    </a:lnTo>
                    <a:lnTo>
                      <a:pt x="7240" y="14720"/>
                    </a:lnTo>
                    <a:lnTo>
                      <a:pt x="7344" y="15141"/>
                    </a:lnTo>
                    <a:lnTo>
                      <a:pt x="7344" y="15422"/>
                    </a:lnTo>
                    <a:lnTo>
                      <a:pt x="7448" y="15562"/>
                    </a:lnTo>
                    <a:lnTo>
                      <a:pt x="7551" y="15422"/>
                    </a:lnTo>
                    <a:lnTo>
                      <a:pt x="7655" y="14860"/>
                    </a:lnTo>
                    <a:lnTo>
                      <a:pt x="7655" y="14439"/>
                    </a:lnTo>
                    <a:lnTo>
                      <a:pt x="7655" y="14158"/>
                    </a:lnTo>
                    <a:lnTo>
                      <a:pt x="8484" y="13456"/>
                    </a:lnTo>
                    <a:lnTo>
                      <a:pt x="9107" y="12754"/>
                    </a:lnTo>
                    <a:lnTo>
                      <a:pt x="9504" y="12333"/>
                    </a:lnTo>
                    <a:lnTo>
                      <a:pt x="9815" y="12052"/>
                    </a:lnTo>
                    <a:lnTo>
                      <a:pt x="10126" y="11771"/>
                    </a:lnTo>
                    <a:lnTo>
                      <a:pt x="10333" y="11631"/>
                    </a:lnTo>
                    <a:lnTo>
                      <a:pt x="10541" y="11350"/>
                    </a:lnTo>
                    <a:lnTo>
                      <a:pt x="10644" y="11210"/>
                    </a:lnTo>
                    <a:lnTo>
                      <a:pt x="10644" y="11069"/>
                    </a:lnTo>
                    <a:lnTo>
                      <a:pt x="10852" y="10648"/>
                    </a:lnTo>
                    <a:lnTo>
                      <a:pt x="10956" y="10086"/>
                    </a:lnTo>
                    <a:lnTo>
                      <a:pt x="11059" y="9548"/>
                    </a:lnTo>
                    <a:lnTo>
                      <a:pt x="11059" y="9408"/>
                    </a:lnTo>
                    <a:lnTo>
                      <a:pt x="11059" y="9267"/>
                    </a:lnTo>
                    <a:lnTo>
                      <a:pt x="10852" y="9267"/>
                    </a:lnTo>
                    <a:lnTo>
                      <a:pt x="10956" y="9267"/>
                    </a:lnTo>
                    <a:lnTo>
                      <a:pt x="10956" y="9267"/>
                    </a:lnTo>
                    <a:lnTo>
                      <a:pt x="10956" y="9127"/>
                    </a:lnTo>
                    <a:lnTo>
                      <a:pt x="11059" y="8846"/>
                    </a:lnTo>
                    <a:lnTo>
                      <a:pt x="11267" y="7863"/>
                    </a:lnTo>
                    <a:lnTo>
                      <a:pt x="11474" y="7021"/>
                    </a:lnTo>
                    <a:lnTo>
                      <a:pt x="11474" y="6599"/>
                    </a:lnTo>
                    <a:lnTo>
                      <a:pt x="11578" y="6459"/>
                    </a:lnTo>
                    <a:lnTo>
                      <a:pt x="11474" y="6319"/>
                    </a:lnTo>
                    <a:lnTo>
                      <a:pt x="11370" y="6038"/>
                    </a:lnTo>
                    <a:lnTo>
                      <a:pt x="11163" y="5757"/>
                    </a:lnTo>
                    <a:lnTo>
                      <a:pt x="11059" y="5616"/>
                    </a:lnTo>
                    <a:lnTo>
                      <a:pt x="11681" y="6038"/>
                    </a:lnTo>
                    <a:lnTo>
                      <a:pt x="11785" y="4493"/>
                    </a:lnTo>
                    <a:lnTo>
                      <a:pt x="11785" y="4634"/>
                    </a:lnTo>
                    <a:lnTo>
                      <a:pt x="11785" y="5195"/>
                    </a:lnTo>
                    <a:lnTo>
                      <a:pt x="11889" y="5757"/>
                    </a:lnTo>
                    <a:lnTo>
                      <a:pt x="11992" y="6178"/>
                    </a:lnTo>
                    <a:lnTo>
                      <a:pt x="11992" y="6178"/>
                    </a:lnTo>
                    <a:close/>
                    <a:moveTo>
                      <a:pt x="9193" y="10648"/>
                    </a:moveTo>
                    <a:lnTo>
                      <a:pt x="9107" y="10788"/>
                    </a:lnTo>
                    <a:lnTo>
                      <a:pt x="9193" y="10507"/>
                    </a:lnTo>
                    <a:lnTo>
                      <a:pt x="9193" y="10648"/>
                    </a:lnTo>
                    <a:lnTo>
                      <a:pt x="9193" y="10648"/>
                    </a:lnTo>
                    <a:close/>
                    <a:moveTo>
                      <a:pt x="10956" y="18792"/>
                    </a:moveTo>
                    <a:lnTo>
                      <a:pt x="10956" y="18792"/>
                    </a:lnTo>
                    <a:lnTo>
                      <a:pt x="10956" y="18792"/>
                    </a:lnTo>
                    <a:lnTo>
                      <a:pt x="10956" y="18792"/>
                    </a:lnTo>
                    <a:lnTo>
                      <a:pt x="10956" y="18792"/>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304" name="Shape"/>
              <p:cNvSpPr/>
              <p:nvPr/>
            </p:nvSpPr>
            <p:spPr>
              <a:xfrm>
                <a:off x="781050" y="674687"/>
                <a:ext cx="74613" cy="123826"/>
              </a:xfrm>
              <a:custGeom>
                <a:avLst/>
                <a:gdLst/>
                <a:ahLst/>
                <a:cxnLst>
                  <a:cxn ang="0">
                    <a:pos x="wd2" y="hd2"/>
                  </a:cxn>
                  <a:cxn ang="5400000">
                    <a:pos x="wd2" y="hd2"/>
                  </a:cxn>
                  <a:cxn ang="10800000">
                    <a:pos x="wd2" y="hd2"/>
                  </a:cxn>
                  <a:cxn ang="16200000">
                    <a:pos x="wd2" y="hd2"/>
                  </a:cxn>
                </a:cxnLst>
                <a:rect l="0" t="0" r="r" b="b"/>
                <a:pathLst>
                  <a:path w="21600" h="21600" extrusionOk="0">
                    <a:moveTo>
                      <a:pt x="5515" y="19938"/>
                    </a:moveTo>
                    <a:lnTo>
                      <a:pt x="8272" y="16615"/>
                    </a:lnTo>
                    <a:lnTo>
                      <a:pt x="11030" y="14954"/>
                    </a:lnTo>
                    <a:lnTo>
                      <a:pt x="21600" y="0"/>
                    </a:lnTo>
                    <a:lnTo>
                      <a:pt x="0" y="21600"/>
                    </a:lnTo>
                    <a:lnTo>
                      <a:pt x="5515" y="19938"/>
                    </a:lnTo>
                    <a:lnTo>
                      <a:pt x="5515" y="19938"/>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05" name="Shape"/>
              <p:cNvSpPr/>
              <p:nvPr/>
            </p:nvSpPr>
            <p:spPr>
              <a:xfrm>
                <a:off x="1733550" y="457200"/>
                <a:ext cx="236538" cy="665163"/>
              </a:xfrm>
              <a:custGeom>
                <a:avLst/>
                <a:gdLst/>
                <a:ahLst/>
                <a:cxnLst>
                  <a:cxn ang="0">
                    <a:pos x="wd2" y="hd2"/>
                  </a:cxn>
                  <a:cxn ang="5400000">
                    <a:pos x="wd2" y="hd2"/>
                  </a:cxn>
                  <a:cxn ang="10800000">
                    <a:pos x="wd2" y="hd2"/>
                  </a:cxn>
                  <a:cxn ang="16200000">
                    <a:pos x="wd2" y="hd2"/>
                  </a:cxn>
                </a:cxnLst>
                <a:rect l="0" t="0" r="r" b="b"/>
                <a:pathLst>
                  <a:path w="21600" h="21600" extrusionOk="0">
                    <a:moveTo>
                      <a:pt x="4204" y="4949"/>
                    </a:moveTo>
                    <a:lnTo>
                      <a:pt x="5944" y="6495"/>
                    </a:lnTo>
                    <a:lnTo>
                      <a:pt x="4204" y="8300"/>
                    </a:lnTo>
                    <a:lnTo>
                      <a:pt x="6813" y="7681"/>
                    </a:lnTo>
                    <a:lnTo>
                      <a:pt x="7683" y="17888"/>
                    </a:lnTo>
                    <a:lnTo>
                      <a:pt x="9423" y="19126"/>
                    </a:lnTo>
                    <a:lnTo>
                      <a:pt x="9423" y="19435"/>
                    </a:lnTo>
                    <a:lnTo>
                      <a:pt x="9423" y="20053"/>
                    </a:lnTo>
                    <a:lnTo>
                      <a:pt x="11162" y="20363"/>
                    </a:lnTo>
                    <a:lnTo>
                      <a:pt x="14642" y="20981"/>
                    </a:lnTo>
                    <a:lnTo>
                      <a:pt x="18121" y="21291"/>
                    </a:lnTo>
                    <a:lnTo>
                      <a:pt x="21600" y="21600"/>
                    </a:lnTo>
                    <a:lnTo>
                      <a:pt x="18121" y="20363"/>
                    </a:lnTo>
                    <a:lnTo>
                      <a:pt x="11162" y="18816"/>
                    </a:lnTo>
                    <a:lnTo>
                      <a:pt x="11162" y="18816"/>
                    </a:lnTo>
                    <a:lnTo>
                      <a:pt x="11162" y="18198"/>
                    </a:lnTo>
                    <a:lnTo>
                      <a:pt x="12032" y="16960"/>
                    </a:lnTo>
                    <a:lnTo>
                      <a:pt x="12032" y="15105"/>
                    </a:lnTo>
                    <a:lnTo>
                      <a:pt x="12032" y="13249"/>
                    </a:lnTo>
                    <a:lnTo>
                      <a:pt x="12032" y="11393"/>
                    </a:lnTo>
                    <a:lnTo>
                      <a:pt x="11162" y="9537"/>
                    </a:lnTo>
                    <a:lnTo>
                      <a:pt x="9423" y="7990"/>
                    </a:lnTo>
                    <a:lnTo>
                      <a:pt x="8553" y="7372"/>
                    </a:lnTo>
                    <a:lnTo>
                      <a:pt x="7683" y="7063"/>
                    </a:lnTo>
                    <a:lnTo>
                      <a:pt x="7683" y="6186"/>
                    </a:lnTo>
                    <a:lnTo>
                      <a:pt x="7683" y="5568"/>
                    </a:lnTo>
                    <a:lnTo>
                      <a:pt x="6813" y="4640"/>
                    </a:lnTo>
                    <a:lnTo>
                      <a:pt x="5074" y="2784"/>
                    </a:lnTo>
                    <a:lnTo>
                      <a:pt x="3334" y="928"/>
                    </a:lnTo>
                    <a:lnTo>
                      <a:pt x="2464" y="309"/>
                    </a:lnTo>
                    <a:lnTo>
                      <a:pt x="2464" y="0"/>
                    </a:lnTo>
                    <a:lnTo>
                      <a:pt x="0" y="309"/>
                    </a:lnTo>
                    <a:lnTo>
                      <a:pt x="870" y="5877"/>
                    </a:lnTo>
                    <a:lnTo>
                      <a:pt x="4204" y="4949"/>
                    </a:lnTo>
                    <a:lnTo>
                      <a:pt x="4204" y="4949"/>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06" name="Shape"/>
              <p:cNvSpPr/>
              <p:nvPr/>
            </p:nvSpPr>
            <p:spPr>
              <a:xfrm>
                <a:off x="1504950" y="238125"/>
                <a:ext cx="265113" cy="219075"/>
              </a:xfrm>
              <a:custGeom>
                <a:avLst/>
                <a:gdLst/>
                <a:ahLst/>
                <a:cxnLst>
                  <a:cxn ang="0">
                    <a:pos x="wd2" y="hd2"/>
                  </a:cxn>
                  <a:cxn ang="5400000">
                    <a:pos x="wd2" y="hd2"/>
                  </a:cxn>
                  <a:cxn ang="10800000">
                    <a:pos x="wd2" y="hd2"/>
                  </a:cxn>
                  <a:cxn ang="16200000">
                    <a:pos x="wd2" y="hd2"/>
                  </a:cxn>
                </a:cxnLst>
                <a:rect l="0" t="0" r="r" b="b"/>
                <a:pathLst>
                  <a:path w="21600" h="21600" extrusionOk="0">
                    <a:moveTo>
                      <a:pt x="13193" y="2817"/>
                    </a:moveTo>
                    <a:lnTo>
                      <a:pt x="12417" y="1878"/>
                    </a:lnTo>
                    <a:lnTo>
                      <a:pt x="11641" y="0"/>
                    </a:lnTo>
                    <a:lnTo>
                      <a:pt x="10089" y="0"/>
                    </a:lnTo>
                    <a:lnTo>
                      <a:pt x="8537" y="0"/>
                    </a:lnTo>
                    <a:lnTo>
                      <a:pt x="7760" y="0"/>
                    </a:lnTo>
                    <a:lnTo>
                      <a:pt x="6208" y="939"/>
                    </a:lnTo>
                    <a:lnTo>
                      <a:pt x="4656" y="1878"/>
                    </a:lnTo>
                    <a:lnTo>
                      <a:pt x="3880" y="1878"/>
                    </a:lnTo>
                    <a:lnTo>
                      <a:pt x="3104" y="3757"/>
                    </a:lnTo>
                    <a:lnTo>
                      <a:pt x="2328" y="6574"/>
                    </a:lnTo>
                    <a:lnTo>
                      <a:pt x="776" y="10330"/>
                    </a:lnTo>
                    <a:lnTo>
                      <a:pt x="0" y="11270"/>
                    </a:lnTo>
                    <a:lnTo>
                      <a:pt x="5432" y="4696"/>
                    </a:lnTo>
                    <a:lnTo>
                      <a:pt x="3880" y="10330"/>
                    </a:lnTo>
                    <a:lnTo>
                      <a:pt x="12417" y="5635"/>
                    </a:lnTo>
                    <a:lnTo>
                      <a:pt x="15521" y="12209"/>
                    </a:lnTo>
                    <a:lnTo>
                      <a:pt x="15521" y="8452"/>
                    </a:lnTo>
                    <a:lnTo>
                      <a:pt x="21600" y="21600"/>
                    </a:lnTo>
                    <a:lnTo>
                      <a:pt x="21600" y="18783"/>
                    </a:lnTo>
                    <a:lnTo>
                      <a:pt x="20824" y="15965"/>
                    </a:lnTo>
                    <a:lnTo>
                      <a:pt x="17849" y="9391"/>
                    </a:lnTo>
                    <a:lnTo>
                      <a:pt x="14745" y="4696"/>
                    </a:lnTo>
                    <a:lnTo>
                      <a:pt x="13969" y="3757"/>
                    </a:lnTo>
                    <a:lnTo>
                      <a:pt x="13193" y="2817"/>
                    </a:lnTo>
                    <a:lnTo>
                      <a:pt x="13193" y="281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07" name="Shape"/>
              <p:cNvSpPr/>
              <p:nvPr/>
            </p:nvSpPr>
            <p:spPr>
              <a:xfrm>
                <a:off x="1200150" y="47625"/>
                <a:ext cx="179388" cy="1809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7" y="0"/>
                    </a:lnTo>
                    <a:lnTo>
                      <a:pt x="4588" y="1137"/>
                    </a:lnTo>
                    <a:lnTo>
                      <a:pt x="9175" y="3411"/>
                    </a:lnTo>
                    <a:lnTo>
                      <a:pt x="13572" y="6821"/>
                    </a:lnTo>
                    <a:lnTo>
                      <a:pt x="15865" y="9095"/>
                    </a:lnTo>
                    <a:lnTo>
                      <a:pt x="18159" y="12505"/>
                    </a:lnTo>
                    <a:lnTo>
                      <a:pt x="20453" y="17053"/>
                    </a:lnTo>
                    <a:lnTo>
                      <a:pt x="21600" y="21600"/>
                    </a:lnTo>
                    <a:lnTo>
                      <a:pt x="15865" y="12505"/>
                    </a:lnTo>
                    <a:lnTo>
                      <a:pt x="11469" y="14779"/>
                    </a:lnTo>
                    <a:lnTo>
                      <a:pt x="13572" y="10232"/>
                    </a:lnTo>
                    <a:lnTo>
                      <a:pt x="2294" y="14779"/>
                    </a:lnTo>
                    <a:lnTo>
                      <a:pt x="11469" y="9095"/>
                    </a:lnTo>
                    <a:lnTo>
                      <a:pt x="11469" y="7958"/>
                    </a:lnTo>
                    <a:lnTo>
                      <a:pt x="10322" y="5684"/>
                    </a:lnTo>
                    <a:lnTo>
                      <a:pt x="6881" y="3411"/>
                    </a:lnTo>
                    <a:lnTo>
                      <a:pt x="0" y="0"/>
                    </a:lnTo>
                    <a:lnTo>
                      <a:pt x="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08" name="Shape"/>
              <p:cNvSpPr/>
              <p:nvPr/>
            </p:nvSpPr>
            <p:spPr>
              <a:xfrm>
                <a:off x="1476375" y="466725"/>
                <a:ext cx="104776" cy="95250"/>
              </a:xfrm>
              <a:custGeom>
                <a:avLst/>
                <a:gdLst/>
                <a:ahLst/>
                <a:cxnLst>
                  <a:cxn ang="0">
                    <a:pos x="wd2" y="hd2"/>
                  </a:cxn>
                  <a:cxn ang="5400000">
                    <a:pos x="wd2" y="hd2"/>
                  </a:cxn>
                  <a:cxn ang="10800000">
                    <a:pos x="wd2" y="hd2"/>
                  </a:cxn>
                  <a:cxn ang="16200000">
                    <a:pos x="wd2" y="hd2"/>
                  </a:cxn>
                </a:cxnLst>
                <a:rect l="0" t="0" r="r" b="b"/>
                <a:pathLst>
                  <a:path w="21600" h="21600" extrusionOk="0">
                    <a:moveTo>
                      <a:pt x="17673" y="0"/>
                    </a:moveTo>
                    <a:lnTo>
                      <a:pt x="13745" y="6480"/>
                    </a:lnTo>
                    <a:lnTo>
                      <a:pt x="11782" y="2160"/>
                    </a:lnTo>
                    <a:lnTo>
                      <a:pt x="7855" y="10800"/>
                    </a:lnTo>
                    <a:lnTo>
                      <a:pt x="5891" y="12960"/>
                    </a:lnTo>
                    <a:lnTo>
                      <a:pt x="1964" y="17280"/>
                    </a:lnTo>
                    <a:lnTo>
                      <a:pt x="0" y="21600"/>
                    </a:lnTo>
                    <a:lnTo>
                      <a:pt x="3927" y="19440"/>
                    </a:lnTo>
                    <a:lnTo>
                      <a:pt x="9818" y="12960"/>
                    </a:lnTo>
                    <a:lnTo>
                      <a:pt x="17673" y="6480"/>
                    </a:lnTo>
                    <a:lnTo>
                      <a:pt x="21600" y="2160"/>
                    </a:lnTo>
                    <a:lnTo>
                      <a:pt x="17673" y="0"/>
                    </a:lnTo>
                    <a:lnTo>
                      <a:pt x="17673"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09" name="Shape"/>
              <p:cNvSpPr/>
              <p:nvPr/>
            </p:nvSpPr>
            <p:spPr>
              <a:xfrm>
                <a:off x="1190625" y="619125"/>
                <a:ext cx="255588" cy="284163"/>
              </a:xfrm>
              <a:custGeom>
                <a:avLst/>
                <a:gdLst/>
                <a:ahLst/>
                <a:cxnLst>
                  <a:cxn ang="0">
                    <a:pos x="wd2" y="hd2"/>
                  </a:cxn>
                  <a:cxn ang="5400000">
                    <a:pos x="wd2" y="hd2"/>
                  </a:cxn>
                  <a:cxn ang="10800000">
                    <a:pos x="wd2" y="hd2"/>
                  </a:cxn>
                  <a:cxn ang="16200000">
                    <a:pos x="wd2" y="hd2"/>
                  </a:cxn>
                </a:cxnLst>
                <a:rect l="0" t="0" r="r" b="b"/>
                <a:pathLst>
                  <a:path w="21600" h="21600" extrusionOk="0">
                    <a:moveTo>
                      <a:pt x="17575" y="6396"/>
                    </a:moveTo>
                    <a:lnTo>
                      <a:pt x="18380" y="6396"/>
                    </a:lnTo>
                    <a:lnTo>
                      <a:pt x="19185" y="4947"/>
                    </a:lnTo>
                    <a:lnTo>
                      <a:pt x="20795" y="4223"/>
                    </a:lnTo>
                    <a:lnTo>
                      <a:pt x="21600" y="2896"/>
                    </a:lnTo>
                    <a:lnTo>
                      <a:pt x="21600" y="1448"/>
                    </a:lnTo>
                    <a:lnTo>
                      <a:pt x="21600" y="0"/>
                    </a:lnTo>
                    <a:lnTo>
                      <a:pt x="19990" y="2896"/>
                    </a:lnTo>
                    <a:lnTo>
                      <a:pt x="19185" y="4223"/>
                    </a:lnTo>
                    <a:lnTo>
                      <a:pt x="17575" y="4223"/>
                    </a:lnTo>
                    <a:lnTo>
                      <a:pt x="15965" y="4947"/>
                    </a:lnTo>
                    <a:lnTo>
                      <a:pt x="16770" y="6396"/>
                    </a:lnTo>
                    <a:lnTo>
                      <a:pt x="12745" y="11464"/>
                    </a:lnTo>
                    <a:lnTo>
                      <a:pt x="0" y="16532"/>
                    </a:lnTo>
                    <a:lnTo>
                      <a:pt x="8050" y="14360"/>
                    </a:lnTo>
                    <a:lnTo>
                      <a:pt x="7245" y="15084"/>
                    </a:lnTo>
                    <a:lnTo>
                      <a:pt x="6440" y="15808"/>
                    </a:lnTo>
                    <a:lnTo>
                      <a:pt x="3220" y="18704"/>
                    </a:lnTo>
                    <a:lnTo>
                      <a:pt x="1610" y="20152"/>
                    </a:lnTo>
                    <a:lnTo>
                      <a:pt x="0" y="20876"/>
                    </a:lnTo>
                    <a:lnTo>
                      <a:pt x="0" y="21600"/>
                    </a:lnTo>
                    <a:lnTo>
                      <a:pt x="805" y="20876"/>
                    </a:lnTo>
                    <a:lnTo>
                      <a:pt x="4025" y="18704"/>
                    </a:lnTo>
                    <a:lnTo>
                      <a:pt x="6440" y="17256"/>
                    </a:lnTo>
                    <a:lnTo>
                      <a:pt x="9525" y="15084"/>
                    </a:lnTo>
                    <a:lnTo>
                      <a:pt x="12745" y="12912"/>
                    </a:lnTo>
                    <a:lnTo>
                      <a:pt x="15965" y="9292"/>
                    </a:lnTo>
                    <a:lnTo>
                      <a:pt x="17575" y="7120"/>
                    </a:lnTo>
                    <a:lnTo>
                      <a:pt x="17575" y="6396"/>
                    </a:lnTo>
                    <a:lnTo>
                      <a:pt x="17575" y="6396"/>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10" name="Shape"/>
              <p:cNvSpPr/>
              <p:nvPr/>
            </p:nvSpPr>
            <p:spPr>
              <a:xfrm>
                <a:off x="865187" y="760412"/>
                <a:ext cx="115889" cy="85726"/>
              </a:xfrm>
              <a:custGeom>
                <a:avLst/>
                <a:gdLst/>
                <a:ahLst/>
                <a:cxnLst>
                  <a:cxn ang="0">
                    <a:pos x="wd2" y="hd2"/>
                  </a:cxn>
                  <a:cxn ang="5400000">
                    <a:pos x="wd2" y="hd2"/>
                  </a:cxn>
                  <a:cxn ang="10800000">
                    <a:pos x="wd2" y="hd2"/>
                  </a:cxn>
                  <a:cxn ang="16200000">
                    <a:pos x="wd2" y="hd2"/>
                  </a:cxn>
                </a:cxnLst>
                <a:rect l="0" t="0" r="r" b="b"/>
                <a:pathLst>
                  <a:path w="21600" h="21600" extrusionOk="0">
                    <a:moveTo>
                      <a:pt x="7200" y="14400"/>
                    </a:moveTo>
                    <a:lnTo>
                      <a:pt x="14400" y="9600"/>
                    </a:lnTo>
                    <a:lnTo>
                      <a:pt x="18000" y="4800"/>
                    </a:lnTo>
                    <a:lnTo>
                      <a:pt x="19800" y="2400"/>
                    </a:lnTo>
                    <a:lnTo>
                      <a:pt x="21600" y="0"/>
                    </a:lnTo>
                    <a:lnTo>
                      <a:pt x="12600" y="7200"/>
                    </a:lnTo>
                    <a:lnTo>
                      <a:pt x="9000" y="9600"/>
                    </a:lnTo>
                    <a:lnTo>
                      <a:pt x="7200" y="9600"/>
                    </a:lnTo>
                    <a:lnTo>
                      <a:pt x="5400" y="7200"/>
                    </a:lnTo>
                    <a:lnTo>
                      <a:pt x="3600" y="4800"/>
                    </a:lnTo>
                    <a:lnTo>
                      <a:pt x="0" y="21600"/>
                    </a:lnTo>
                    <a:lnTo>
                      <a:pt x="3600" y="16800"/>
                    </a:lnTo>
                    <a:lnTo>
                      <a:pt x="7200" y="14400"/>
                    </a:lnTo>
                    <a:lnTo>
                      <a:pt x="7200" y="144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11" name="Shape"/>
              <p:cNvSpPr/>
              <p:nvPr/>
            </p:nvSpPr>
            <p:spPr>
              <a:xfrm>
                <a:off x="685800" y="960437"/>
                <a:ext cx="19051" cy="85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800"/>
                    </a:lnTo>
                    <a:lnTo>
                      <a:pt x="0" y="7200"/>
                    </a:lnTo>
                    <a:lnTo>
                      <a:pt x="10800" y="21600"/>
                    </a:lnTo>
                    <a:lnTo>
                      <a:pt x="21600" y="14400"/>
                    </a:lnTo>
                    <a:lnTo>
                      <a:pt x="21600" y="7200"/>
                    </a:lnTo>
                    <a:lnTo>
                      <a:pt x="21600" y="2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12" name="Shape"/>
              <p:cNvSpPr/>
              <p:nvPr/>
            </p:nvSpPr>
            <p:spPr>
              <a:xfrm>
                <a:off x="476250" y="1169987"/>
                <a:ext cx="76201"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1800"/>
                    </a:moveTo>
                    <a:lnTo>
                      <a:pt x="21600" y="1800"/>
                    </a:lnTo>
                    <a:lnTo>
                      <a:pt x="21600" y="1800"/>
                    </a:lnTo>
                    <a:lnTo>
                      <a:pt x="21600" y="1800"/>
                    </a:lnTo>
                    <a:lnTo>
                      <a:pt x="2700" y="0"/>
                    </a:lnTo>
                    <a:lnTo>
                      <a:pt x="18900" y="3600"/>
                    </a:lnTo>
                    <a:lnTo>
                      <a:pt x="18900" y="3600"/>
                    </a:lnTo>
                    <a:lnTo>
                      <a:pt x="0" y="21600"/>
                    </a:lnTo>
                    <a:lnTo>
                      <a:pt x="8100" y="16200"/>
                    </a:lnTo>
                    <a:lnTo>
                      <a:pt x="8100" y="19800"/>
                    </a:lnTo>
                    <a:lnTo>
                      <a:pt x="21600" y="1800"/>
                    </a:lnTo>
                    <a:lnTo>
                      <a:pt x="21600" y="1800"/>
                    </a:lnTo>
                    <a:lnTo>
                      <a:pt x="21600" y="18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13" name="Shape"/>
              <p:cNvSpPr/>
              <p:nvPr/>
            </p:nvSpPr>
            <p:spPr>
              <a:xfrm>
                <a:off x="388937" y="1179512"/>
                <a:ext cx="457201" cy="133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644" y="9257"/>
                    </a:lnTo>
                    <a:lnTo>
                      <a:pt x="8580" y="15429"/>
                    </a:lnTo>
                    <a:lnTo>
                      <a:pt x="20772" y="4629"/>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14" name="Shape"/>
              <p:cNvSpPr/>
              <p:nvPr/>
            </p:nvSpPr>
            <p:spPr>
              <a:xfrm>
                <a:off x="1009650" y="1141412"/>
                <a:ext cx="104776" cy="171451"/>
              </a:xfrm>
              <a:custGeom>
                <a:avLst/>
                <a:gdLst/>
                <a:ahLst/>
                <a:cxnLst>
                  <a:cxn ang="0">
                    <a:pos x="wd2" y="hd2"/>
                  </a:cxn>
                  <a:cxn ang="5400000">
                    <a:pos x="wd2" y="hd2"/>
                  </a:cxn>
                  <a:cxn ang="10800000">
                    <a:pos x="wd2" y="hd2"/>
                  </a:cxn>
                  <a:cxn ang="16200000">
                    <a:pos x="wd2" y="hd2"/>
                  </a:cxn>
                </a:cxnLst>
                <a:rect l="0" t="0" r="r" b="b"/>
                <a:pathLst>
                  <a:path w="21600" h="21600" extrusionOk="0">
                    <a:moveTo>
                      <a:pt x="1964" y="0"/>
                    </a:moveTo>
                    <a:lnTo>
                      <a:pt x="21600" y="1200"/>
                    </a:lnTo>
                    <a:lnTo>
                      <a:pt x="0" y="16800"/>
                    </a:lnTo>
                    <a:lnTo>
                      <a:pt x="17673" y="4800"/>
                    </a:lnTo>
                    <a:lnTo>
                      <a:pt x="1964" y="21600"/>
                    </a:lnTo>
                    <a:lnTo>
                      <a:pt x="21600" y="1200"/>
                    </a:lnTo>
                    <a:lnTo>
                      <a:pt x="1964" y="0"/>
                    </a:lnTo>
                    <a:lnTo>
                      <a:pt x="1964"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15" name="Shape"/>
              <p:cNvSpPr/>
              <p:nvPr/>
            </p:nvSpPr>
            <p:spPr>
              <a:xfrm>
                <a:off x="276225" y="1312862"/>
                <a:ext cx="122238" cy="66676"/>
              </a:xfrm>
              <a:custGeom>
                <a:avLst/>
                <a:gdLst/>
                <a:ahLst/>
                <a:cxnLst>
                  <a:cxn ang="0">
                    <a:pos x="wd2" y="hd2"/>
                  </a:cxn>
                  <a:cxn ang="5400000">
                    <a:pos x="wd2" y="hd2"/>
                  </a:cxn>
                  <a:cxn ang="10800000">
                    <a:pos x="wd2" y="hd2"/>
                  </a:cxn>
                  <a:cxn ang="16200000">
                    <a:pos x="wd2" y="hd2"/>
                  </a:cxn>
                </a:cxnLst>
                <a:rect l="0" t="0" r="r" b="b"/>
                <a:pathLst>
                  <a:path w="21600" h="21600" extrusionOk="0">
                    <a:moveTo>
                      <a:pt x="10099" y="0"/>
                    </a:moveTo>
                    <a:lnTo>
                      <a:pt x="11782" y="0"/>
                    </a:lnTo>
                    <a:lnTo>
                      <a:pt x="16831" y="3086"/>
                    </a:lnTo>
                    <a:lnTo>
                      <a:pt x="13465" y="3086"/>
                    </a:lnTo>
                    <a:lnTo>
                      <a:pt x="11782" y="3086"/>
                    </a:lnTo>
                    <a:lnTo>
                      <a:pt x="16831" y="3086"/>
                    </a:lnTo>
                    <a:lnTo>
                      <a:pt x="0" y="12343"/>
                    </a:lnTo>
                    <a:lnTo>
                      <a:pt x="19917" y="3086"/>
                    </a:lnTo>
                    <a:lnTo>
                      <a:pt x="18514" y="21600"/>
                    </a:lnTo>
                    <a:lnTo>
                      <a:pt x="21600" y="3086"/>
                    </a:lnTo>
                    <a:lnTo>
                      <a:pt x="10099" y="0"/>
                    </a:lnTo>
                    <a:lnTo>
                      <a:pt x="10099"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16" name="Shape"/>
              <p:cNvSpPr/>
              <p:nvPr/>
            </p:nvSpPr>
            <p:spPr>
              <a:xfrm>
                <a:off x="485775" y="1398587"/>
                <a:ext cx="104776" cy="47626"/>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0" y="0"/>
                    </a:lnTo>
                    <a:lnTo>
                      <a:pt x="17673" y="4320"/>
                    </a:lnTo>
                    <a:lnTo>
                      <a:pt x="5891" y="12960"/>
                    </a:lnTo>
                    <a:lnTo>
                      <a:pt x="19636" y="8640"/>
                    </a:lnTo>
                    <a:lnTo>
                      <a:pt x="19636" y="21600"/>
                    </a:lnTo>
                    <a:lnTo>
                      <a:pt x="19636" y="21600"/>
                    </a:lnTo>
                    <a:lnTo>
                      <a:pt x="21600" y="4320"/>
                    </a:lnTo>
                    <a:lnTo>
                      <a:pt x="21600" y="432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17" name="Shape"/>
              <p:cNvSpPr/>
              <p:nvPr/>
            </p:nvSpPr>
            <p:spPr>
              <a:xfrm>
                <a:off x="1028700" y="1008062"/>
                <a:ext cx="28576" cy="95251"/>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4400" y="8640"/>
                    </a:lnTo>
                    <a:lnTo>
                      <a:pt x="14400" y="21600"/>
                    </a:lnTo>
                    <a:lnTo>
                      <a:pt x="21600" y="6480"/>
                    </a:lnTo>
                    <a:lnTo>
                      <a:pt x="21600" y="6480"/>
                    </a:lnTo>
                    <a:lnTo>
                      <a:pt x="21600" y="0"/>
                    </a:lnTo>
                    <a:lnTo>
                      <a:pt x="14400" y="6480"/>
                    </a:lnTo>
                    <a:lnTo>
                      <a:pt x="0" y="8640"/>
                    </a:lnTo>
                    <a:lnTo>
                      <a:pt x="0" y="864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18" name="Shape"/>
              <p:cNvSpPr/>
              <p:nvPr/>
            </p:nvSpPr>
            <p:spPr>
              <a:xfrm>
                <a:off x="561975" y="1169987"/>
                <a:ext cx="9526" cy="28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4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19" name="Shape"/>
              <p:cNvSpPr/>
              <p:nvPr/>
            </p:nvSpPr>
            <p:spPr>
              <a:xfrm>
                <a:off x="542925" y="1046162"/>
                <a:ext cx="47626" cy="123826"/>
              </a:xfrm>
              <a:custGeom>
                <a:avLst/>
                <a:gdLst/>
                <a:ahLst/>
                <a:cxnLst>
                  <a:cxn ang="0">
                    <a:pos x="wd2" y="hd2"/>
                  </a:cxn>
                  <a:cxn ang="5400000">
                    <a:pos x="wd2" y="hd2"/>
                  </a:cxn>
                  <a:cxn ang="10800000">
                    <a:pos x="wd2" y="hd2"/>
                  </a:cxn>
                  <a:cxn ang="16200000">
                    <a:pos x="wd2" y="hd2"/>
                  </a:cxn>
                </a:cxnLst>
                <a:rect l="0" t="0" r="r" b="b"/>
                <a:pathLst>
                  <a:path w="21600" h="21600" extrusionOk="0">
                    <a:moveTo>
                      <a:pt x="17280" y="1662"/>
                    </a:moveTo>
                    <a:lnTo>
                      <a:pt x="12960" y="6646"/>
                    </a:lnTo>
                    <a:lnTo>
                      <a:pt x="0" y="4985"/>
                    </a:lnTo>
                    <a:lnTo>
                      <a:pt x="8640" y="8308"/>
                    </a:lnTo>
                    <a:lnTo>
                      <a:pt x="4320" y="11631"/>
                    </a:lnTo>
                    <a:lnTo>
                      <a:pt x="12960" y="21600"/>
                    </a:lnTo>
                    <a:lnTo>
                      <a:pt x="12960" y="6646"/>
                    </a:lnTo>
                    <a:lnTo>
                      <a:pt x="17280" y="3323"/>
                    </a:lnTo>
                    <a:lnTo>
                      <a:pt x="21600" y="1662"/>
                    </a:lnTo>
                    <a:lnTo>
                      <a:pt x="21600" y="1662"/>
                    </a:lnTo>
                    <a:lnTo>
                      <a:pt x="8640" y="0"/>
                    </a:lnTo>
                    <a:lnTo>
                      <a:pt x="17280" y="1662"/>
                    </a:lnTo>
                    <a:lnTo>
                      <a:pt x="17280" y="1662"/>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20" name="Shape"/>
              <p:cNvSpPr/>
              <p:nvPr/>
            </p:nvSpPr>
            <p:spPr>
              <a:xfrm>
                <a:off x="552450" y="1198562"/>
                <a:ext cx="38101" cy="3810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0"/>
                    </a:lnTo>
                    <a:lnTo>
                      <a:pt x="5400" y="0"/>
                    </a:lnTo>
                    <a:lnTo>
                      <a:pt x="10800" y="5400"/>
                    </a:lnTo>
                    <a:lnTo>
                      <a:pt x="21600" y="21600"/>
                    </a:lnTo>
                    <a:lnTo>
                      <a:pt x="21600" y="16200"/>
                    </a:lnTo>
                    <a:lnTo>
                      <a:pt x="16200" y="5400"/>
                    </a:lnTo>
                    <a:lnTo>
                      <a:pt x="10800" y="0"/>
                    </a:lnTo>
                    <a:lnTo>
                      <a:pt x="5400" y="0"/>
                    </a:lnTo>
                    <a:lnTo>
                      <a:pt x="5400" y="0"/>
                    </a:lnTo>
                    <a:lnTo>
                      <a:pt x="54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21" name="Shape"/>
              <p:cNvSpPr/>
              <p:nvPr/>
            </p:nvSpPr>
            <p:spPr>
              <a:xfrm>
                <a:off x="966787" y="630237"/>
                <a:ext cx="341314" cy="342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768" y="3600"/>
                    </a:lnTo>
                    <a:lnTo>
                      <a:pt x="13261" y="4900"/>
                    </a:lnTo>
                    <a:lnTo>
                      <a:pt x="10448" y="7900"/>
                    </a:lnTo>
                    <a:lnTo>
                      <a:pt x="8740" y="11400"/>
                    </a:lnTo>
                    <a:lnTo>
                      <a:pt x="4822" y="15600"/>
                    </a:lnTo>
                    <a:lnTo>
                      <a:pt x="4220" y="16600"/>
                    </a:lnTo>
                    <a:lnTo>
                      <a:pt x="2913" y="17700"/>
                    </a:lnTo>
                    <a:lnTo>
                      <a:pt x="0" y="20800"/>
                    </a:lnTo>
                    <a:lnTo>
                      <a:pt x="4822" y="21600"/>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322" name="Shape"/>
              <p:cNvSpPr/>
              <p:nvPr/>
            </p:nvSpPr>
            <p:spPr>
              <a:xfrm>
                <a:off x="546100" y="676275"/>
                <a:ext cx="336551" cy="284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672" y="4344"/>
                    </a:lnTo>
                    <a:lnTo>
                      <a:pt x="0" y="21600"/>
                    </a:lnTo>
                    <a:lnTo>
                      <a:pt x="18034" y="10257"/>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323" name="Triangle"/>
              <p:cNvSpPr/>
              <p:nvPr/>
            </p:nvSpPr>
            <p:spPr>
              <a:xfrm>
                <a:off x="1341437" y="515937"/>
                <a:ext cx="101601" cy="125413"/>
              </a:xfrm>
              <a:custGeom>
                <a:avLst/>
                <a:gdLst/>
                <a:ahLst/>
                <a:cxnLst>
                  <a:cxn ang="0">
                    <a:pos x="wd2" y="hd2"/>
                  </a:cxn>
                  <a:cxn ang="5400000">
                    <a:pos x="wd2" y="hd2"/>
                  </a:cxn>
                  <a:cxn ang="10800000">
                    <a:pos x="wd2" y="hd2"/>
                  </a:cxn>
                  <a:cxn ang="16200000">
                    <a:pos x="wd2" y="hd2"/>
                  </a:cxn>
                </a:cxnLst>
                <a:rect l="0" t="0" r="r" b="b"/>
                <a:pathLst>
                  <a:path w="21600" h="21600" extrusionOk="0">
                    <a:moveTo>
                      <a:pt x="0" y="6015"/>
                    </a:moveTo>
                    <a:lnTo>
                      <a:pt x="21600" y="21600"/>
                    </a:lnTo>
                    <a:lnTo>
                      <a:pt x="20250" y="0"/>
                    </a:lnTo>
                    <a:lnTo>
                      <a:pt x="0" y="6015"/>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324" name="Shape"/>
              <p:cNvSpPr/>
              <p:nvPr/>
            </p:nvSpPr>
            <p:spPr>
              <a:xfrm>
                <a:off x="1071562" y="296862"/>
                <a:ext cx="217489" cy="328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680" y="9078"/>
                    </a:lnTo>
                    <a:lnTo>
                      <a:pt x="10879" y="16070"/>
                    </a:lnTo>
                    <a:lnTo>
                      <a:pt x="21600" y="21600"/>
                    </a:lnTo>
                    <a:lnTo>
                      <a:pt x="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325" name="Shape"/>
              <p:cNvSpPr/>
              <p:nvPr/>
            </p:nvSpPr>
            <p:spPr>
              <a:xfrm>
                <a:off x="992187" y="354012"/>
                <a:ext cx="103189" cy="3524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292" y="13816"/>
                    </a:lnTo>
                    <a:lnTo>
                      <a:pt x="21600" y="7005"/>
                    </a:lnTo>
                    <a:lnTo>
                      <a:pt x="2326" y="0"/>
                    </a:lnTo>
                    <a:lnTo>
                      <a:pt x="0"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grpSp>
      </p:grpSp>
      <p:sp>
        <p:nvSpPr>
          <p:cNvPr id="328" name="Strengthening the Brain"/>
          <p:cNvSpPr txBox="1">
            <a:spLocks noGrp="1"/>
          </p:cNvSpPr>
          <p:nvPr>
            <p:ph type="title"/>
          </p:nvPr>
        </p:nvSpPr>
        <p:spPr>
          <a:xfrm>
            <a:off x="457200" y="0"/>
            <a:ext cx="8229600" cy="990600"/>
          </a:xfrm>
          <a:prstGeom prst="rect">
            <a:avLst/>
          </a:prstGeom>
        </p:spPr>
        <p:txBody>
          <a:bodyPr/>
          <a:lstStyle/>
          <a:p>
            <a:r>
              <a:t>Strengthening the Brain</a:t>
            </a:r>
          </a:p>
        </p:txBody>
      </p:sp>
      <p:sp>
        <p:nvSpPr>
          <p:cNvPr id="329" name="Learn to perform tasks in a semi-automatic fashion  (The brain requires less glucose)…"/>
          <p:cNvSpPr txBox="1">
            <a:spLocks noGrp="1"/>
          </p:cNvSpPr>
          <p:nvPr>
            <p:ph type="body" idx="1"/>
          </p:nvPr>
        </p:nvSpPr>
        <p:spPr>
          <a:xfrm>
            <a:off x="457200" y="1143000"/>
            <a:ext cx="8229600" cy="5715000"/>
          </a:xfrm>
          <a:prstGeom prst="rect">
            <a:avLst/>
          </a:prstGeom>
        </p:spPr>
        <p:txBody>
          <a:bodyPr/>
          <a:lstStyle/>
          <a:p>
            <a:pPr>
              <a:buBlip>
                <a:blip r:embed="rId3"/>
              </a:buBlip>
            </a:pPr>
            <a:r>
              <a:t>Learn to perform tasks in a semi-automatic fashion  (The brain requires less glucose)</a:t>
            </a:r>
          </a:p>
          <a:p>
            <a:pPr lvl="2">
              <a:buBlip>
                <a:blip r:embed="rId3"/>
              </a:buBlip>
              <a:defRPr b="1"/>
            </a:pPr>
            <a:r>
              <a:t>When you play an instrument or participate in a sport, practice helps you to become more skillful</a:t>
            </a:r>
          </a:p>
          <a:p>
            <a:pPr lvl="2">
              <a:buBlip>
                <a:blip r:embed="rId3"/>
              </a:buBlip>
              <a:defRPr b="1"/>
            </a:pPr>
            <a:r>
              <a:t>Familiar tasks require less thought and preparation</a:t>
            </a:r>
          </a:p>
          <a:p>
            <a:pPr lvl="2">
              <a:buBlip>
                <a:blip r:embed="rId3"/>
              </a:buBlip>
              <a:defRPr b="1"/>
            </a:pPr>
            <a:r>
              <a:t>Practice (through homework, essays, grammar, reading, math) strengthens the brain and accelerates new learning</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1" name="Group"/>
          <p:cNvGrpSpPr/>
          <p:nvPr/>
        </p:nvGrpSpPr>
        <p:grpSpPr>
          <a:xfrm>
            <a:off x="0" y="0"/>
            <a:ext cx="9140826" cy="6851650"/>
            <a:chOff x="0" y="0"/>
            <a:chExt cx="9140825" cy="6851650"/>
          </a:xfrm>
        </p:grpSpPr>
        <p:sp>
          <p:nvSpPr>
            <p:cNvPr id="333" name="Shape"/>
            <p:cNvSpPr/>
            <p:nvPr/>
          </p:nvSpPr>
          <p:spPr>
            <a:xfrm>
              <a:off x="2876550" y="4462462"/>
              <a:ext cx="6264275" cy="2389188"/>
            </a:xfrm>
            <a:custGeom>
              <a:avLst/>
              <a:gdLst/>
              <a:ahLst/>
              <a:cxnLst>
                <a:cxn ang="0">
                  <a:pos x="wd2" y="hd2"/>
                </a:cxn>
                <a:cxn ang="5400000">
                  <a:pos x="wd2" y="hd2"/>
                </a:cxn>
                <a:cxn ang="10800000">
                  <a:pos x="wd2" y="hd2"/>
                </a:cxn>
                <a:cxn ang="16200000">
                  <a:pos x="wd2" y="hd2"/>
                </a:cxn>
              </a:cxnLst>
              <a:rect l="0" t="0" r="r" b="b"/>
              <a:pathLst>
                <a:path w="21600" h="21600" extrusionOk="0">
                  <a:moveTo>
                    <a:pt x="818" y="21600"/>
                  </a:moveTo>
                  <a:lnTo>
                    <a:pt x="3772" y="19103"/>
                  </a:lnTo>
                  <a:lnTo>
                    <a:pt x="6660" y="16605"/>
                  </a:lnTo>
                  <a:lnTo>
                    <a:pt x="9488" y="14022"/>
                  </a:lnTo>
                  <a:lnTo>
                    <a:pt x="12178" y="11367"/>
                  </a:lnTo>
                  <a:lnTo>
                    <a:pt x="13490" y="9989"/>
                  </a:lnTo>
                  <a:lnTo>
                    <a:pt x="14770" y="8697"/>
                  </a:lnTo>
                  <a:lnTo>
                    <a:pt x="16022" y="7320"/>
                  </a:lnTo>
                  <a:lnTo>
                    <a:pt x="17235" y="6028"/>
                  </a:lnTo>
                  <a:lnTo>
                    <a:pt x="18383" y="4650"/>
                  </a:lnTo>
                  <a:lnTo>
                    <a:pt x="19497" y="3358"/>
                  </a:lnTo>
                  <a:lnTo>
                    <a:pt x="20584" y="1981"/>
                  </a:lnTo>
                  <a:lnTo>
                    <a:pt x="21600" y="689"/>
                  </a:lnTo>
                  <a:lnTo>
                    <a:pt x="21600" y="0"/>
                  </a:lnTo>
                  <a:lnTo>
                    <a:pt x="20551" y="1378"/>
                  </a:lnTo>
                  <a:lnTo>
                    <a:pt x="19431" y="2756"/>
                  </a:lnTo>
                  <a:lnTo>
                    <a:pt x="18284" y="4133"/>
                  </a:lnTo>
                  <a:lnTo>
                    <a:pt x="17103" y="5511"/>
                  </a:lnTo>
                  <a:lnTo>
                    <a:pt x="15857" y="6889"/>
                  </a:lnTo>
                  <a:lnTo>
                    <a:pt x="14572" y="8267"/>
                  </a:lnTo>
                  <a:lnTo>
                    <a:pt x="13227" y="9645"/>
                  </a:lnTo>
                  <a:lnTo>
                    <a:pt x="11882" y="11022"/>
                  </a:lnTo>
                  <a:lnTo>
                    <a:pt x="10471" y="12400"/>
                  </a:lnTo>
                  <a:lnTo>
                    <a:pt x="9059" y="13778"/>
                  </a:lnTo>
                  <a:lnTo>
                    <a:pt x="6106" y="16433"/>
                  </a:lnTo>
                  <a:lnTo>
                    <a:pt x="3086" y="19103"/>
                  </a:lnTo>
                  <a:lnTo>
                    <a:pt x="0" y="21600"/>
                  </a:lnTo>
                  <a:lnTo>
                    <a:pt x="818" y="21600"/>
                  </a:lnTo>
                  <a:lnTo>
                    <a:pt x="818"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34" name="Shape"/>
            <p:cNvSpPr/>
            <p:nvPr/>
          </p:nvSpPr>
          <p:spPr>
            <a:xfrm>
              <a:off x="6389687" y="5757862"/>
              <a:ext cx="2751139" cy="1093788"/>
            </a:xfrm>
            <a:custGeom>
              <a:avLst/>
              <a:gdLst/>
              <a:ahLst/>
              <a:cxnLst>
                <a:cxn ang="0">
                  <a:pos x="wd2" y="hd2"/>
                </a:cxn>
                <a:cxn ang="5400000">
                  <a:pos x="wd2" y="hd2"/>
                </a:cxn>
                <a:cxn ang="10800000">
                  <a:pos x="wd2" y="hd2"/>
                </a:cxn>
                <a:cxn ang="16200000">
                  <a:pos x="wd2" y="hd2"/>
                </a:cxn>
              </a:cxnLst>
              <a:rect l="0" t="0" r="r" b="b"/>
              <a:pathLst>
                <a:path w="21600" h="21600" extrusionOk="0">
                  <a:moveTo>
                    <a:pt x="1650" y="21600"/>
                  </a:moveTo>
                  <a:lnTo>
                    <a:pt x="6875" y="16521"/>
                  </a:lnTo>
                  <a:lnTo>
                    <a:pt x="12037" y="11443"/>
                  </a:lnTo>
                  <a:lnTo>
                    <a:pt x="14500" y="8997"/>
                  </a:lnTo>
                  <a:lnTo>
                    <a:pt x="16962" y="6364"/>
                  </a:lnTo>
                  <a:lnTo>
                    <a:pt x="19363" y="3950"/>
                  </a:lnTo>
                  <a:lnTo>
                    <a:pt x="21600" y="1505"/>
                  </a:lnTo>
                  <a:lnTo>
                    <a:pt x="21600" y="0"/>
                  </a:lnTo>
                  <a:lnTo>
                    <a:pt x="19137" y="2633"/>
                  </a:lnTo>
                  <a:lnTo>
                    <a:pt x="16587" y="5235"/>
                  </a:lnTo>
                  <a:lnTo>
                    <a:pt x="13975" y="8057"/>
                  </a:lnTo>
                  <a:lnTo>
                    <a:pt x="11288" y="10690"/>
                  </a:lnTo>
                  <a:lnTo>
                    <a:pt x="5675" y="16145"/>
                  </a:lnTo>
                  <a:lnTo>
                    <a:pt x="0" y="21600"/>
                  </a:lnTo>
                  <a:lnTo>
                    <a:pt x="1650" y="21600"/>
                  </a:lnTo>
                  <a:lnTo>
                    <a:pt x="1650" y="216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35" name="Shape"/>
            <p:cNvSpPr/>
            <p:nvPr/>
          </p:nvSpPr>
          <p:spPr>
            <a:xfrm>
              <a:off x="0" y="0"/>
              <a:ext cx="8855075" cy="5472113"/>
            </a:xfrm>
            <a:custGeom>
              <a:avLst/>
              <a:gdLst/>
              <a:ahLst/>
              <a:cxnLst>
                <a:cxn ang="0">
                  <a:pos x="wd2" y="hd2"/>
                </a:cxn>
                <a:cxn ang="5400000">
                  <a:pos x="wd2" y="hd2"/>
                </a:cxn>
                <a:cxn ang="10800000">
                  <a:pos x="wd2" y="hd2"/>
                </a:cxn>
                <a:cxn ang="16200000">
                  <a:pos x="wd2" y="hd2"/>
                </a:cxn>
              </a:cxnLst>
              <a:rect l="0" t="0" r="r" b="b"/>
              <a:pathLst>
                <a:path w="21600" h="21600" extrusionOk="0">
                  <a:moveTo>
                    <a:pt x="21577" y="6310"/>
                  </a:moveTo>
                  <a:lnTo>
                    <a:pt x="21600" y="5821"/>
                  </a:lnTo>
                  <a:lnTo>
                    <a:pt x="21577" y="5333"/>
                  </a:lnTo>
                  <a:lnTo>
                    <a:pt x="21507" y="4844"/>
                  </a:lnTo>
                  <a:lnTo>
                    <a:pt x="21367" y="4393"/>
                  </a:lnTo>
                  <a:lnTo>
                    <a:pt x="21181" y="3942"/>
                  </a:lnTo>
                  <a:lnTo>
                    <a:pt x="20971" y="3528"/>
                  </a:lnTo>
                  <a:lnTo>
                    <a:pt x="20691" y="3083"/>
                  </a:lnTo>
                  <a:lnTo>
                    <a:pt x="20369" y="2707"/>
                  </a:lnTo>
                  <a:lnTo>
                    <a:pt x="19996" y="2293"/>
                  </a:lnTo>
                  <a:lnTo>
                    <a:pt x="19576" y="1917"/>
                  </a:lnTo>
                  <a:lnTo>
                    <a:pt x="19114" y="1579"/>
                  </a:lnTo>
                  <a:lnTo>
                    <a:pt x="18625" y="1241"/>
                  </a:lnTo>
                  <a:lnTo>
                    <a:pt x="18069" y="902"/>
                  </a:lnTo>
                  <a:lnTo>
                    <a:pt x="17487" y="564"/>
                  </a:lnTo>
                  <a:lnTo>
                    <a:pt x="16861" y="301"/>
                  </a:lnTo>
                  <a:lnTo>
                    <a:pt x="16185" y="0"/>
                  </a:lnTo>
                  <a:lnTo>
                    <a:pt x="15537" y="0"/>
                  </a:lnTo>
                  <a:lnTo>
                    <a:pt x="16255" y="263"/>
                  </a:lnTo>
                  <a:lnTo>
                    <a:pt x="16931" y="564"/>
                  </a:lnTo>
                  <a:lnTo>
                    <a:pt x="17557" y="865"/>
                  </a:lnTo>
                  <a:lnTo>
                    <a:pt x="18139" y="1203"/>
                  </a:lnTo>
                  <a:lnTo>
                    <a:pt x="18671" y="1542"/>
                  </a:lnTo>
                  <a:lnTo>
                    <a:pt x="19161" y="1917"/>
                  </a:lnTo>
                  <a:lnTo>
                    <a:pt x="19600" y="2293"/>
                  </a:lnTo>
                  <a:lnTo>
                    <a:pt x="19996" y="2669"/>
                  </a:lnTo>
                  <a:lnTo>
                    <a:pt x="20345" y="3083"/>
                  </a:lnTo>
                  <a:lnTo>
                    <a:pt x="20644" y="3490"/>
                  </a:lnTo>
                  <a:lnTo>
                    <a:pt x="20901" y="3942"/>
                  </a:lnTo>
                  <a:lnTo>
                    <a:pt x="21087" y="4393"/>
                  </a:lnTo>
                  <a:lnTo>
                    <a:pt x="21227" y="4881"/>
                  </a:lnTo>
                  <a:lnTo>
                    <a:pt x="21320" y="5333"/>
                  </a:lnTo>
                  <a:lnTo>
                    <a:pt x="21344" y="5859"/>
                  </a:lnTo>
                  <a:lnTo>
                    <a:pt x="21320" y="6348"/>
                  </a:lnTo>
                  <a:lnTo>
                    <a:pt x="21250" y="6837"/>
                  </a:lnTo>
                  <a:lnTo>
                    <a:pt x="21134" y="7288"/>
                  </a:lnTo>
                  <a:lnTo>
                    <a:pt x="20971" y="7777"/>
                  </a:lnTo>
                  <a:lnTo>
                    <a:pt x="20761" y="8265"/>
                  </a:lnTo>
                  <a:lnTo>
                    <a:pt x="20509" y="8754"/>
                  </a:lnTo>
                  <a:lnTo>
                    <a:pt x="20206" y="9243"/>
                  </a:lnTo>
                  <a:lnTo>
                    <a:pt x="19879" y="9732"/>
                  </a:lnTo>
                  <a:lnTo>
                    <a:pt x="19487" y="10214"/>
                  </a:lnTo>
                  <a:lnTo>
                    <a:pt x="19068" y="10703"/>
                  </a:lnTo>
                  <a:lnTo>
                    <a:pt x="18601" y="11192"/>
                  </a:lnTo>
                  <a:lnTo>
                    <a:pt x="18116" y="11718"/>
                  </a:lnTo>
                  <a:lnTo>
                    <a:pt x="17580" y="12207"/>
                  </a:lnTo>
                  <a:lnTo>
                    <a:pt x="17001" y="12696"/>
                  </a:lnTo>
                  <a:lnTo>
                    <a:pt x="16372" y="13184"/>
                  </a:lnTo>
                  <a:lnTo>
                    <a:pt x="15723" y="13673"/>
                  </a:lnTo>
                  <a:lnTo>
                    <a:pt x="15051" y="14162"/>
                  </a:lnTo>
                  <a:lnTo>
                    <a:pt x="14329" y="14651"/>
                  </a:lnTo>
                  <a:lnTo>
                    <a:pt x="13587" y="15139"/>
                  </a:lnTo>
                  <a:lnTo>
                    <a:pt x="12798" y="15591"/>
                  </a:lnTo>
                  <a:lnTo>
                    <a:pt x="11983" y="16079"/>
                  </a:lnTo>
                  <a:lnTo>
                    <a:pt x="11124" y="16568"/>
                  </a:lnTo>
                  <a:lnTo>
                    <a:pt x="10266" y="17013"/>
                  </a:lnTo>
                  <a:lnTo>
                    <a:pt x="9361" y="17502"/>
                  </a:lnTo>
                  <a:lnTo>
                    <a:pt x="8405" y="17953"/>
                  </a:lnTo>
                  <a:lnTo>
                    <a:pt x="7454" y="18404"/>
                  </a:lnTo>
                  <a:lnTo>
                    <a:pt x="6456" y="18855"/>
                  </a:lnTo>
                  <a:lnTo>
                    <a:pt x="5434" y="19269"/>
                  </a:lnTo>
                  <a:lnTo>
                    <a:pt x="4412" y="19720"/>
                  </a:lnTo>
                  <a:lnTo>
                    <a:pt x="3344" y="20134"/>
                  </a:lnTo>
                  <a:lnTo>
                    <a:pt x="2253" y="20547"/>
                  </a:lnTo>
                  <a:lnTo>
                    <a:pt x="0" y="21374"/>
                  </a:lnTo>
                  <a:lnTo>
                    <a:pt x="0" y="21600"/>
                  </a:lnTo>
                  <a:lnTo>
                    <a:pt x="2276" y="20773"/>
                  </a:lnTo>
                  <a:lnTo>
                    <a:pt x="3368" y="20359"/>
                  </a:lnTo>
                  <a:lnTo>
                    <a:pt x="4459" y="19908"/>
                  </a:lnTo>
                  <a:lnTo>
                    <a:pt x="5504" y="19457"/>
                  </a:lnTo>
                  <a:lnTo>
                    <a:pt x="6525" y="19043"/>
                  </a:lnTo>
                  <a:lnTo>
                    <a:pt x="7524" y="18555"/>
                  </a:lnTo>
                  <a:lnTo>
                    <a:pt x="8499" y="18103"/>
                  </a:lnTo>
                  <a:lnTo>
                    <a:pt x="9454" y="17652"/>
                  </a:lnTo>
                  <a:lnTo>
                    <a:pt x="10382" y="17163"/>
                  </a:lnTo>
                  <a:lnTo>
                    <a:pt x="11264" y="16719"/>
                  </a:lnTo>
                  <a:lnTo>
                    <a:pt x="12123" y="16230"/>
                  </a:lnTo>
                  <a:lnTo>
                    <a:pt x="12934" y="15741"/>
                  </a:lnTo>
                  <a:lnTo>
                    <a:pt x="13727" y="15252"/>
                  </a:lnTo>
                  <a:lnTo>
                    <a:pt x="14492" y="14763"/>
                  </a:lnTo>
                  <a:lnTo>
                    <a:pt x="15211" y="14275"/>
                  </a:lnTo>
                  <a:lnTo>
                    <a:pt x="15910" y="13786"/>
                  </a:lnTo>
                  <a:lnTo>
                    <a:pt x="16558" y="13260"/>
                  </a:lnTo>
                  <a:lnTo>
                    <a:pt x="17188" y="12771"/>
                  </a:lnTo>
                  <a:lnTo>
                    <a:pt x="17766" y="12282"/>
                  </a:lnTo>
                  <a:lnTo>
                    <a:pt x="18326" y="11756"/>
                  </a:lnTo>
                  <a:lnTo>
                    <a:pt x="18834" y="11267"/>
                  </a:lnTo>
                  <a:lnTo>
                    <a:pt x="19301" y="10778"/>
                  </a:lnTo>
                  <a:lnTo>
                    <a:pt x="19716" y="10252"/>
                  </a:lnTo>
                  <a:lnTo>
                    <a:pt x="20112" y="9769"/>
                  </a:lnTo>
                  <a:lnTo>
                    <a:pt x="20439" y="9280"/>
                  </a:lnTo>
                  <a:lnTo>
                    <a:pt x="20738" y="8754"/>
                  </a:lnTo>
                  <a:lnTo>
                    <a:pt x="20994" y="8265"/>
                  </a:lnTo>
                  <a:lnTo>
                    <a:pt x="21204" y="7777"/>
                  </a:lnTo>
                  <a:lnTo>
                    <a:pt x="21390" y="7288"/>
                  </a:lnTo>
                  <a:lnTo>
                    <a:pt x="21507" y="6799"/>
                  </a:lnTo>
                  <a:lnTo>
                    <a:pt x="21577" y="6310"/>
                  </a:lnTo>
                  <a:lnTo>
                    <a:pt x="21577" y="631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36" name="Shape"/>
            <p:cNvSpPr/>
            <p:nvPr/>
          </p:nvSpPr>
          <p:spPr>
            <a:xfrm>
              <a:off x="7845425" y="0"/>
              <a:ext cx="1295400" cy="438150"/>
            </a:xfrm>
            <a:custGeom>
              <a:avLst/>
              <a:gdLst/>
              <a:ahLst/>
              <a:cxnLst>
                <a:cxn ang="0">
                  <a:pos x="wd2" y="hd2"/>
                </a:cxn>
                <a:cxn ang="5400000">
                  <a:pos x="wd2" y="hd2"/>
                </a:cxn>
                <a:cxn ang="10800000">
                  <a:pos x="wd2" y="hd2"/>
                </a:cxn>
                <a:cxn ang="16200000">
                  <a:pos x="wd2" y="hd2"/>
                </a:cxn>
              </a:cxnLst>
              <a:rect l="0" t="0" r="r" b="b"/>
              <a:pathLst>
                <a:path w="21600" h="21600" extrusionOk="0">
                  <a:moveTo>
                    <a:pt x="21600" y="17374"/>
                  </a:moveTo>
                  <a:lnTo>
                    <a:pt x="17801" y="12678"/>
                  </a:lnTo>
                  <a:lnTo>
                    <a:pt x="13656" y="8452"/>
                  </a:lnTo>
                  <a:lnTo>
                    <a:pt x="9219" y="4226"/>
                  </a:lnTo>
                  <a:lnTo>
                    <a:pt x="4437" y="0"/>
                  </a:lnTo>
                  <a:lnTo>
                    <a:pt x="0" y="0"/>
                  </a:lnTo>
                  <a:lnTo>
                    <a:pt x="6031" y="4696"/>
                  </a:lnTo>
                  <a:lnTo>
                    <a:pt x="11743" y="10330"/>
                  </a:lnTo>
                  <a:lnTo>
                    <a:pt x="16844" y="15965"/>
                  </a:lnTo>
                  <a:lnTo>
                    <a:pt x="21600" y="21600"/>
                  </a:lnTo>
                  <a:lnTo>
                    <a:pt x="21600" y="17374"/>
                  </a:lnTo>
                  <a:lnTo>
                    <a:pt x="21600" y="17374"/>
                  </a:lnTo>
                  <a:close/>
                </a:path>
              </a:pathLst>
            </a:custGeom>
            <a:gradFill flip="none" rotWithShape="1">
              <a:gsLst>
                <a:gs pos="0">
                  <a:srgbClr val="941100"/>
                </a:gs>
                <a:gs pos="50000">
                  <a:srgbClr val="A9413C"/>
                </a:gs>
                <a:gs pos="100000">
                  <a:srgbClr val="941100"/>
                </a:gs>
              </a:gsLst>
              <a:lin ang="0" scaled="0"/>
            </a:gradFill>
            <a:ln w="3175" cap="flat">
              <a:noFill/>
              <a:round/>
            </a:ln>
            <a:effectLst/>
          </p:spPr>
          <p:txBody>
            <a:bodyPr wrap="square" lIns="50800" tIns="50800" rIns="50800" bIns="50800" numCol="1" anchor="ctr">
              <a:noAutofit/>
            </a:bodyPr>
            <a:lstStyle/>
            <a:p>
              <a:endParaRPr/>
            </a:p>
          </p:txBody>
        </p:sp>
        <p:sp>
          <p:nvSpPr>
            <p:cNvPr id="337" name="Shape"/>
            <p:cNvSpPr/>
            <p:nvPr/>
          </p:nvSpPr>
          <p:spPr>
            <a:xfrm>
              <a:off x="0" y="3149600"/>
              <a:ext cx="9140825" cy="33305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216" y="741"/>
                  </a:lnTo>
                  <a:lnTo>
                    <a:pt x="20836" y="1421"/>
                  </a:lnTo>
                  <a:lnTo>
                    <a:pt x="20407" y="2162"/>
                  </a:lnTo>
                  <a:lnTo>
                    <a:pt x="19959" y="2842"/>
                  </a:lnTo>
                  <a:lnTo>
                    <a:pt x="19011" y="4262"/>
                  </a:lnTo>
                  <a:lnTo>
                    <a:pt x="17976" y="5683"/>
                  </a:lnTo>
                  <a:lnTo>
                    <a:pt x="16851" y="7104"/>
                  </a:lnTo>
                  <a:lnTo>
                    <a:pt x="15662" y="8514"/>
                  </a:lnTo>
                  <a:lnTo>
                    <a:pt x="14401" y="9873"/>
                  </a:lnTo>
                  <a:lnTo>
                    <a:pt x="13050" y="11232"/>
                  </a:lnTo>
                  <a:lnTo>
                    <a:pt x="11632" y="12591"/>
                  </a:lnTo>
                  <a:lnTo>
                    <a:pt x="10149" y="13950"/>
                  </a:lnTo>
                  <a:lnTo>
                    <a:pt x="8595" y="15248"/>
                  </a:lnTo>
                  <a:lnTo>
                    <a:pt x="6999" y="16483"/>
                  </a:lnTo>
                  <a:lnTo>
                    <a:pt x="5332" y="17719"/>
                  </a:lnTo>
                  <a:lnTo>
                    <a:pt x="3601" y="18882"/>
                  </a:lnTo>
                  <a:lnTo>
                    <a:pt x="1821" y="20056"/>
                  </a:lnTo>
                  <a:lnTo>
                    <a:pt x="0" y="21168"/>
                  </a:lnTo>
                  <a:lnTo>
                    <a:pt x="0" y="21600"/>
                  </a:lnTo>
                  <a:lnTo>
                    <a:pt x="1799" y="20488"/>
                  </a:lnTo>
                  <a:lnTo>
                    <a:pt x="3579" y="19376"/>
                  </a:lnTo>
                  <a:lnTo>
                    <a:pt x="5287" y="18151"/>
                  </a:lnTo>
                  <a:lnTo>
                    <a:pt x="6932" y="16977"/>
                  </a:lnTo>
                  <a:lnTo>
                    <a:pt x="8527" y="15680"/>
                  </a:lnTo>
                  <a:lnTo>
                    <a:pt x="10081" y="14383"/>
                  </a:lnTo>
                  <a:lnTo>
                    <a:pt x="11541" y="13086"/>
                  </a:lnTo>
                  <a:lnTo>
                    <a:pt x="12960" y="11727"/>
                  </a:lnTo>
                  <a:lnTo>
                    <a:pt x="14311" y="10368"/>
                  </a:lnTo>
                  <a:lnTo>
                    <a:pt x="15572" y="9009"/>
                  </a:lnTo>
                  <a:lnTo>
                    <a:pt x="16783" y="7588"/>
                  </a:lnTo>
                  <a:lnTo>
                    <a:pt x="17908" y="6177"/>
                  </a:lnTo>
                  <a:lnTo>
                    <a:pt x="18966" y="4757"/>
                  </a:lnTo>
                  <a:lnTo>
                    <a:pt x="19914" y="3336"/>
                  </a:lnTo>
                  <a:lnTo>
                    <a:pt x="20814" y="1915"/>
                  </a:lnTo>
                  <a:lnTo>
                    <a:pt x="21600" y="494"/>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38" name="Shape"/>
            <p:cNvSpPr/>
            <p:nvPr/>
          </p:nvSpPr>
          <p:spPr>
            <a:xfrm>
              <a:off x="0" y="161925"/>
              <a:ext cx="3113088" cy="2008188"/>
            </a:xfrm>
            <a:custGeom>
              <a:avLst/>
              <a:gdLst/>
              <a:ahLst/>
              <a:cxnLst>
                <a:cxn ang="0">
                  <a:pos x="wd2" y="hd2"/>
                </a:cxn>
                <a:cxn ang="5400000">
                  <a:pos x="wd2" y="hd2"/>
                </a:cxn>
                <a:cxn ang="10800000">
                  <a:pos x="wd2" y="hd2"/>
                </a:cxn>
                <a:cxn ang="16200000">
                  <a:pos x="wd2" y="hd2"/>
                </a:cxn>
              </a:cxnLst>
              <a:rect l="0" t="0" r="r" b="b"/>
              <a:pathLst>
                <a:path w="21600" h="21600" extrusionOk="0">
                  <a:moveTo>
                    <a:pt x="21600" y="9101"/>
                  </a:moveTo>
                  <a:lnTo>
                    <a:pt x="21600" y="8281"/>
                  </a:lnTo>
                  <a:lnTo>
                    <a:pt x="21401" y="7479"/>
                  </a:lnTo>
                  <a:lnTo>
                    <a:pt x="21003" y="6659"/>
                  </a:lnTo>
                  <a:lnTo>
                    <a:pt x="20352" y="5942"/>
                  </a:lnTo>
                  <a:lnTo>
                    <a:pt x="19556" y="5225"/>
                  </a:lnTo>
                  <a:lnTo>
                    <a:pt x="18628" y="4610"/>
                  </a:lnTo>
                  <a:lnTo>
                    <a:pt x="17446" y="3893"/>
                  </a:lnTo>
                  <a:lnTo>
                    <a:pt x="16120" y="3381"/>
                  </a:lnTo>
                  <a:lnTo>
                    <a:pt x="14661" y="2766"/>
                  </a:lnTo>
                  <a:lnTo>
                    <a:pt x="13015" y="2254"/>
                  </a:lnTo>
                  <a:lnTo>
                    <a:pt x="11159" y="1742"/>
                  </a:lnTo>
                  <a:lnTo>
                    <a:pt x="9248" y="1332"/>
                  </a:lnTo>
                  <a:lnTo>
                    <a:pt x="7137" y="922"/>
                  </a:lnTo>
                  <a:lnTo>
                    <a:pt x="4883" y="615"/>
                  </a:lnTo>
                  <a:lnTo>
                    <a:pt x="2508" y="307"/>
                  </a:lnTo>
                  <a:lnTo>
                    <a:pt x="0" y="0"/>
                  </a:lnTo>
                  <a:lnTo>
                    <a:pt x="0" y="205"/>
                  </a:lnTo>
                  <a:lnTo>
                    <a:pt x="2442" y="512"/>
                  </a:lnTo>
                  <a:lnTo>
                    <a:pt x="4762" y="820"/>
                  </a:lnTo>
                  <a:lnTo>
                    <a:pt x="6939" y="1127"/>
                  </a:lnTo>
                  <a:lnTo>
                    <a:pt x="8983" y="1537"/>
                  </a:lnTo>
                  <a:lnTo>
                    <a:pt x="10905" y="1947"/>
                  </a:lnTo>
                  <a:lnTo>
                    <a:pt x="12684" y="2459"/>
                  </a:lnTo>
                  <a:lnTo>
                    <a:pt x="14275" y="2971"/>
                  </a:lnTo>
                  <a:lnTo>
                    <a:pt x="15722" y="3483"/>
                  </a:lnTo>
                  <a:lnTo>
                    <a:pt x="16982" y="4098"/>
                  </a:lnTo>
                  <a:lnTo>
                    <a:pt x="18098" y="4713"/>
                  </a:lnTo>
                  <a:lnTo>
                    <a:pt x="19092" y="5430"/>
                  </a:lnTo>
                  <a:lnTo>
                    <a:pt x="19821" y="6147"/>
                  </a:lnTo>
                  <a:lnTo>
                    <a:pt x="20418" y="6864"/>
                  </a:lnTo>
                  <a:lnTo>
                    <a:pt x="20805" y="7564"/>
                  </a:lnTo>
                  <a:lnTo>
                    <a:pt x="21003" y="8384"/>
                  </a:lnTo>
                  <a:lnTo>
                    <a:pt x="21003" y="9203"/>
                  </a:lnTo>
                  <a:lnTo>
                    <a:pt x="20805" y="10023"/>
                  </a:lnTo>
                  <a:lnTo>
                    <a:pt x="20484" y="10740"/>
                  </a:lnTo>
                  <a:lnTo>
                    <a:pt x="19954" y="11560"/>
                  </a:lnTo>
                  <a:lnTo>
                    <a:pt x="19291" y="12277"/>
                  </a:lnTo>
                  <a:lnTo>
                    <a:pt x="18429" y="13097"/>
                  </a:lnTo>
                  <a:lnTo>
                    <a:pt x="17446" y="13814"/>
                  </a:lnTo>
                  <a:lnTo>
                    <a:pt x="16252" y="14633"/>
                  </a:lnTo>
                  <a:lnTo>
                    <a:pt x="14993" y="15351"/>
                  </a:lnTo>
                  <a:lnTo>
                    <a:pt x="13546" y="16068"/>
                  </a:lnTo>
                  <a:lnTo>
                    <a:pt x="12021" y="16887"/>
                  </a:lnTo>
                  <a:lnTo>
                    <a:pt x="10308" y="17604"/>
                  </a:lnTo>
                  <a:lnTo>
                    <a:pt x="8452" y="18322"/>
                  </a:lnTo>
                  <a:lnTo>
                    <a:pt x="6541" y="19039"/>
                  </a:lnTo>
                  <a:lnTo>
                    <a:pt x="4497" y="19756"/>
                  </a:lnTo>
                  <a:lnTo>
                    <a:pt x="2309" y="20473"/>
                  </a:lnTo>
                  <a:lnTo>
                    <a:pt x="0" y="21190"/>
                  </a:lnTo>
                  <a:lnTo>
                    <a:pt x="0" y="21600"/>
                  </a:lnTo>
                  <a:lnTo>
                    <a:pt x="2375" y="20883"/>
                  </a:lnTo>
                  <a:lnTo>
                    <a:pt x="4563" y="20166"/>
                  </a:lnTo>
                  <a:lnTo>
                    <a:pt x="6740" y="19449"/>
                  </a:lnTo>
                  <a:lnTo>
                    <a:pt x="8717" y="18629"/>
                  </a:lnTo>
                  <a:lnTo>
                    <a:pt x="10574" y="17912"/>
                  </a:lnTo>
                  <a:lnTo>
                    <a:pt x="12352" y="17092"/>
                  </a:lnTo>
                  <a:lnTo>
                    <a:pt x="13943" y="16375"/>
                  </a:lnTo>
                  <a:lnTo>
                    <a:pt x="15391" y="15555"/>
                  </a:lnTo>
                  <a:lnTo>
                    <a:pt x="16717" y="14736"/>
                  </a:lnTo>
                  <a:lnTo>
                    <a:pt x="17899" y="13916"/>
                  </a:lnTo>
                  <a:lnTo>
                    <a:pt x="18959" y="13097"/>
                  </a:lnTo>
                  <a:lnTo>
                    <a:pt x="19821" y="12379"/>
                  </a:lnTo>
                  <a:lnTo>
                    <a:pt x="20550" y="11560"/>
                  </a:lnTo>
                  <a:lnTo>
                    <a:pt x="21070" y="10740"/>
                  </a:lnTo>
                  <a:lnTo>
                    <a:pt x="21401" y="9921"/>
                  </a:lnTo>
                  <a:lnTo>
                    <a:pt x="21600" y="9101"/>
                  </a:lnTo>
                  <a:lnTo>
                    <a:pt x="21600" y="9101"/>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39" name="Shape"/>
            <p:cNvSpPr/>
            <p:nvPr/>
          </p:nvSpPr>
          <p:spPr>
            <a:xfrm>
              <a:off x="0" y="0"/>
              <a:ext cx="7475538" cy="4605338"/>
            </a:xfrm>
            <a:custGeom>
              <a:avLst/>
              <a:gdLst/>
              <a:ahLst/>
              <a:cxnLst>
                <a:cxn ang="0">
                  <a:pos x="wd2" y="hd2"/>
                </a:cxn>
                <a:cxn ang="5400000">
                  <a:pos x="wd2" y="hd2"/>
                </a:cxn>
                <a:cxn ang="10800000">
                  <a:pos x="wd2" y="hd2"/>
                </a:cxn>
                <a:cxn ang="16200000">
                  <a:pos x="wd2" y="hd2"/>
                </a:cxn>
              </a:cxnLst>
              <a:rect l="0" t="0" r="r" b="b"/>
              <a:pathLst>
                <a:path w="21600" h="21600" extrusionOk="0">
                  <a:moveTo>
                    <a:pt x="21572" y="6470"/>
                  </a:moveTo>
                  <a:lnTo>
                    <a:pt x="21600" y="5934"/>
                  </a:lnTo>
                  <a:lnTo>
                    <a:pt x="21572" y="5443"/>
                  </a:lnTo>
                  <a:lnTo>
                    <a:pt x="21462" y="4951"/>
                  </a:lnTo>
                  <a:lnTo>
                    <a:pt x="21324" y="4460"/>
                  </a:lnTo>
                  <a:lnTo>
                    <a:pt x="21103" y="4021"/>
                  </a:lnTo>
                  <a:lnTo>
                    <a:pt x="20855" y="3574"/>
                  </a:lnTo>
                  <a:lnTo>
                    <a:pt x="20551" y="3172"/>
                  </a:lnTo>
                  <a:lnTo>
                    <a:pt x="20197" y="2725"/>
                  </a:lnTo>
                  <a:lnTo>
                    <a:pt x="19782" y="2323"/>
                  </a:lnTo>
                  <a:lnTo>
                    <a:pt x="19313" y="1966"/>
                  </a:lnTo>
                  <a:lnTo>
                    <a:pt x="18793" y="1608"/>
                  </a:lnTo>
                  <a:lnTo>
                    <a:pt x="18241" y="1251"/>
                  </a:lnTo>
                  <a:lnTo>
                    <a:pt x="17638" y="893"/>
                  </a:lnTo>
                  <a:lnTo>
                    <a:pt x="16975" y="581"/>
                  </a:lnTo>
                  <a:lnTo>
                    <a:pt x="16290" y="268"/>
                  </a:lnTo>
                  <a:lnTo>
                    <a:pt x="15544" y="0"/>
                  </a:lnTo>
                  <a:lnTo>
                    <a:pt x="14748" y="0"/>
                  </a:lnTo>
                  <a:lnTo>
                    <a:pt x="15544" y="268"/>
                  </a:lnTo>
                  <a:lnTo>
                    <a:pt x="16290" y="581"/>
                  </a:lnTo>
                  <a:lnTo>
                    <a:pt x="16975" y="893"/>
                  </a:lnTo>
                  <a:lnTo>
                    <a:pt x="17638" y="1206"/>
                  </a:lnTo>
                  <a:lnTo>
                    <a:pt x="18241" y="1564"/>
                  </a:lnTo>
                  <a:lnTo>
                    <a:pt x="18793" y="1921"/>
                  </a:lnTo>
                  <a:lnTo>
                    <a:pt x="19285" y="2323"/>
                  </a:lnTo>
                  <a:lnTo>
                    <a:pt x="19727" y="2725"/>
                  </a:lnTo>
                  <a:lnTo>
                    <a:pt x="20114" y="3127"/>
                  </a:lnTo>
                  <a:lnTo>
                    <a:pt x="20445" y="3574"/>
                  </a:lnTo>
                  <a:lnTo>
                    <a:pt x="20716" y="4021"/>
                  </a:lnTo>
                  <a:lnTo>
                    <a:pt x="20937" y="4505"/>
                  </a:lnTo>
                  <a:lnTo>
                    <a:pt x="21103" y="4996"/>
                  </a:lnTo>
                  <a:lnTo>
                    <a:pt x="21213" y="5487"/>
                  </a:lnTo>
                  <a:lnTo>
                    <a:pt x="21241" y="5979"/>
                  </a:lnTo>
                  <a:lnTo>
                    <a:pt x="21213" y="6515"/>
                  </a:lnTo>
                  <a:lnTo>
                    <a:pt x="21131" y="6962"/>
                  </a:lnTo>
                  <a:lnTo>
                    <a:pt x="21020" y="7453"/>
                  </a:lnTo>
                  <a:lnTo>
                    <a:pt x="20855" y="7945"/>
                  </a:lnTo>
                  <a:lnTo>
                    <a:pt x="20661" y="8391"/>
                  </a:lnTo>
                  <a:lnTo>
                    <a:pt x="20417" y="8883"/>
                  </a:lnTo>
                  <a:lnTo>
                    <a:pt x="20114" y="9374"/>
                  </a:lnTo>
                  <a:lnTo>
                    <a:pt x="19782" y="9866"/>
                  </a:lnTo>
                  <a:lnTo>
                    <a:pt x="19396" y="10312"/>
                  </a:lnTo>
                  <a:lnTo>
                    <a:pt x="18986" y="10804"/>
                  </a:lnTo>
                  <a:lnTo>
                    <a:pt x="18517" y="11295"/>
                  </a:lnTo>
                  <a:lnTo>
                    <a:pt x="18020" y="11787"/>
                  </a:lnTo>
                  <a:lnTo>
                    <a:pt x="17500" y="12271"/>
                  </a:lnTo>
                  <a:lnTo>
                    <a:pt x="16920" y="12762"/>
                  </a:lnTo>
                  <a:lnTo>
                    <a:pt x="16317" y="13209"/>
                  </a:lnTo>
                  <a:lnTo>
                    <a:pt x="15682" y="13700"/>
                  </a:lnTo>
                  <a:lnTo>
                    <a:pt x="14997" y="14192"/>
                  </a:lnTo>
                  <a:lnTo>
                    <a:pt x="14279" y="14683"/>
                  </a:lnTo>
                  <a:lnTo>
                    <a:pt x="13538" y="15130"/>
                  </a:lnTo>
                  <a:lnTo>
                    <a:pt x="12737" y="15621"/>
                  </a:lnTo>
                  <a:lnTo>
                    <a:pt x="11941" y="16113"/>
                  </a:lnTo>
                  <a:lnTo>
                    <a:pt x="11090" y="16559"/>
                  </a:lnTo>
                  <a:lnTo>
                    <a:pt x="10234" y="17006"/>
                  </a:lnTo>
                  <a:lnTo>
                    <a:pt x="9327" y="17497"/>
                  </a:lnTo>
                  <a:lnTo>
                    <a:pt x="8393" y="17944"/>
                  </a:lnTo>
                  <a:lnTo>
                    <a:pt x="7427" y="18391"/>
                  </a:lnTo>
                  <a:lnTo>
                    <a:pt x="6438" y="18838"/>
                  </a:lnTo>
                  <a:lnTo>
                    <a:pt x="4404" y="19686"/>
                  </a:lnTo>
                  <a:lnTo>
                    <a:pt x="2227" y="20528"/>
                  </a:lnTo>
                  <a:lnTo>
                    <a:pt x="0" y="21332"/>
                  </a:lnTo>
                  <a:lnTo>
                    <a:pt x="0" y="21600"/>
                  </a:lnTo>
                  <a:lnTo>
                    <a:pt x="2282" y="20751"/>
                  </a:lnTo>
                  <a:lnTo>
                    <a:pt x="4459" y="19910"/>
                  </a:lnTo>
                  <a:lnTo>
                    <a:pt x="6548" y="19016"/>
                  </a:lnTo>
                  <a:lnTo>
                    <a:pt x="7537" y="18570"/>
                  </a:lnTo>
                  <a:lnTo>
                    <a:pt x="8531" y="18123"/>
                  </a:lnTo>
                  <a:lnTo>
                    <a:pt x="9466" y="17676"/>
                  </a:lnTo>
                  <a:lnTo>
                    <a:pt x="10372" y="17185"/>
                  </a:lnTo>
                  <a:lnTo>
                    <a:pt x="11279" y="16738"/>
                  </a:lnTo>
                  <a:lnTo>
                    <a:pt x="12134" y="16247"/>
                  </a:lnTo>
                  <a:lnTo>
                    <a:pt x="12958" y="15755"/>
                  </a:lnTo>
                  <a:lnTo>
                    <a:pt x="13759" y="15264"/>
                  </a:lnTo>
                  <a:lnTo>
                    <a:pt x="14500" y="14772"/>
                  </a:lnTo>
                  <a:lnTo>
                    <a:pt x="15241" y="14326"/>
                  </a:lnTo>
                  <a:lnTo>
                    <a:pt x="15931" y="13834"/>
                  </a:lnTo>
                  <a:lnTo>
                    <a:pt x="16589" y="13343"/>
                  </a:lnTo>
                  <a:lnTo>
                    <a:pt x="17196" y="12807"/>
                  </a:lnTo>
                  <a:lnTo>
                    <a:pt x="17776" y="12315"/>
                  </a:lnTo>
                  <a:lnTo>
                    <a:pt x="18324" y="11831"/>
                  </a:lnTo>
                  <a:lnTo>
                    <a:pt x="18821" y="11340"/>
                  </a:lnTo>
                  <a:lnTo>
                    <a:pt x="19285" y="10848"/>
                  </a:lnTo>
                  <a:lnTo>
                    <a:pt x="19727" y="10357"/>
                  </a:lnTo>
                  <a:lnTo>
                    <a:pt x="20114" y="9866"/>
                  </a:lnTo>
                  <a:lnTo>
                    <a:pt x="20445" y="9374"/>
                  </a:lnTo>
                  <a:lnTo>
                    <a:pt x="20744" y="8883"/>
                  </a:lnTo>
                  <a:lnTo>
                    <a:pt x="20993" y="8391"/>
                  </a:lnTo>
                  <a:lnTo>
                    <a:pt x="21213" y="7900"/>
                  </a:lnTo>
                  <a:lnTo>
                    <a:pt x="21379" y="7408"/>
                  </a:lnTo>
                  <a:lnTo>
                    <a:pt x="21490" y="6962"/>
                  </a:lnTo>
                  <a:lnTo>
                    <a:pt x="21572" y="6470"/>
                  </a:lnTo>
                  <a:lnTo>
                    <a:pt x="21572" y="647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40" name="Shape"/>
            <p:cNvSpPr/>
            <p:nvPr/>
          </p:nvSpPr>
          <p:spPr>
            <a:xfrm>
              <a:off x="0" y="0"/>
              <a:ext cx="5989638" cy="3740150"/>
            </a:xfrm>
            <a:custGeom>
              <a:avLst/>
              <a:gdLst/>
              <a:ahLst/>
              <a:cxnLst>
                <a:cxn ang="0">
                  <a:pos x="wd2" y="hd2"/>
                </a:cxn>
                <a:cxn ang="5400000">
                  <a:pos x="wd2" y="hd2"/>
                </a:cxn>
                <a:cxn ang="10800000">
                  <a:pos x="wd2" y="hd2"/>
                </a:cxn>
                <a:cxn ang="16200000">
                  <a:pos x="wd2" y="hd2"/>
                </a:cxn>
              </a:cxnLst>
              <a:rect l="0" t="0" r="r" b="b"/>
              <a:pathLst>
                <a:path w="21600" h="21600" extrusionOk="0">
                  <a:moveTo>
                    <a:pt x="21566" y="7197"/>
                  </a:moveTo>
                  <a:lnTo>
                    <a:pt x="21600" y="6592"/>
                  </a:lnTo>
                  <a:lnTo>
                    <a:pt x="21566" y="6042"/>
                  </a:lnTo>
                  <a:lnTo>
                    <a:pt x="21428" y="5492"/>
                  </a:lnTo>
                  <a:lnTo>
                    <a:pt x="21255" y="4997"/>
                  </a:lnTo>
                  <a:lnTo>
                    <a:pt x="20980" y="4456"/>
                  </a:lnTo>
                  <a:lnTo>
                    <a:pt x="20635" y="3961"/>
                  </a:lnTo>
                  <a:lnTo>
                    <a:pt x="20227" y="3466"/>
                  </a:lnTo>
                  <a:lnTo>
                    <a:pt x="19779" y="3025"/>
                  </a:lnTo>
                  <a:lnTo>
                    <a:pt x="19228" y="2585"/>
                  </a:lnTo>
                  <a:lnTo>
                    <a:pt x="18614" y="2145"/>
                  </a:lnTo>
                  <a:lnTo>
                    <a:pt x="17959" y="1760"/>
                  </a:lnTo>
                  <a:lnTo>
                    <a:pt x="17241" y="1375"/>
                  </a:lnTo>
                  <a:lnTo>
                    <a:pt x="16448" y="990"/>
                  </a:lnTo>
                  <a:lnTo>
                    <a:pt x="15593" y="660"/>
                  </a:lnTo>
                  <a:lnTo>
                    <a:pt x="14697" y="330"/>
                  </a:lnTo>
                  <a:lnTo>
                    <a:pt x="13738" y="0"/>
                  </a:lnTo>
                  <a:lnTo>
                    <a:pt x="12807" y="0"/>
                  </a:lnTo>
                  <a:lnTo>
                    <a:pt x="13841" y="330"/>
                  </a:lnTo>
                  <a:lnTo>
                    <a:pt x="14800" y="660"/>
                  </a:lnTo>
                  <a:lnTo>
                    <a:pt x="15690" y="990"/>
                  </a:lnTo>
                  <a:lnTo>
                    <a:pt x="16517" y="1375"/>
                  </a:lnTo>
                  <a:lnTo>
                    <a:pt x="17310" y="1760"/>
                  </a:lnTo>
                  <a:lnTo>
                    <a:pt x="18028" y="2145"/>
                  </a:lnTo>
                  <a:lnTo>
                    <a:pt x="18682" y="2585"/>
                  </a:lnTo>
                  <a:lnTo>
                    <a:pt x="19228" y="3025"/>
                  </a:lnTo>
                  <a:lnTo>
                    <a:pt x="19745" y="3521"/>
                  </a:lnTo>
                  <a:lnTo>
                    <a:pt x="20193" y="3961"/>
                  </a:lnTo>
                  <a:lnTo>
                    <a:pt x="20538" y="4511"/>
                  </a:lnTo>
                  <a:lnTo>
                    <a:pt x="20807" y="4997"/>
                  </a:lnTo>
                  <a:lnTo>
                    <a:pt x="21049" y="5547"/>
                  </a:lnTo>
                  <a:lnTo>
                    <a:pt x="21152" y="6097"/>
                  </a:lnTo>
                  <a:lnTo>
                    <a:pt x="21221" y="6647"/>
                  </a:lnTo>
                  <a:lnTo>
                    <a:pt x="21186" y="7252"/>
                  </a:lnTo>
                  <a:lnTo>
                    <a:pt x="21118" y="7692"/>
                  </a:lnTo>
                  <a:lnTo>
                    <a:pt x="20980" y="8132"/>
                  </a:lnTo>
                  <a:lnTo>
                    <a:pt x="20842" y="8627"/>
                  </a:lnTo>
                  <a:lnTo>
                    <a:pt x="20635" y="9067"/>
                  </a:lnTo>
                  <a:lnTo>
                    <a:pt x="20365" y="9507"/>
                  </a:lnTo>
                  <a:lnTo>
                    <a:pt x="20090" y="10002"/>
                  </a:lnTo>
                  <a:lnTo>
                    <a:pt x="19745" y="10442"/>
                  </a:lnTo>
                  <a:lnTo>
                    <a:pt x="19366" y="10883"/>
                  </a:lnTo>
                  <a:lnTo>
                    <a:pt x="18958" y="11378"/>
                  </a:lnTo>
                  <a:lnTo>
                    <a:pt x="18510" y="11818"/>
                  </a:lnTo>
                  <a:lnTo>
                    <a:pt x="17993" y="12313"/>
                  </a:lnTo>
                  <a:lnTo>
                    <a:pt x="17476" y="12753"/>
                  </a:lnTo>
                  <a:lnTo>
                    <a:pt x="16896" y="13193"/>
                  </a:lnTo>
                  <a:lnTo>
                    <a:pt x="16276" y="13688"/>
                  </a:lnTo>
                  <a:lnTo>
                    <a:pt x="15662" y="14128"/>
                  </a:lnTo>
                  <a:lnTo>
                    <a:pt x="14972" y="14568"/>
                  </a:lnTo>
                  <a:lnTo>
                    <a:pt x="13531" y="15494"/>
                  </a:lnTo>
                  <a:lnTo>
                    <a:pt x="11917" y="16374"/>
                  </a:lnTo>
                  <a:lnTo>
                    <a:pt x="10234" y="17254"/>
                  </a:lnTo>
                  <a:lnTo>
                    <a:pt x="8379" y="18079"/>
                  </a:lnTo>
                  <a:lnTo>
                    <a:pt x="6455" y="18960"/>
                  </a:lnTo>
                  <a:lnTo>
                    <a:pt x="4394" y="19785"/>
                  </a:lnTo>
                  <a:lnTo>
                    <a:pt x="2234" y="20555"/>
                  </a:lnTo>
                  <a:lnTo>
                    <a:pt x="0" y="21325"/>
                  </a:lnTo>
                  <a:lnTo>
                    <a:pt x="0" y="21600"/>
                  </a:lnTo>
                  <a:lnTo>
                    <a:pt x="2303" y="20830"/>
                  </a:lnTo>
                  <a:lnTo>
                    <a:pt x="4462" y="20005"/>
                  </a:lnTo>
                  <a:lnTo>
                    <a:pt x="6559" y="19180"/>
                  </a:lnTo>
                  <a:lnTo>
                    <a:pt x="8517" y="18299"/>
                  </a:lnTo>
                  <a:lnTo>
                    <a:pt x="10407" y="17419"/>
                  </a:lnTo>
                  <a:lnTo>
                    <a:pt x="12124" y="16539"/>
                  </a:lnTo>
                  <a:lnTo>
                    <a:pt x="13738" y="15604"/>
                  </a:lnTo>
                  <a:lnTo>
                    <a:pt x="14490" y="15164"/>
                  </a:lnTo>
                  <a:lnTo>
                    <a:pt x="15214" y="14733"/>
                  </a:lnTo>
                  <a:lnTo>
                    <a:pt x="15897" y="14238"/>
                  </a:lnTo>
                  <a:lnTo>
                    <a:pt x="16552" y="13798"/>
                  </a:lnTo>
                  <a:lnTo>
                    <a:pt x="17172" y="13303"/>
                  </a:lnTo>
                  <a:lnTo>
                    <a:pt x="17752" y="12863"/>
                  </a:lnTo>
                  <a:lnTo>
                    <a:pt x="18303" y="12368"/>
                  </a:lnTo>
                  <a:lnTo>
                    <a:pt x="18820" y="11928"/>
                  </a:lnTo>
                  <a:lnTo>
                    <a:pt x="19263" y="11433"/>
                  </a:lnTo>
                  <a:lnTo>
                    <a:pt x="19711" y="10938"/>
                  </a:lnTo>
                  <a:lnTo>
                    <a:pt x="20090" y="10497"/>
                  </a:lnTo>
                  <a:lnTo>
                    <a:pt x="20434" y="10002"/>
                  </a:lnTo>
                  <a:lnTo>
                    <a:pt x="20739" y="9562"/>
                  </a:lnTo>
                  <a:lnTo>
                    <a:pt x="20980" y="9067"/>
                  </a:lnTo>
                  <a:lnTo>
                    <a:pt x="21186" y="8627"/>
                  </a:lnTo>
                  <a:lnTo>
                    <a:pt x="21359" y="8132"/>
                  </a:lnTo>
                  <a:lnTo>
                    <a:pt x="21497" y="7637"/>
                  </a:lnTo>
                  <a:lnTo>
                    <a:pt x="21566" y="7197"/>
                  </a:lnTo>
                  <a:lnTo>
                    <a:pt x="21566" y="719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41" name="Shape"/>
            <p:cNvSpPr/>
            <p:nvPr/>
          </p:nvSpPr>
          <p:spPr>
            <a:xfrm>
              <a:off x="0" y="0"/>
              <a:ext cx="4656138" cy="2930525"/>
            </a:xfrm>
            <a:custGeom>
              <a:avLst/>
              <a:gdLst/>
              <a:ahLst/>
              <a:cxnLst>
                <a:cxn ang="0">
                  <a:pos x="wd2" y="hd2"/>
                </a:cxn>
                <a:cxn ang="5400000">
                  <a:pos x="wd2" y="hd2"/>
                </a:cxn>
                <a:cxn ang="10800000">
                  <a:pos x="wd2" y="hd2"/>
                </a:cxn>
                <a:cxn ang="16200000">
                  <a:pos x="wd2" y="hd2"/>
                </a:cxn>
              </a:cxnLst>
              <a:rect l="0" t="0" r="r" b="b"/>
              <a:pathLst>
                <a:path w="21600" h="21600" extrusionOk="0">
                  <a:moveTo>
                    <a:pt x="21600" y="8273"/>
                  </a:moveTo>
                  <a:lnTo>
                    <a:pt x="21600" y="7571"/>
                  </a:lnTo>
                  <a:lnTo>
                    <a:pt x="21511" y="6798"/>
                  </a:lnTo>
                  <a:lnTo>
                    <a:pt x="21245" y="6178"/>
                  </a:lnTo>
                  <a:lnTo>
                    <a:pt x="20847" y="5476"/>
                  </a:lnTo>
                  <a:lnTo>
                    <a:pt x="20315" y="4844"/>
                  </a:lnTo>
                  <a:lnTo>
                    <a:pt x="19702" y="4283"/>
                  </a:lnTo>
                  <a:lnTo>
                    <a:pt x="18904" y="3721"/>
                  </a:lnTo>
                  <a:lnTo>
                    <a:pt x="18025" y="3159"/>
                  </a:lnTo>
                  <a:lnTo>
                    <a:pt x="17005" y="2668"/>
                  </a:lnTo>
                  <a:lnTo>
                    <a:pt x="15905" y="2176"/>
                  </a:lnTo>
                  <a:lnTo>
                    <a:pt x="14663" y="1755"/>
                  </a:lnTo>
                  <a:lnTo>
                    <a:pt x="13341" y="1334"/>
                  </a:lnTo>
                  <a:lnTo>
                    <a:pt x="11879" y="913"/>
                  </a:lnTo>
                  <a:lnTo>
                    <a:pt x="10335" y="632"/>
                  </a:lnTo>
                  <a:lnTo>
                    <a:pt x="8702" y="281"/>
                  </a:lnTo>
                  <a:lnTo>
                    <a:pt x="6981" y="0"/>
                  </a:lnTo>
                  <a:lnTo>
                    <a:pt x="5127" y="0"/>
                  </a:lnTo>
                  <a:lnTo>
                    <a:pt x="6981" y="281"/>
                  </a:lnTo>
                  <a:lnTo>
                    <a:pt x="8791" y="562"/>
                  </a:lnTo>
                  <a:lnTo>
                    <a:pt x="10468" y="913"/>
                  </a:lnTo>
                  <a:lnTo>
                    <a:pt x="12011" y="1264"/>
                  </a:lnTo>
                  <a:lnTo>
                    <a:pt x="13474" y="1685"/>
                  </a:lnTo>
                  <a:lnTo>
                    <a:pt x="14841" y="2106"/>
                  </a:lnTo>
                  <a:lnTo>
                    <a:pt x="16074" y="2598"/>
                  </a:lnTo>
                  <a:lnTo>
                    <a:pt x="17182" y="3089"/>
                  </a:lnTo>
                  <a:lnTo>
                    <a:pt x="18150" y="3651"/>
                  </a:lnTo>
                  <a:lnTo>
                    <a:pt x="18992" y="4212"/>
                  </a:lnTo>
                  <a:lnTo>
                    <a:pt x="19702" y="4844"/>
                  </a:lnTo>
                  <a:lnTo>
                    <a:pt x="20315" y="5476"/>
                  </a:lnTo>
                  <a:lnTo>
                    <a:pt x="20714" y="6178"/>
                  </a:lnTo>
                  <a:lnTo>
                    <a:pt x="21024" y="6868"/>
                  </a:lnTo>
                  <a:lnTo>
                    <a:pt x="21157" y="7571"/>
                  </a:lnTo>
                  <a:lnTo>
                    <a:pt x="21157" y="8343"/>
                  </a:lnTo>
                  <a:lnTo>
                    <a:pt x="21068" y="8764"/>
                  </a:lnTo>
                  <a:lnTo>
                    <a:pt x="20979" y="9185"/>
                  </a:lnTo>
                  <a:lnTo>
                    <a:pt x="20802" y="9607"/>
                  </a:lnTo>
                  <a:lnTo>
                    <a:pt x="20625" y="10028"/>
                  </a:lnTo>
                  <a:lnTo>
                    <a:pt x="20100" y="10870"/>
                  </a:lnTo>
                  <a:lnTo>
                    <a:pt x="19391" y="11713"/>
                  </a:lnTo>
                  <a:lnTo>
                    <a:pt x="18505" y="12555"/>
                  </a:lnTo>
                  <a:lnTo>
                    <a:pt x="17493" y="13398"/>
                  </a:lnTo>
                  <a:lnTo>
                    <a:pt x="16340" y="14240"/>
                  </a:lnTo>
                  <a:lnTo>
                    <a:pt x="15018" y="15083"/>
                  </a:lnTo>
                  <a:lnTo>
                    <a:pt x="13607" y="15925"/>
                  </a:lnTo>
                  <a:lnTo>
                    <a:pt x="12011" y="16767"/>
                  </a:lnTo>
                  <a:lnTo>
                    <a:pt x="10290" y="17540"/>
                  </a:lnTo>
                  <a:lnTo>
                    <a:pt x="8436" y="18382"/>
                  </a:lnTo>
                  <a:lnTo>
                    <a:pt x="6493" y="19143"/>
                  </a:lnTo>
                  <a:lnTo>
                    <a:pt x="4462" y="19915"/>
                  </a:lnTo>
                  <a:lnTo>
                    <a:pt x="2253" y="20687"/>
                  </a:lnTo>
                  <a:lnTo>
                    <a:pt x="0" y="21389"/>
                  </a:lnTo>
                  <a:lnTo>
                    <a:pt x="0" y="21600"/>
                  </a:lnTo>
                  <a:lnTo>
                    <a:pt x="2297" y="20828"/>
                  </a:lnTo>
                  <a:lnTo>
                    <a:pt x="4506" y="20055"/>
                  </a:lnTo>
                  <a:lnTo>
                    <a:pt x="6626" y="19283"/>
                  </a:lnTo>
                  <a:lnTo>
                    <a:pt x="8613" y="18523"/>
                  </a:lnTo>
                  <a:lnTo>
                    <a:pt x="10468" y="17680"/>
                  </a:lnTo>
                  <a:lnTo>
                    <a:pt x="12233" y="16838"/>
                  </a:lnTo>
                  <a:lnTo>
                    <a:pt x="13821" y="15995"/>
                  </a:lnTo>
                  <a:lnTo>
                    <a:pt x="15328" y="15153"/>
                  </a:lnTo>
                  <a:lnTo>
                    <a:pt x="16651" y="14310"/>
                  </a:lnTo>
                  <a:lnTo>
                    <a:pt x="17847" y="13468"/>
                  </a:lnTo>
                  <a:lnTo>
                    <a:pt x="18904" y="12625"/>
                  </a:lnTo>
                  <a:lnTo>
                    <a:pt x="19790" y="11713"/>
                  </a:lnTo>
                  <a:lnTo>
                    <a:pt x="20492" y="10870"/>
                  </a:lnTo>
                  <a:lnTo>
                    <a:pt x="21024" y="10028"/>
                  </a:lnTo>
                  <a:lnTo>
                    <a:pt x="21245" y="9536"/>
                  </a:lnTo>
                  <a:lnTo>
                    <a:pt x="21423" y="9115"/>
                  </a:lnTo>
                  <a:lnTo>
                    <a:pt x="21511" y="8694"/>
                  </a:lnTo>
                  <a:lnTo>
                    <a:pt x="21600" y="8273"/>
                  </a:lnTo>
                  <a:lnTo>
                    <a:pt x="21600" y="8273"/>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42" name="Shape"/>
            <p:cNvSpPr/>
            <p:nvPr/>
          </p:nvSpPr>
          <p:spPr>
            <a:xfrm>
              <a:off x="180974" y="4519612"/>
              <a:ext cx="2370139" cy="323851"/>
            </a:xfrm>
            <a:custGeom>
              <a:avLst/>
              <a:gdLst/>
              <a:ahLst/>
              <a:cxnLst>
                <a:cxn ang="0">
                  <a:pos x="wd2" y="hd2"/>
                </a:cxn>
                <a:cxn ang="5400000">
                  <a:pos x="wd2" y="hd2"/>
                </a:cxn>
                <a:cxn ang="10800000">
                  <a:pos x="wd2" y="hd2"/>
                </a:cxn>
                <a:cxn ang="16200000">
                  <a:pos x="wd2" y="hd2"/>
                </a:cxn>
              </a:cxnLst>
              <a:rect l="0" t="0" r="r" b="b"/>
              <a:pathLst>
                <a:path w="21600" h="21600" extrusionOk="0">
                  <a:moveTo>
                    <a:pt x="20308" y="21600"/>
                  </a:moveTo>
                  <a:lnTo>
                    <a:pt x="0" y="1906"/>
                  </a:lnTo>
                  <a:lnTo>
                    <a:pt x="1118" y="0"/>
                  </a:lnTo>
                  <a:lnTo>
                    <a:pt x="21600" y="19694"/>
                  </a:lnTo>
                  <a:lnTo>
                    <a:pt x="20308" y="21600"/>
                  </a:lnTo>
                  <a:lnTo>
                    <a:pt x="20308"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343"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sp>
          <p:nvSpPr>
            <p:cNvPr id="344" name="Square"/>
            <p:cNvSpPr/>
            <p:nvPr/>
          </p:nvSpPr>
          <p:spPr>
            <a:xfrm>
              <a:off x="750887" y="4929187"/>
              <a:ext cx="1588" cy="1588"/>
            </a:xfrm>
            <a:prstGeom prst="rect">
              <a:avLst/>
            </a:prstGeom>
            <a:solidFill>
              <a:srgbClr val="1A2797"/>
            </a:solidFill>
            <a:ln w="9525" cap="flat">
              <a:noFill/>
              <a:miter lim="400000"/>
            </a:ln>
            <a:effectLst/>
          </p:spPr>
          <p:txBody>
            <a:bodyPr wrap="square" lIns="50800" tIns="50800" rIns="50800" bIns="50800" numCol="1" anchor="ctr">
              <a:noAutofit/>
            </a:bodyPr>
            <a:lstStyle/>
            <a:p>
              <a:endParaRPr/>
            </a:p>
          </p:txBody>
        </p:sp>
        <p:grpSp>
          <p:nvGrpSpPr>
            <p:cNvPr id="370" name="Group"/>
            <p:cNvGrpSpPr/>
            <p:nvPr/>
          </p:nvGrpSpPr>
          <p:grpSpPr>
            <a:xfrm>
              <a:off x="304799" y="3625850"/>
              <a:ext cx="1990727" cy="1465263"/>
              <a:chOff x="0" y="0"/>
              <a:chExt cx="1990725" cy="1465262"/>
            </a:xfrm>
          </p:grpSpPr>
          <p:sp>
            <p:nvSpPr>
              <p:cNvPr id="345" name="Shape"/>
              <p:cNvSpPr/>
              <p:nvPr/>
            </p:nvSpPr>
            <p:spPr>
              <a:xfrm>
                <a:off x="342900" y="1150937"/>
                <a:ext cx="74613" cy="95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0"/>
                    </a:lnTo>
                    <a:lnTo>
                      <a:pt x="21600" y="21600"/>
                    </a:lnTo>
                    <a:lnTo>
                      <a:pt x="21600" y="21600"/>
                    </a:lnTo>
                    <a:lnTo>
                      <a:pt x="21600" y="21600"/>
                    </a:lnTo>
                    <a:close/>
                  </a:path>
                </a:pathLst>
              </a:custGeom>
              <a:solidFill>
                <a:srgbClr val="1A2797"/>
              </a:solidFill>
              <a:ln w="9525" cap="flat">
                <a:noFill/>
                <a:round/>
              </a:ln>
              <a:effectLst/>
            </p:spPr>
            <p:txBody>
              <a:bodyPr wrap="square" lIns="50800" tIns="50800" rIns="50800" bIns="50800" numCol="1" anchor="ctr">
                <a:noAutofit/>
              </a:bodyPr>
              <a:lstStyle/>
              <a:p>
                <a:endParaRPr/>
              </a:p>
            </p:txBody>
          </p:sp>
          <p:sp>
            <p:nvSpPr>
              <p:cNvPr id="346" name="Shape"/>
              <p:cNvSpPr/>
              <p:nvPr/>
            </p:nvSpPr>
            <p:spPr>
              <a:xfrm>
                <a:off x="1143000" y="0"/>
                <a:ext cx="514351" cy="257175"/>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lnTo>
                      <a:pt x="401" y="3200"/>
                    </a:lnTo>
                    <a:lnTo>
                      <a:pt x="802" y="2400"/>
                    </a:lnTo>
                    <a:lnTo>
                      <a:pt x="3210" y="800"/>
                    </a:lnTo>
                    <a:lnTo>
                      <a:pt x="6754" y="0"/>
                    </a:lnTo>
                    <a:lnTo>
                      <a:pt x="9162" y="800"/>
                    </a:lnTo>
                    <a:lnTo>
                      <a:pt x="11569" y="2400"/>
                    </a:lnTo>
                    <a:lnTo>
                      <a:pt x="15983" y="7200"/>
                    </a:lnTo>
                    <a:lnTo>
                      <a:pt x="19193" y="12000"/>
                    </a:lnTo>
                    <a:lnTo>
                      <a:pt x="21199" y="15200"/>
                    </a:lnTo>
                    <a:lnTo>
                      <a:pt x="21600" y="16800"/>
                    </a:lnTo>
                    <a:lnTo>
                      <a:pt x="21600" y="16800"/>
                    </a:lnTo>
                    <a:lnTo>
                      <a:pt x="14779" y="21600"/>
                    </a:lnTo>
                    <a:lnTo>
                      <a:pt x="0" y="3200"/>
                    </a:lnTo>
                    <a:lnTo>
                      <a:pt x="0" y="32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47" name="Shape"/>
              <p:cNvSpPr/>
              <p:nvPr/>
            </p:nvSpPr>
            <p:spPr>
              <a:xfrm>
                <a:off x="0" y="0"/>
                <a:ext cx="1990726" cy="1465263"/>
              </a:xfrm>
              <a:custGeom>
                <a:avLst/>
                <a:gdLst/>
                <a:ahLst/>
                <a:cxnLst>
                  <a:cxn ang="0">
                    <a:pos x="wd2" y="hd2"/>
                  </a:cxn>
                  <a:cxn ang="5400000">
                    <a:pos x="wd2" y="hd2"/>
                  </a:cxn>
                  <a:cxn ang="10800000">
                    <a:pos x="wd2" y="hd2"/>
                  </a:cxn>
                  <a:cxn ang="16200000">
                    <a:pos x="wd2" y="hd2"/>
                  </a:cxn>
                </a:cxnLst>
                <a:rect l="0" t="0" r="r" b="b"/>
                <a:pathLst>
                  <a:path w="21600" h="21600" extrusionOk="0">
                    <a:moveTo>
                      <a:pt x="21496" y="16686"/>
                    </a:moveTo>
                    <a:lnTo>
                      <a:pt x="20978" y="15984"/>
                    </a:lnTo>
                    <a:lnTo>
                      <a:pt x="20148" y="15281"/>
                    </a:lnTo>
                    <a:lnTo>
                      <a:pt x="20148" y="15281"/>
                    </a:lnTo>
                    <a:lnTo>
                      <a:pt x="20148" y="15001"/>
                    </a:lnTo>
                    <a:lnTo>
                      <a:pt x="20252" y="14439"/>
                    </a:lnTo>
                    <a:lnTo>
                      <a:pt x="20252" y="13597"/>
                    </a:lnTo>
                    <a:lnTo>
                      <a:pt x="20252" y="12754"/>
                    </a:lnTo>
                    <a:lnTo>
                      <a:pt x="20252" y="11912"/>
                    </a:lnTo>
                    <a:lnTo>
                      <a:pt x="20148" y="11069"/>
                    </a:lnTo>
                    <a:lnTo>
                      <a:pt x="19941" y="10367"/>
                    </a:lnTo>
                    <a:lnTo>
                      <a:pt x="19837" y="10086"/>
                    </a:lnTo>
                    <a:lnTo>
                      <a:pt x="19734" y="9946"/>
                    </a:lnTo>
                    <a:lnTo>
                      <a:pt x="19734" y="9548"/>
                    </a:lnTo>
                    <a:lnTo>
                      <a:pt x="19630" y="8986"/>
                    </a:lnTo>
                    <a:lnTo>
                      <a:pt x="19526" y="8284"/>
                    </a:lnTo>
                    <a:lnTo>
                      <a:pt x="19319" y="7582"/>
                    </a:lnTo>
                    <a:lnTo>
                      <a:pt x="19112" y="7021"/>
                    </a:lnTo>
                    <a:lnTo>
                      <a:pt x="19215" y="6880"/>
                    </a:lnTo>
                    <a:lnTo>
                      <a:pt x="19215" y="6740"/>
                    </a:lnTo>
                    <a:lnTo>
                      <a:pt x="19215" y="6319"/>
                    </a:lnTo>
                    <a:lnTo>
                      <a:pt x="19112" y="5897"/>
                    </a:lnTo>
                    <a:lnTo>
                      <a:pt x="18714" y="4914"/>
                    </a:lnTo>
                    <a:lnTo>
                      <a:pt x="18300" y="4212"/>
                    </a:lnTo>
                    <a:lnTo>
                      <a:pt x="18196" y="4072"/>
                    </a:lnTo>
                    <a:lnTo>
                      <a:pt x="18092" y="3932"/>
                    </a:lnTo>
                    <a:lnTo>
                      <a:pt x="17988" y="2949"/>
                    </a:lnTo>
                    <a:lnTo>
                      <a:pt x="17574" y="2668"/>
                    </a:lnTo>
                    <a:lnTo>
                      <a:pt x="17055" y="2106"/>
                    </a:lnTo>
                    <a:lnTo>
                      <a:pt x="16952" y="2247"/>
                    </a:lnTo>
                    <a:lnTo>
                      <a:pt x="16952" y="2387"/>
                    </a:lnTo>
                    <a:lnTo>
                      <a:pt x="16848" y="2808"/>
                    </a:lnTo>
                    <a:lnTo>
                      <a:pt x="16848" y="2527"/>
                    </a:lnTo>
                    <a:lnTo>
                      <a:pt x="16744" y="2106"/>
                    </a:lnTo>
                    <a:lnTo>
                      <a:pt x="16641" y="1685"/>
                    </a:lnTo>
                    <a:lnTo>
                      <a:pt x="16641" y="1545"/>
                    </a:lnTo>
                    <a:lnTo>
                      <a:pt x="16122" y="983"/>
                    </a:lnTo>
                    <a:lnTo>
                      <a:pt x="15915" y="842"/>
                    </a:lnTo>
                    <a:lnTo>
                      <a:pt x="15811" y="702"/>
                    </a:lnTo>
                    <a:lnTo>
                      <a:pt x="15396" y="421"/>
                    </a:lnTo>
                    <a:lnTo>
                      <a:pt x="15293" y="421"/>
                    </a:lnTo>
                    <a:lnTo>
                      <a:pt x="14982" y="421"/>
                    </a:lnTo>
                    <a:lnTo>
                      <a:pt x="14774" y="421"/>
                    </a:lnTo>
                    <a:lnTo>
                      <a:pt x="14671" y="421"/>
                    </a:lnTo>
                    <a:lnTo>
                      <a:pt x="14152" y="140"/>
                    </a:lnTo>
                    <a:lnTo>
                      <a:pt x="13755" y="0"/>
                    </a:lnTo>
                    <a:lnTo>
                      <a:pt x="13340" y="140"/>
                    </a:lnTo>
                    <a:lnTo>
                      <a:pt x="13029" y="421"/>
                    </a:lnTo>
                    <a:lnTo>
                      <a:pt x="12614" y="421"/>
                    </a:lnTo>
                    <a:lnTo>
                      <a:pt x="12303" y="562"/>
                    </a:lnTo>
                    <a:lnTo>
                      <a:pt x="12096" y="702"/>
                    </a:lnTo>
                    <a:lnTo>
                      <a:pt x="12096" y="702"/>
                    </a:lnTo>
                    <a:lnTo>
                      <a:pt x="11992" y="702"/>
                    </a:lnTo>
                    <a:lnTo>
                      <a:pt x="11889" y="702"/>
                    </a:lnTo>
                    <a:lnTo>
                      <a:pt x="11474" y="983"/>
                    </a:lnTo>
                    <a:lnTo>
                      <a:pt x="10852" y="1404"/>
                    </a:lnTo>
                    <a:lnTo>
                      <a:pt x="10126" y="2106"/>
                    </a:lnTo>
                    <a:lnTo>
                      <a:pt x="9919" y="2527"/>
                    </a:lnTo>
                    <a:lnTo>
                      <a:pt x="9711" y="2808"/>
                    </a:lnTo>
                    <a:lnTo>
                      <a:pt x="9815" y="2808"/>
                    </a:lnTo>
                    <a:lnTo>
                      <a:pt x="9815" y="2668"/>
                    </a:lnTo>
                    <a:lnTo>
                      <a:pt x="9504" y="3510"/>
                    </a:lnTo>
                    <a:lnTo>
                      <a:pt x="9297" y="4493"/>
                    </a:lnTo>
                    <a:lnTo>
                      <a:pt x="9193" y="5055"/>
                    </a:lnTo>
                    <a:lnTo>
                      <a:pt x="9193" y="5336"/>
                    </a:lnTo>
                    <a:lnTo>
                      <a:pt x="9193" y="5336"/>
                    </a:lnTo>
                    <a:lnTo>
                      <a:pt x="9107" y="5757"/>
                    </a:lnTo>
                    <a:lnTo>
                      <a:pt x="9003" y="6459"/>
                    </a:lnTo>
                    <a:lnTo>
                      <a:pt x="8899" y="7301"/>
                    </a:lnTo>
                    <a:lnTo>
                      <a:pt x="8796" y="8144"/>
                    </a:lnTo>
                    <a:lnTo>
                      <a:pt x="8173" y="9127"/>
                    </a:lnTo>
                    <a:lnTo>
                      <a:pt x="8173" y="9267"/>
                    </a:lnTo>
                    <a:lnTo>
                      <a:pt x="8070" y="9408"/>
                    </a:lnTo>
                    <a:lnTo>
                      <a:pt x="7759" y="10227"/>
                    </a:lnTo>
                    <a:lnTo>
                      <a:pt x="7448" y="11210"/>
                    </a:lnTo>
                    <a:lnTo>
                      <a:pt x="7240" y="12192"/>
                    </a:lnTo>
                    <a:lnTo>
                      <a:pt x="7137" y="12333"/>
                    </a:lnTo>
                    <a:lnTo>
                      <a:pt x="7137" y="12473"/>
                    </a:lnTo>
                    <a:lnTo>
                      <a:pt x="7137" y="12614"/>
                    </a:lnTo>
                    <a:lnTo>
                      <a:pt x="7137" y="12614"/>
                    </a:lnTo>
                    <a:lnTo>
                      <a:pt x="7137" y="12614"/>
                    </a:lnTo>
                    <a:lnTo>
                      <a:pt x="7137" y="12614"/>
                    </a:lnTo>
                    <a:lnTo>
                      <a:pt x="7137" y="12614"/>
                    </a:lnTo>
                    <a:lnTo>
                      <a:pt x="7137" y="12614"/>
                    </a:lnTo>
                    <a:lnTo>
                      <a:pt x="6100" y="14018"/>
                    </a:lnTo>
                    <a:lnTo>
                      <a:pt x="5996" y="14018"/>
                    </a:lnTo>
                    <a:lnTo>
                      <a:pt x="5892" y="14018"/>
                    </a:lnTo>
                    <a:lnTo>
                      <a:pt x="5789" y="14299"/>
                    </a:lnTo>
                    <a:lnTo>
                      <a:pt x="5374" y="14720"/>
                    </a:lnTo>
                    <a:lnTo>
                      <a:pt x="5270" y="14720"/>
                    </a:lnTo>
                    <a:lnTo>
                      <a:pt x="5167" y="14720"/>
                    </a:lnTo>
                    <a:lnTo>
                      <a:pt x="5167" y="14860"/>
                    </a:lnTo>
                    <a:lnTo>
                      <a:pt x="5063" y="14860"/>
                    </a:lnTo>
                    <a:lnTo>
                      <a:pt x="5063" y="14860"/>
                    </a:lnTo>
                    <a:lnTo>
                      <a:pt x="5063" y="14860"/>
                    </a:lnTo>
                    <a:lnTo>
                      <a:pt x="5063" y="14860"/>
                    </a:lnTo>
                    <a:lnTo>
                      <a:pt x="4441" y="15422"/>
                    </a:lnTo>
                    <a:lnTo>
                      <a:pt x="4441" y="15562"/>
                    </a:lnTo>
                    <a:lnTo>
                      <a:pt x="4441" y="15562"/>
                    </a:lnTo>
                    <a:lnTo>
                      <a:pt x="4441" y="15843"/>
                    </a:lnTo>
                    <a:lnTo>
                      <a:pt x="4441" y="16405"/>
                    </a:lnTo>
                    <a:lnTo>
                      <a:pt x="4441" y="16826"/>
                    </a:lnTo>
                    <a:lnTo>
                      <a:pt x="4441" y="17107"/>
                    </a:lnTo>
                    <a:lnTo>
                      <a:pt x="3732" y="16966"/>
                    </a:lnTo>
                    <a:lnTo>
                      <a:pt x="2592" y="18651"/>
                    </a:lnTo>
                    <a:lnTo>
                      <a:pt x="2592" y="19353"/>
                    </a:lnTo>
                    <a:lnTo>
                      <a:pt x="3007" y="19353"/>
                    </a:lnTo>
                    <a:lnTo>
                      <a:pt x="1970" y="19775"/>
                    </a:lnTo>
                    <a:lnTo>
                      <a:pt x="1866" y="19915"/>
                    </a:lnTo>
                    <a:lnTo>
                      <a:pt x="933" y="19634"/>
                    </a:lnTo>
                    <a:lnTo>
                      <a:pt x="0" y="20055"/>
                    </a:lnTo>
                    <a:lnTo>
                      <a:pt x="0" y="20477"/>
                    </a:lnTo>
                    <a:lnTo>
                      <a:pt x="1763" y="20898"/>
                    </a:lnTo>
                    <a:lnTo>
                      <a:pt x="1659" y="20898"/>
                    </a:lnTo>
                    <a:lnTo>
                      <a:pt x="2696" y="21179"/>
                    </a:lnTo>
                    <a:lnTo>
                      <a:pt x="2903" y="21038"/>
                    </a:lnTo>
                    <a:lnTo>
                      <a:pt x="5374" y="21600"/>
                    </a:lnTo>
                    <a:lnTo>
                      <a:pt x="6307" y="21319"/>
                    </a:lnTo>
                    <a:lnTo>
                      <a:pt x="6411" y="20758"/>
                    </a:lnTo>
                    <a:lnTo>
                      <a:pt x="4147" y="20336"/>
                    </a:lnTo>
                    <a:lnTo>
                      <a:pt x="4147" y="20196"/>
                    </a:lnTo>
                    <a:lnTo>
                      <a:pt x="8588" y="18511"/>
                    </a:lnTo>
                    <a:lnTo>
                      <a:pt x="8692" y="18932"/>
                    </a:lnTo>
                    <a:lnTo>
                      <a:pt x="11059" y="19353"/>
                    </a:lnTo>
                    <a:lnTo>
                      <a:pt x="11059" y="19353"/>
                    </a:lnTo>
                    <a:lnTo>
                      <a:pt x="12096" y="16966"/>
                    </a:lnTo>
                    <a:lnTo>
                      <a:pt x="12096" y="16966"/>
                    </a:lnTo>
                    <a:lnTo>
                      <a:pt x="12096" y="16966"/>
                    </a:lnTo>
                    <a:lnTo>
                      <a:pt x="12096" y="16966"/>
                    </a:lnTo>
                    <a:lnTo>
                      <a:pt x="12096" y="16966"/>
                    </a:lnTo>
                    <a:lnTo>
                      <a:pt x="11370" y="16826"/>
                    </a:lnTo>
                    <a:lnTo>
                      <a:pt x="11474" y="15281"/>
                    </a:lnTo>
                    <a:lnTo>
                      <a:pt x="11474" y="15281"/>
                    </a:lnTo>
                    <a:lnTo>
                      <a:pt x="11578" y="14579"/>
                    </a:lnTo>
                    <a:lnTo>
                      <a:pt x="11992" y="14299"/>
                    </a:lnTo>
                    <a:lnTo>
                      <a:pt x="11992" y="14158"/>
                    </a:lnTo>
                    <a:lnTo>
                      <a:pt x="11992" y="14158"/>
                    </a:lnTo>
                    <a:lnTo>
                      <a:pt x="12407" y="13737"/>
                    </a:lnTo>
                    <a:lnTo>
                      <a:pt x="12925" y="13316"/>
                    </a:lnTo>
                    <a:lnTo>
                      <a:pt x="13444" y="12894"/>
                    </a:lnTo>
                    <a:lnTo>
                      <a:pt x="13755" y="12473"/>
                    </a:lnTo>
                    <a:lnTo>
                      <a:pt x="14152" y="12052"/>
                    </a:lnTo>
                    <a:lnTo>
                      <a:pt x="14567" y="11631"/>
                    </a:lnTo>
                    <a:lnTo>
                      <a:pt x="14982" y="10929"/>
                    </a:lnTo>
                    <a:lnTo>
                      <a:pt x="15189" y="10507"/>
                    </a:lnTo>
                    <a:lnTo>
                      <a:pt x="15189" y="10367"/>
                    </a:lnTo>
                    <a:lnTo>
                      <a:pt x="15293" y="10367"/>
                    </a:lnTo>
                    <a:lnTo>
                      <a:pt x="15396" y="10086"/>
                    </a:lnTo>
                    <a:lnTo>
                      <a:pt x="15604" y="9946"/>
                    </a:lnTo>
                    <a:lnTo>
                      <a:pt x="15708" y="9688"/>
                    </a:lnTo>
                    <a:lnTo>
                      <a:pt x="15708" y="9127"/>
                    </a:lnTo>
                    <a:lnTo>
                      <a:pt x="15604" y="8425"/>
                    </a:lnTo>
                    <a:lnTo>
                      <a:pt x="16019" y="8144"/>
                    </a:lnTo>
                    <a:lnTo>
                      <a:pt x="16433" y="7723"/>
                    </a:lnTo>
                    <a:lnTo>
                      <a:pt x="16848" y="7442"/>
                    </a:lnTo>
                    <a:lnTo>
                      <a:pt x="17159" y="7021"/>
                    </a:lnTo>
                    <a:lnTo>
                      <a:pt x="17263" y="7161"/>
                    </a:lnTo>
                    <a:lnTo>
                      <a:pt x="17470" y="7161"/>
                    </a:lnTo>
                    <a:lnTo>
                      <a:pt x="17677" y="7863"/>
                    </a:lnTo>
                    <a:lnTo>
                      <a:pt x="17677" y="7863"/>
                    </a:lnTo>
                    <a:lnTo>
                      <a:pt x="18507" y="10507"/>
                    </a:lnTo>
                    <a:lnTo>
                      <a:pt x="18507" y="10929"/>
                    </a:lnTo>
                    <a:lnTo>
                      <a:pt x="18611" y="11631"/>
                    </a:lnTo>
                    <a:lnTo>
                      <a:pt x="19025" y="13175"/>
                    </a:lnTo>
                    <a:lnTo>
                      <a:pt x="19319" y="14439"/>
                    </a:lnTo>
                    <a:lnTo>
                      <a:pt x="19423" y="15001"/>
                    </a:lnTo>
                    <a:lnTo>
                      <a:pt x="19423" y="15281"/>
                    </a:lnTo>
                    <a:lnTo>
                      <a:pt x="19319" y="15422"/>
                    </a:lnTo>
                    <a:lnTo>
                      <a:pt x="19215" y="15703"/>
                    </a:lnTo>
                    <a:lnTo>
                      <a:pt x="19215" y="16124"/>
                    </a:lnTo>
                    <a:lnTo>
                      <a:pt x="19319" y="16405"/>
                    </a:lnTo>
                    <a:lnTo>
                      <a:pt x="19423" y="16826"/>
                    </a:lnTo>
                    <a:lnTo>
                      <a:pt x="19526" y="17247"/>
                    </a:lnTo>
                    <a:lnTo>
                      <a:pt x="19630" y="17528"/>
                    </a:lnTo>
                    <a:lnTo>
                      <a:pt x="19837" y="17528"/>
                    </a:lnTo>
                    <a:lnTo>
                      <a:pt x="19941" y="17388"/>
                    </a:lnTo>
                    <a:lnTo>
                      <a:pt x="19941" y="16966"/>
                    </a:lnTo>
                    <a:lnTo>
                      <a:pt x="19837" y="16545"/>
                    </a:lnTo>
                    <a:lnTo>
                      <a:pt x="19837" y="16405"/>
                    </a:lnTo>
                    <a:lnTo>
                      <a:pt x="20771" y="16686"/>
                    </a:lnTo>
                    <a:lnTo>
                      <a:pt x="20874" y="16826"/>
                    </a:lnTo>
                    <a:lnTo>
                      <a:pt x="20978" y="17247"/>
                    </a:lnTo>
                    <a:lnTo>
                      <a:pt x="21082" y="17528"/>
                    </a:lnTo>
                    <a:lnTo>
                      <a:pt x="21289" y="17668"/>
                    </a:lnTo>
                    <a:lnTo>
                      <a:pt x="21393" y="17528"/>
                    </a:lnTo>
                    <a:lnTo>
                      <a:pt x="21289" y="17247"/>
                    </a:lnTo>
                    <a:lnTo>
                      <a:pt x="21393" y="17528"/>
                    </a:lnTo>
                    <a:lnTo>
                      <a:pt x="21496" y="17668"/>
                    </a:lnTo>
                    <a:lnTo>
                      <a:pt x="21600" y="17528"/>
                    </a:lnTo>
                    <a:lnTo>
                      <a:pt x="21600" y="17388"/>
                    </a:lnTo>
                    <a:lnTo>
                      <a:pt x="21600" y="17107"/>
                    </a:lnTo>
                    <a:lnTo>
                      <a:pt x="21496" y="16826"/>
                    </a:lnTo>
                    <a:lnTo>
                      <a:pt x="21496" y="16686"/>
                    </a:lnTo>
                    <a:lnTo>
                      <a:pt x="21496" y="16686"/>
                    </a:lnTo>
                    <a:close/>
                    <a:moveTo>
                      <a:pt x="11992" y="6178"/>
                    </a:moveTo>
                    <a:lnTo>
                      <a:pt x="12096" y="6459"/>
                    </a:lnTo>
                    <a:lnTo>
                      <a:pt x="12303" y="6740"/>
                    </a:lnTo>
                    <a:lnTo>
                      <a:pt x="12822" y="7723"/>
                    </a:lnTo>
                    <a:lnTo>
                      <a:pt x="13444" y="8425"/>
                    </a:lnTo>
                    <a:lnTo>
                      <a:pt x="13548" y="8706"/>
                    </a:lnTo>
                    <a:lnTo>
                      <a:pt x="13651" y="8846"/>
                    </a:lnTo>
                    <a:lnTo>
                      <a:pt x="13755" y="8986"/>
                    </a:lnTo>
                    <a:lnTo>
                      <a:pt x="13755" y="8986"/>
                    </a:lnTo>
                    <a:lnTo>
                      <a:pt x="13651" y="10086"/>
                    </a:lnTo>
                    <a:lnTo>
                      <a:pt x="13236" y="10367"/>
                    </a:lnTo>
                    <a:lnTo>
                      <a:pt x="12925" y="10788"/>
                    </a:lnTo>
                    <a:lnTo>
                      <a:pt x="12511" y="11350"/>
                    </a:lnTo>
                    <a:lnTo>
                      <a:pt x="12303" y="11771"/>
                    </a:lnTo>
                    <a:lnTo>
                      <a:pt x="12303" y="11912"/>
                    </a:lnTo>
                    <a:lnTo>
                      <a:pt x="12200" y="12052"/>
                    </a:lnTo>
                    <a:lnTo>
                      <a:pt x="11889" y="12473"/>
                    </a:lnTo>
                    <a:lnTo>
                      <a:pt x="11578" y="12894"/>
                    </a:lnTo>
                    <a:lnTo>
                      <a:pt x="11370" y="13175"/>
                    </a:lnTo>
                    <a:lnTo>
                      <a:pt x="11370" y="13316"/>
                    </a:lnTo>
                    <a:lnTo>
                      <a:pt x="11370" y="13316"/>
                    </a:lnTo>
                    <a:lnTo>
                      <a:pt x="11370" y="13316"/>
                    </a:lnTo>
                    <a:lnTo>
                      <a:pt x="11267" y="13316"/>
                    </a:lnTo>
                    <a:lnTo>
                      <a:pt x="11267" y="13456"/>
                    </a:lnTo>
                    <a:lnTo>
                      <a:pt x="11059" y="13597"/>
                    </a:lnTo>
                    <a:lnTo>
                      <a:pt x="10644" y="13877"/>
                    </a:lnTo>
                    <a:lnTo>
                      <a:pt x="10437" y="14018"/>
                    </a:lnTo>
                    <a:lnTo>
                      <a:pt x="10230" y="14158"/>
                    </a:lnTo>
                    <a:lnTo>
                      <a:pt x="10230" y="14158"/>
                    </a:lnTo>
                    <a:lnTo>
                      <a:pt x="10126" y="14299"/>
                    </a:lnTo>
                    <a:lnTo>
                      <a:pt x="9919" y="14439"/>
                    </a:lnTo>
                    <a:lnTo>
                      <a:pt x="9711" y="14720"/>
                    </a:lnTo>
                    <a:lnTo>
                      <a:pt x="9504" y="14860"/>
                    </a:lnTo>
                    <a:lnTo>
                      <a:pt x="9504" y="15281"/>
                    </a:lnTo>
                    <a:lnTo>
                      <a:pt x="9608" y="15843"/>
                    </a:lnTo>
                    <a:lnTo>
                      <a:pt x="9711" y="16545"/>
                    </a:lnTo>
                    <a:lnTo>
                      <a:pt x="9297" y="17247"/>
                    </a:lnTo>
                    <a:lnTo>
                      <a:pt x="6515" y="18371"/>
                    </a:lnTo>
                    <a:lnTo>
                      <a:pt x="6307" y="17809"/>
                    </a:lnTo>
                    <a:lnTo>
                      <a:pt x="6204" y="17668"/>
                    </a:lnTo>
                    <a:lnTo>
                      <a:pt x="6100" y="17668"/>
                    </a:lnTo>
                    <a:lnTo>
                      <a:pt x="6204" y="15984"/>
                    </a:lnTo>
                    <a:lnTo>
                      <a:pt x="6307" y="15703"/>
                    </a:lnTo>
                    <a:lnTo>
                      <a:pt x="6411" y="15562"/>
                    </a:lnTo>
                    <a:lnTo>
                      <a:pt x="6722" y="15001"/>
                    </a:lnTo>
                    <a:lnTo>
                      <a:pt x="6722" y="15001"/>
                    </a:lnTo>
                    <a:lnTo>
                      <a:pt x="7137" y="14720"/>
                    </a:lnTo>
                    <a:lnTo>
                      <a:pt x="7448" y="14299"/>
                    </a:lnTo>
                    <a:lnTo>
                      <a:pt x="7240" y="14579"/>
                    </a:lnTo>
                    <a:lnTo>
                      <a:pt x="7240" y="14720"/>
                    </a:lnTo>
                    <a:lnTo>
                      <a:pt x="7344" y="15141"/>
                    </a:lnTo>
                    <a:lnTo>
                      <a:pt x="7344" y="15422"/>
                    </a:lnTo>
                    <a:lnTo>
                      <a:pt x="7448" y="15562"/>
                    </a:lnTo>
                    <a:lnTo>
                      <a:pt x="7551" y="15422"/>
                    </a:lnTo>
                    <a:lnTo>
                      <a:pt x="7655" y="14860"/>
                    </a:lnTo>
                    <a:lnTo>
                      <a:pt x="7655" y="14439"/>
                    </a:lnTo>
                    <a:lnTo>
                      <a:pt x="7655" y="14158"/>
                    </a:lnTo>
                    <a:lnTo>
                      <a:pt x="8484" y="13456"/>
                    </a:lnTo>
                    <a:lnTo>
                      <a:pt x="9107" y="12754"/>
                    </a:lnTo>
                    <a:lnTo>
                      <a:pt x="9504" y="12333"/>
                    </a:lnTo>
                    <a:lnTo>
                      <a:pt x="9815" y="12052"/>
                    </a:lnTo>
                    <a:lnTo>
                      <a:pt x="10126" y="11771"/>
                    </a:lnTo>
                    <a:lnTo>
                      <a:pt x="10333" y="11631"/>
                    </a:lnTo>
                    <a:lnTo>
                      <a:pt x="10541" y="11350"/>
                    </a:lnTo>
                    <a:lnTo>
                      <a:pt x="10644" y="11210"/>
                    </a:lnTo>
                    <a:lnTo>
                      <a:pt x="10644" y="11069"/>
                    </a:lnTo>
                    <a:lnTo>
                      <a:pt x="10852" y="10648"/>
                    </a:lnTo>
                    <a:lnTo>
                      <a:pt x="10956" y="10086"/>
                    </a:lnTo>
                    <a:lnTo>
                      <a:pt x="11059" y="9548"/>
                    </a:lnTo>
                    <a:lnTo>
                      <a:pt x="11059" y="9408"/>
                    </a:lnTo>
                    <a:lnTo>
                      <a:pt x="11059" y="9267"/>
                    </a:lnTo>
                    <a:lnTo>
                      <a:pt x="10852" y="9267"/>
                    </a:lnTo>
                    <a:lnTo>
                      <a:pt x="10956" y="9267"/>
                    </a:lnTo>
                    <a:lnTo>
                      <a:pt x="10956" y="9267"/>
                    </a:lnTo>
                    <a:lnTo>
                      <a:pt x="10956" y="9127"/>
                    </a:lnTo>
                    <a:lnTo>
                      <a:pt x="11059" y="8846"/>
                    </a:lnTo>
                    <a:lnTo>
                      <a:pt x="11267" y="7863"/>
                    </a:lnTo>
                    <a:lnTo>
                      <a:pt x="11474" y="7021"/>
                    </a:lnTo>
                    <a:lnTo>
                      <a:pt x="11474" y="6599"/>
                    </a:lnTo>
                    <a:lnTo>
                      <a:pt x="11578" y="6459"/>
                    </a:lnTo>
                    <a:lnTo>
                      <a:pt x="11474" y="6319"/>
                    </a:lnTo>
                    <a:lnTo>
                      <a:pt x="11370" y="6038"/>
                    </a:lnTo>
                    <a:lnTo>
                      <a:pt x="11163" y="5757"/>
                    </a:lnTo>
                    <a:lnTo>
                      <a:pt x="11059" y="5616"/>
                    </a:lnTo>
                    <a:lnTo>
                      <a:pt x="11681" y="6038"/>
                    </a:lnTo>
                    <a:lnTo>
                      <a:pt x="11785" y="4493"/>
                    </a:lnTo>
                    <a:lnTo>
                      <a:pt x="11785" y="4634"/>
                    </a:lnTo>
                    <a:lnTo>
                      <a:pt x="11785" y="5195"/>
                    </a:lnTo>
                    <a:lnTo>
                      <a:pt x="11889" y="5757"/>
                    </a:lnTo>
                    <a:lnTo>
                      <a:pt x="11992" y="6178"/>
                    </a:lnTo>
                    <a:lnTo>
                      <a:pt x="11992" y="6178"/>
                    </a:lnTo>
                    <a:close/>
                    <a:moveTo>
                      <a:pt x="9193" y="10648"/>
                    </a:moveTo>
                    <a:lnTo>
                      <a:pt x="9107" y="10788"/>
                    </a:lnTo>
                    <a:lnTo>
                      <a:pt x="9193" y="10507"/>
                    </a:lnTo>
                    <a:lnTo>
                      <a:pt x="9193" y="10648"/>
                    </a:lnTo>
                    <a:lnTo>
                      <a:pt x="9193" y="10648"/>
                    </a:lnTo>
                    <a:close/>
                    <a:moveTo>
                      <a:pt x="10956" y="18792"/>
                    </a:moveTo>
                    <a:lnTo>
                      <a:pt x="10956" y="18792"/>
                    </a:lnTo>
                    <a:lnTo>
                      <a:pt x="10956" y="18792"/>
                    </a:lnTo>
                    <a:lnTo>
                      <a:pt x="10956" y="18792"/>
                    </a:lnTo>
                    <a:lnTo>
                      <a:pt x="10956" y="18792"/>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348" name="Shape"/>
              <p:cNvSpPr/>
              <p:nvPr/>
            </p:nvSpPr>
            <p:spPr>
              <a:xfrm>
                <a:off x="781050" y="674687"/>
                <a:ext cx="74613" cy="123826"/>
              </a:xfrm>
              <a:custGeom>
                <a:avLst/>
                <a:gdLst/>
                <a:ahLst/>
                <a:cxnLst>
                  <a:cxn ang="0">
                    <a:pos x="wd2" y="hd2"/>
                  </a:cxn>
                  <a:cxn ang="5400000">
                    <a:pos x="wd2" y="hd2"/>
                  </a:cxn>
                  <a:cxn ang="10800000">
                    <a:pos x="wd2" y="hd2"/>
                  </a:cxn>
                  <a:cxn ang="16200000">
                    <a:pos x="wd2" y="hd2"/>
                  </a:cxn>
                </a:cxnLst>
                <a:rect l="0" t="0" r="r" b="b"/>
                <a:pathLst>
                  <a:path w="21600" h="21600" extrusionOk="0">
                    <a:moveTo>
                      <a:pt x="5515" y="19938"/>
                    </a:moveTo>
                    <a:lnTo>
                      <a:pt x="8272" y="16615"/>
                    </a:lnTo>
                    <a:lnTo>
                      <a:pt x="11030" y="14954"/>
                    </a:lnTo>
                    <a:lnTo>
                      <a:pt x="21600" y="0"/>
                    </a:lnTo>
                    <a:lnTo>
                      <a:pt x="0" y="21600"/>
                    </a:lnTo>
                    <a:lnTo>
                      <a:pt x="5515" y="19938"/>
                    </a:lnTo>
                    <a:lnTo>
                      <a:pt x="5515" y="19938"/>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49" name="Shape"/>
              <p:cNvSpPr/>
              <p:nvPr/>
            </p:nvSpPr>
            <p:spPr>
              <a:xfrm>
                <a:off x="1733550" y="457200"/>
                <a:ext cx="236538" cy="665163"/>
              </a:xfrm>
              <a:custGeom>
                <a:avLst/>
                <a:gdLst/>
                <a:ahLst/>
                <a:cxnLst>
                  <a:cxn ang="0">
                    <a:pos x="wd2" y="hd2"/>
                  </a:cxn>
                  <a:cxn ang="5400000">
                    <a:pos x="wd2" y="hd2"/>
                  </a:cxn>
                  <a:cxn ang="10800000">
                    <a:pos x="wd2" y="hd2"/>
                  </a:cxn>
                  <a:cxn ang="16200000">
                    <a:pos x="wd2" y="hd2"/>
                  </a:cxn>
                </a:cxnLst>
                <a:rect l="0" t="0" r="r" b="b"/>
                <a:pathLst>
                  <a:path w="21600" h="21600" extrusionOk="0">
                    <a:moveTo>
                      <a:pt x="4204" y="4949"/>
                    </a:moveTo>
                    <a:lnTo>
                      <a:pt x="5944" y="6495"/>
                    </a:lnTo>
                    <a:lnTo>
                      <a:pt x="4204" y="8300"/>
                    </a:lnTo>
                    <a:lnTo>
                      <a:pt x="6813" y="7681"/>
                    </a:lnTo>
                    <a:lnTo>
                      <a:pt x="7683" y="17888"/>
                    </a:lnTo>
                    <a:lnTo>
                      <a:pt x="9423" y="19126"/>
                    </a:lnTo>
                    <a:lnTo>
                      <a:pt x="9423" y="19435"/>
                    </a:lnTo>
                    <a:lnTo>
                      <a:pt x="9423" y="20053"/>
                    </a:lnTo>
                    <a:lnTo>
                      <a:pt x="11162" y="20363"/>
                    </a:lnTo>
                    <a:lnTo>
                      <a:pt x="14642" y="20981"/>
                    </a:lnTo>
                    <a:lnTo>
                      <a:pt x="18121" y="21291"/>
                    </a:lnTo>
                    <a:lnTo>
                      <a:pt x="21600" y="21600"/>
                    </a:lnTo>
                    <a:lnTo>
                      <a:pt x="18121" y="20363"/>
                    </a:lnTo>
                    <a:lnTo>
                      <a:pt x="11162" y="18816"/>
                    </a:lnTo>
                    <a:lnTo>
                      <a:pt x="11162" y="18816"/>
                    </a:lnTo>
                    <a:lnTo>
                      <a:pt x="11162" y="18198"/>
                    </a:lnTo>
                    <a:lnTo>
                      <a:pt x="12032" y="16960"/>
                    </a:lnTo>
                    <a:lnTo>
                      <a:pt x="12032" y="15105"/>
                    </a:lnTo>
                    <a:lnTo>
                      <a:pt x="12032" y="13249"/>
                    </a:lnTo>
                    <a:lnTo>
                      <a:pt x="12032" y="11393"/>
                    </a:lnTo>
                    <a:lnTo>
                      <a:pt x="11162" y="9537"/>
                    </a:lnTo>
                    <a:lnTo>
                      <a:pt x="9423" y="7990"/>
                    </a:lnTo>
                    <a:lnTo>
                      <a:pt x="8553" y="7372"/>
                    </a:lnTo>
                    <a:lnTo>
                      <a:pt x="7683" y="7063"/>
                    </a:lnTo>
                    <a:lnTo>
                      <a:pt x="7683" y="6186"/>
                    </a:lnTo>
                    <a:lnTo>
                      <a:pt x="7683" y="5568"/>
                    </a:lnTo>
                    <a:lnTo>
                      <a:pt x="6813" y="4640"/>
                    </a:lnTo>
                    <a:lnTo>
                      <a:pt x="5074" y="2784"/>
                    </a:lnTo>
                    <a:lnTo>
                      <a:pt x="3334" y="928"/>
                    </a:lnTo>
                    <a:lnTo>
                      <a:pt x="2464" y="309"/>
                    </a:lnTo>
                    <a:lnTo>
                      <a:pt x="2464" y="0"/>
                    </a:lnTo>
                    <a:lnTo>
                      <a:pt x="0" y="309"/>
                    </a:lnTo>
                    <a:lnTo>
                      <a:pt x="870" y="5877"/>
                    </a:lnTo>
                    <a:lnTo>
                      <a:pt x="4204" y="4949"/>
                    </a:lnTo>
                    <a:lnTo>
                      <a:pt x="4204" y="4949"/>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50" name="Shape"/>
              <p:cNvSpPr/>
              <p:nvPr/>
            </p:nvSpPr>
            <p:spPr>
              <a:xfrm>
                <a:off x="1504950" y="238125"/>
                <a:ext cx="265113" cy="219075"/>
              </a:xfrm>
              <a:custGeom>
                <a:avLst/>
                <a:gdLst/>
                <a:ahLst/>
                <a:cxnLst>
                  <a:cxn ang="0">
                    <a:pos x="wd2" y="hd2"/>
                  </a:cxn>
                  <a:cxn ang="5400000">
                    <a:pos x="wd2" y="hd2"/>
                  </a:cxn>
                  <a:cxn ang="10800000">
                    <a:pos x="wd2" y="hd2"/>
                  </a:cxn>
                  <a:cxn ang="16200000">
                    <a:pos x="wd2" y="hd2"/>
                  </a:cxn>
                </a:cxnLst>
                <a:rect l="0" t="0" r="r" b="b"/>
                <a:pathLst>
                  <a:path w="21600" h="21600" extrusionOk="0">
                    <a:moveTo>
                      <a:pt x="13193" y="2817"/>
                    </a:moveTo>
                    <a:lnTo>
                      <a:pt x="12417" y="1878"/>
                    </a:lnTo>
                    <a:lnTo>
                      <a:pt x="11641" y="0"/>
                    </a:lnTo>
                    <a:lnTo>
                      <a:pt x="10089" y="0"/>
                    </a:lnTo>
                    <a:lnTo>
                      <a:pt x="8537" y="0"/>
                    </a:lnTo>
                    <a:lnTo>
                      <a:pt x="7760" y="0"/>
                    </a:lnTo>
                    <a:lnTo>
                      <a:pt x="6208" y="939"/>
                    </a:lnTo>
                    <a:lnTo>
                      <a:pt x="4656" y="1878"/>
                    </a:lnTo>
                    <a:lnTo>
                      <a:pt x="3880" y="1878"/>
                    </a:lnTo>
                    <a:lnTo>
                      <a:pt x="3104" y="3757"/>
                    </a:lnTo>
                    <a:lnTo>
                      <a:pt x="2328" y="6574"/>
                    </a:lnTo>
                    <a:lnTo>
                      <a:pt x="776" y="10330"/>
                    </a:lnTo>
                    <a:lnTo>
                      <a:pt x="0" y="11270"/>
                    </a:lnTo>
                    <a:lnTo>
                      <a:pt x="5432" y="4696"/>
                    </a:lnTo>
                    <a:lnTo>
                      <a:pt x="3880" y="10330"/>
                    </a:lnTo>
                    <a:lnTo>
                      <a:pt x="12417" y="5635"/>
                    </a:lnTo>
                    <a:lnTo>
                      <a:pt x="15521" y="12209"/>
                    </a:lnTo>
                    <a:lnTo>
                      <a:pt x="15521" y="8452"/>
                    </a:lnTo>
                    <a:lnTo>
                      <a:pt x="21600" y="21600"/>
                    </a:lnTo>
                    <a:lnTo>
                      <a:pt x="21600" y="18783"/>
                    </a:lnTo>
                    <a:lnTo>
                      <a:pt x="20824" y="15965"/>
                    </a:lnTo>
                    <a:lnTo>
                      <a:pt x="17849" y="9391"/>
                    </a:lnTo>
                    <a:lnTo>
                      <a:pt x="14745" y="4696"/>
                    </a:lnTo>
                    <a:lnTo>
                      <a:pt x="13969" y="3757"/>
                    </a:lnTo>
                    <a:lnTo>
                      <a:pt x="13193" y="2817"/>
                    </a:lnTo>
                    <a:lnTo>
                      <a:pt x="13193" y="2817"/>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51" name="Shape"/>
              <p:cNvSpPr/>
              <p:nvPr/>
            </p:nvSpPr>
            <p:spPr>
              <a:xfrm>
                <a:off x="1200150" y="47625"/>
                <a:ext cx="179388" cy="1809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7" y="0"/>
                    </a:lnTo>
                    <a:lnTo>
                      <a:pt x="4588" y="1137"/>
                    </a:lnTo>
                    <a:lnTo>
                      <a:pt x="9175" y="3411"/>
                    </a:lnTo>
                    <a:lnTo>
                      <a:pt x="13572" y="6821"/>
                    </a:lnTo>
                    <a:lnTo>
                      <a:pt x="15865" y="9095"/>
                    </a:lnTo>
                    <a:lnTo>
                      <a:pt x="18159" y="12505"/>
                    </a:lnTo>
                    <a:lnTo>
                      <a:pt x="20453" y="17053"/>
                    </a:lnTo>
                    <a:lnTo>
                      <a:pt x="21600" y="21600"/>
                    </a:lnTo>
                    <a:lnTo>
                      <a:pt x="15865" y="12505"/>
                    </a:lnTo>
                    <a:lnTo>
                      <a:pt x="11469" y="14779"/>
                    </a:lnTo>
                    <a:lnTo>
                      <a:pt x="13572" y="10232"/>
                    </a:lnTo>
                    <a:lnTo>
                      <a:pt x="2294" y="14779"/>
                    </a:lnTo>
                    <a:lnTo>
                      <a:pt x="11469" y="9095"/>
                    </a:lnTo>
                    <a:lnTo>
                      <a:pt x="11469" y="7958"/>
                    </a:lnTo>
                    <a:lnTo>
                      <a:pt x="10322" y="5684"/>
                    </a:lnTo>
                    <a:lnTo>
                      <a:pt x="6881" y="3411"/>
                    </a:lnTo>
                    <a:lnTo>
                      <a:pt x="0" y="0"/>
                    </a:lnTo>
                    <a:lnTo>
                      <a:pt x="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52" name="Shape"/>
              <p:cNvSpPr/>
              <p:nvPr/>
            </p:nvSpPr>
            <p:spPr>
              <a:xfrm>
                <a:off x="1476375" y="466725"/>
                <a:ext cx="104776" cy="95250"/>
              </a:xfrm>
              <a:custGeom>
                <a:avLst/>
                <a:gdLst/>
                <a:ahLst/>
                <a:cxnLst>
                  <a:cxn ang="0">
                    <a:pos x="wd2" y="hd2"/>
                  </a:cxn>
                  <a:cxn ang="5400000">
                    <a:pos x="wd2" y="hd2"/>
                  </a:cxn>
                  <a:cxn ang="10800000">
                    <a:pos x="wd2" y="hd2"/>
                  </a:cxn>
                  <a:cxn ang="16200000">
                    <a:pos x="wd2" y="hd2"/>
                  </a:cxn>
                </a:cxnLst>
                <a:rect l="0" t="0" r="r" b="b"/>
                <a:pathLst>
                  <a:path w="21600" h="21600" extrusionOk="0">
                    <a:moveTo>
                      <a:pt x="17673" y="0"/>
                    </a:moveTo>
                    <a:lnTo>
                      <a:pt x="13745" y="6480"/>
                    </a:lnTo>
                    <a:lnTo>
                      <a:pt x="11782" y="2160"/>
                    </a:lnTo>
                    <a:lnTo>
                      <a:pt x="7855" y="10800"/>
                    </a:lnTo>
                    <a:lnTo>
                      <a:pt x="5891" y="12960"/>
                    </a:lnTo>
                    <a:lnTo>
                      <a:pt x="1964" y="17280"/>
                    </a:lnTo>
                    <a:lnTo>
                      <a:pt x="0" y="21600"/>
                    </a:lnTo>
                    <a:lnTo>
                      <a:pt x="3927" y="19440"/>
                    </a:lnTo>
                    <a:lnTo>
                      <a:pt x="9818" y="12960"/>
                    </a:lnTo>
                    <a:lnTo>
                      <a:pt x="17673" y="6480"/>
                    </a:lnTo>
                    <a:lnTo>
                      <a:pt x="21600" y="2160"/>
                    </a:lnTo>
                    <a:lnTo>
                      <a:pt x="17673" y="0"/>
                    </a:lnTo>
                    <a:lnTo>
                      <a:pt x="17673"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53" name="Shape"/>
              <p:cNvSpPr/>
              <p:nvPr/>
            </p:nvSpPr>
            <p:spPr>
              <a:xfrm>
                <a:off x="1190625" y="619125"/>
                <a:ext cx="255588" cy="284163"/>
              </a:xfrm>
              <a:custGeom>
                <a:avLst/>
                <a:gdLst/>
                <a:ahLst/>
                <a:cxnLst>
                  <a:cxn ang="0">
                    <a:pos x="wd2" y="hd2"/>
                  </a:cxn>
                  <a:cxn ang="5400000">
                    <a:pos x="wd2" y="hd2"/>
                  </a:cxn>
                  <a:cxn ang="10800000">
                    <a:pos x="wd2" y="hd2"/>
                  </a:cxn>
                  <a:cxn ang="16200000">
                    <a:pos x="wd2" y="hd2"/>
                  </a:cxn>
                </a:cxnLst>
                <a:rect l="0" t="0" r="r" b="b"/>
                <a:pathLst>
                  <a:path w="21600" h="21600" extrusionOk="0">
                    <a:moveTo>
                      <a:pt x="17575" y="6396"/>
                    </a:moveTo>
                    <a:lnTo>
                      <a:pt x="18380" y="6396"/>
                    </a:lnTo>
                    <a:lnTo>
                      <a:pt x="19185" y="4947"/>
                    </a:lnTo>
                    <a:lnTo>
                      <a:pt x="20795" y="4223"/>
                    </a:lnTo>
                    <a:lnTo>
                      <a:pt x="21600" y="2896"/>
                    </a:lnTo>
                    <a:lnTo>
                      <a:pt x="21600" y="1448"/>
                    </a:lnTo>
                    <a:lnTo>
                      <a:pt x="21600" y="0"/>
                    </a:lnTo>
                    <a:lnTo>
                      <a:pt x="19990" y="2896"/>
                    </a:lnTo>
                    <a:lnTo>
                      <a:pt x="19185" y="4223"/>
                    </a:lnTo>
                    <a:lnTo>
                      <a:pt x="17575" y="4223"/>
                    </a:lnTo>
                    <a:lnTo>
                      <a:pt x="15965" y="4947"/>
                    </a:lnTo>
                    <a:lnTo>
                      <a:pt x="16770" y="6396"/>
                    </a:lnTo>
                    <a:lnTo>
                      <a:pt x="12745" y="11464"/>
                    </a:lnTo>
                    <a:lnTo>
                      <a:pt x="0" y="16532"/>
                    </a:lnTo>
                    <a:lnTo>
                      <a:pt x="8050" y="14360"/>
                    </a:lnTo>
                    <a:lnTo>
                      <a:pt x="7245" y="15084"/>
                    </a:lnTo>
                    <a:lnTo>
                      <a:pt x="6440" y="15808"/>
                    </a:lnTo>
                    <a:lnTo>
                      <a:pt x="3220" y="18704"/>
                    </a:lnTo>
                    <a:lnTo>
                      <a:pt x="1610" y="20152"/>
                    </a:lnTo>
                    <a:lnTo>
                      <a:pt x="0" y="20876"/>
                    </a:lnTo>
                    <a:lnTo>
                      <a:pt x="0" y="21600"/>
                    </a:lnTo>
                    <a:lnTo>
                      <a:pt x="805" y="20876"/>
                    </a:lnTo>
                    <a:lnTo>
                      <a:pt x="4025" y="18704"/>
                    </a:lnTo>
                    <a:lnTo>
                      <a:pt x="6440" y="17256"/>
                    </a:lnTo>
                    <a:lnTo>
                      <a:pt x="9525" y="15084"/>
                    </a:lnTo>
                    <a:lnTo>
                      <a:pt x="12745" y="12912"/>
                    </a:lnTo>
                    <a:lnTo>
                      <a:pt x="15965" y="9292"/>
                    </a:lnTo>
                    <a:lnTo>
                      <a:pt x="17575" y="7120"/>
                    </a:lnTo>
                    <a:lnTo>
                      <a:pt x="17575" y="6396"/>
                    </a:lnTo>
                    <a:lnTo>
                      <a:pt x="17575" y="6396"/>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54" name="Shape"/>
              <p:cNvSpPr/>
              <p:nvPr/>
            </p:nvSpPr>
            <p:spPr>
              <a:xfrm>
                <a:off x="865187" y="760412"/>
                <a:ext cx="115889" cy="85726"/>
              </a:xfrm>
              <a:custGeom>
                <a:avLst/>
                <a:gdLst/>
                <a:ahLst/>
                <a:cxnLst>
                  <a:cxn ang="0">
                    <a:pos x="wd2" y="hd2"/>
                  </a:cxn>
                  <a:cxn ang="5400000">
                    <a:pos x="wd2" y="hd2"/>
                  </a:cxn>
                  <a:cxn ang="10800000">
                    <a:pos x="wd2" y="hd2"/>
                  </a:cxn>
                  <a:cxn ang="16200000">
                    <a:pos x="wd2" y="hd2"/>
                  </a:cxn>
                </a:cxnLst>
                <a:rect l="0" t="0" r="r" b="b"/>
                <a:pathLst>
                  <a:path w="21600" h="21600" extrusionOk="0">
                    <a:moveTo>
                      <a:pt x="7200" y="14400"/>
                    </a:moveTo>
                    <a:lnTo>
                      <a:pt x="14400" y="9600"/>
                    </a:lnTo>
                    <a:lnTo>
                      <a:pt x="18000" y="4800"/>
                    </a:lnTo>
                    <a:lnTo>
                      <a:pt x="19800" y="2400"/>
                    </a:lnTo>
                    <a:lnTo>
                      <a:pt x="21600" y="0"/>
                    </a:lnTo>
                    <a:lnTo>
                      <a:pt x="12600" y="7200"/>
                    </a:lnTo>
                    <a:lnTo>
                      <a:pt x="9000" y="9600"/>
                    </a:lnTo>
                    <a:lnTo>
                      <a:pt x="7200" y="9600"/>
                    </a:lnTo>
                    <a:lnTo>
                      <a:pt x="5400" y="7200"/>
                    </a:lnTo>
                    <a:lnTo>
                      <a:pt x="3600" y="4800"/>
                    </a:lnTo>
                    <a:lnTo>
                      <a:pt x="0" y="21600"/>
                    </a:lnTo>
                    <a:lnTo>
                      <a:pt x="3600" y="16800"/>
                    </a:lnTo>
                    <a:lnTo>
                      <a:pt x="7200" y="14400"/>
                    </a:lnTo>
                    <a:lnTo>
                      <a:pt x="7200" y="144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55" name="Shape"/>
              <p:cNvSpPr/>
              <p:nvPr/>
            </p:nvSpPr>
            <p:spPr>
              <a:xfrm>
                <a:off x="685800" y="960437"/>
                <a:ext cx="19051" cy="85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800"/>
                    </a:lnTo>
                    <a:lnTo>
                      <a:pt x="0" y="7200"/>
                    </a:lnTo>
                    <a:lnTo>
                      <a:pt x="10800" y="21600"/>
                    </a:lnTo>
                    <a:lnTo>
                      <a:pt x="21600" y="14400"/>
                    </a:lnTo>
                    <a:lnTo>
                      <a:pt x="21600" y="7200"/>
                    </a:lnTo>
                    <a:lnTo>
                      <a:pt x="21600" y="2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56" name="Shape"/>
              <p:cNvSpPr/>
              <p:nvPr/>
            </p:nvSpPr>
            <p:spPr>
              <a:xfrm>
                <a:off x="476250" y="1169987"/>
                <a:ext cx="76201" cy="114301"/>
              </a:xfrm>
              <a:custGeom>
                <a:avLst/>
                <a:gdLst/>
                <a:ahLst/>
                <a:cxnLst>
                  <a:cxn ang="0">
                    <a:pos x="wd2" y="hd2"/>
                  </a:cxn>
                  <a:cxn ang="5400000">
                    <a:pos x="wd2" y="hd2"/>
                  </a:cxn>
                  <a:cxn ang="10800000">
                    <a:pos x="wd2" y="hd2"/>
                  </a:cxn>
                  <a:cxn ang="16200000">
                    <a:pos x="wd2" y="hd2"/>
                  </a:cxn>
                </a:cxnLst>
                <a:rect l="0" t="0" r="r" b="b"/>
                <a:pathLst>
                  <a:path w="21600" h="21600" extrusionOk="0">
                    <a:moveTo>
                      <a:pt x="21600" y="1800"/>
                    </a:moveTo>
                    <a:lnTo>
                      <a:pt x="21600" y="1800"/>
                    </a:lnTo>
                    <a:lnTo>
                      <a:pt x="21600" y="1800"/>
                    </a:lnTo>
                    <a:lnTo>
                      <a:pt x="21600" y="1800"/>
                    </a:lnTo>
                    <a:lnTo>
                      <a:pt x="2700" y="0"/>
                    </a:lnTo>
                    <a:lnTo>
                      <a:pt x="18900" y="3600"/>
                    </a:lnTo>
                    <a:lnTo>
                      <a:pt x="18900" y="3600"/>
                    </a:lnTo>
                    <a:lnTo>
                      <a:pt x="0" y="21600"/>
                    </a:lnTo>
                    <a:lnTo>
                      <a:pt x="8100" y="16200"/>
                    </a:lnTo>
                    <a:lnTo>
                      <a:pt x="8100" y="19800"/>
                    </a:lnTo>
                    <a:lnTo>
                      <a:pt x="21600" y="1800"/>
                    </a:lnTo>
                    <a:lnTo>
                      <a:pt x="21600" y="1800"/>
                    </a:lnTo>
                    <a:lnTo>
                      <a:pt x="21600" y="180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57" name="Shape"/>
              <p:cNvSpPr/>
              <p:nvPr/>
            </p:nvSpPr>
            <p:spPr>
              <a:xfrm>
                <a:off x="388937" y="1179512"/>
                <a:ext cx="457201" cy="133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2644" y="9257"/>
                    </a:lnTo>
                    <a:lnTo>
                      <a:pt x="8580" y="15429"/>
                    </a:lnTo>
                    <a:lnTo>
                      <a:pt x="20772" y="4629"/>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58" name="Shape"/>
              <p:cNvSpPr/>
              <p:nvPr/>
            </p:nvSpPr>
            <p:spPr>
              <a:xfrm>
                <a:off x="1009650" y="1141412"/>
                <a:ext cx="104776" cy="171451"/>
              </a:xfrm>
              <a:custGeom>
                <a:avLst/>
                <a:gdLst/>
                <a:ahLst/>
                <a:cxnLst>
                  <a:cxn ang="0">
                    <a:pos x="wd2" y="hd2"/>
                  </a:cxn>
                  <a:cxn ang="5400000">
                    <a:pos x="wd2" y="hd2"/>
                  </a:cxn>
                  <a:cxn ang="10800000">
                    <a:pos x="wd2" y="hd2"/>
                  </a:cxn>
                  <a:cxn ang="16200000">
                    <a:pos x="wd2" y="hd2"/>
                  </a:cxn>
                </a:cxnLst>
                <a:rect l="0" t="0" r="r" b="b"/>
                <a:pathLst>
                  <a:path w="21600" h="21600" extrusionOk="0">
                    <a:moveTo>
                      <a:pt x="1964" y="0"/>
                    </a:moveTo>
                    <a:lnTo>
                      <a:pt x="21600" y="1200"/>
                    </a:lnTo>
                    <a:lnTo>
                      <a:pt x="0" y="16800"/>
                    </a:lnTo>
                    <a:lnTo>
                      <a:pt x="17673" y="4800"/>
                    </a:lnTo>
                    <a:lnTo>
                      <a:pt x="1964" y="21600"/>
                    </a:lnTo>
                    <a:lnTo>
                      <a:pt x="21600" y="1200"/>
                    </a:lnTo>
                    <a:lnTo>
                      <a:pt x="1964" y="0"/>
                    </a:lnTo>
                    <a:lnTo>
                      <a:pt x="1964"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59" name="Shape"/>
              <p:cNvSpPr/>
              <p:nvPr/>
            </p:nvSpPr>
            <p:spPr>
              <a:xfrm>
                <a:off x="276225" y="1312862"/>
                <a:ext cx="122238" cy="66676"/>
              </a:xfrm>
              <a:custGeom>
                <a:avLst/>
                <a:gdLst/>
                <a:ahLst/>
                <a:cxnLst>
                  <a:cxn ang="0">
                    <a:pos x="wd2" y="hd2"/>
                  </a:cxn>
                  <a:cxn ang="5400000">
                    <a:pos x="wd2" y="hd2"/>
                  </a:cxn>
                  <a:cxn ang="10800000">
                    <a:pos x="wd2" y="hd2"/>
                  </a:cxn>
                  <a:cxn ang="16200000">
                    <a:pos x="wd2" y="hd2"/>
                  </a:cxn>
                </a:cxnLst>
                <a:rect l="0" t="0" r="r" b="b"/>
                <a:pathLst>
                  <a:path w="21600" h="21600" extrusionOk="0">
                    <a:moveTo>
                      <a:pt x="10099" y="0"/>
                    </a:moveTo>
                    <a:lnTo>
                      <a:pt x="11782" y="0"/>
                    </a:lnTo>
                    <a:lnTo>
                      <a:pt x="16831" y="3086"/>
                    </a:lnTo>
                    <a:lnTo>
                      <a:pt x="13465" y="3086"/>
                    </a:lnTo>
                    <a:lnTo>
                      <a:pt x="11782" y="3086"/>
                    </a:lnTo>
                    <a:lnTo>
                      <a:pt x="16831" y="3086"/>
                    </a:lnTo>
                    <a:lnTo>
                      <a:pt x="0" y="12343"/>
                    </a:lnTo>
                    <a:lnTo>
                      <a:pt x="19917" y="3086"/>
                    </a:lnTo>
                    <a:lnTo>
                      <a:pt x="18514" y="21600"/>
                    </a:lnTo>
                    <a:lnTo>
                      <a:pt x="21600" y="3086"/>
                    </a:lnTo>
                    <a:lnTo>
                      <a:pt x="10099" y="0"/>
                    </a:lnTo>
                    <a:lnTo>
                      <a:pt x="10099"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60" name="Shape"/>
              <p:cNvSpPr/>
              <p:nvPr/>
            </p:nvSpPr>
            <p:spPr>
              <a:xfrm>
                <a:off x="485775" y="1398587"/>
                <a:ext cx="104776" cy="47626"/>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0" y="0"/>
                    </a:lnTo>
                    <a:lnTo>
                      <a:pt x="17673" y="4320"/>
                    </a:lnTo>
                    <a:lnTo>
                      <a:pt x="5891" y="12960"/>
                    </a:lnTo>
                    <a:lnTo>
                      <a:pt x="19636" y="8640"/>
                    </a:lnTo>
                    <a:lnTo>
                      <a:pt x="19636" y="21600"/>
                    </a:lnTo>
                    <a:lnTo>
                      <a:pt x="19636" y="21600"/>
                    </a:lnTo>
                    <a:lnTo>
                      <a:pt x="21600" y="4320"/>
                    </a:lnTo>
                    <a:lnTo>
                      <a:pt x="21600" y="432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61" name="Shape"/>
              <p:cNvSpPr/>
              <p:nvPr/>
            </p:nvSpPr>
            <p:spPr>
              <a:xfrm>
                <a:off x="1028700" y="1008062"/>
                <a:ext cx="28576" cy="95251"/>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4400" y="8640"/>
                    </a:lnTo>
                    <a:lnTo>
                      <a:pt x="14400" y="21600"/>
                    </a:lnTo>
                    <a:lnTo>
                      <a:pt x="21600" y="6480"/>
                    </a:lnTo>
                    <a:lnTo>
                      <a:pt x="21600" y="6480"/>
                    </a:lnTo>
                    <a:lnTo>
                      <a:pt x="21600" y="0"/>
                    </a:lnTo>
                    <a:lnTo>
                      <a:pt x="14400" y="6480"/>
                    </a:lnTo>
                    <a:lnTo>
                      <a:pt x="0" y="8640"/>
                    </a:lnTo>
                    <a:lnTo>
                      <a:pt x="0" y="864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62" name="Shape"/>
              <p:cNvSpPr/>
              <p:nvPr/>
            </p:nvSpPr>
            <p:spPr>
              <a:xfrm>
                <a:off x="561975" y="1169987"/>
                <a:ext cx="9526" cy="28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14400"/>
                    </a:lnTo>
                    <a:lnTo>
                      <a:pt x="21600" y="0"/>
                    </a:lnTo>
                    <a:lnTo>
                      <a:pt x="216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63" name="Shape"/>
              <p:cNvSpPr/>
              <p:nvPr/>
            </p:nvSpPr>
            <p:spPr>
              <a:xfrm>
                <a:off x="542925" y="1046162"/>
                <a:ext cx="47626" cy="123826"/>
              </a:xfrm>
              <a:custGeom>
                <a:avLst/>
                <a:gdLst/>
                <a:ahLst/>
                <a:cxnLst>
                  <a:cxn ang="0">
                    <a:pos x="wd2" y="hd2"/>
                  </a:cxn>
                  <a:cxn ang="5400000">
                    <a:pos x="wd2" y="hd2"/>
                  </a:cxn>
                  <a:cxn ang="10800000">
                    <a:pos x="wd2" y="hd2"/>
                  </a:cxn>
                  <a:cxn ang="16200000">
                    <a:pos x="wd2" y="hd2"/>
                  </a:cxn>
                </a:cxnLst>
                <a:rect l="0" t="0" r="r" b="b"/>
                <a:pathLst>
                  <a:path w="21600" h="21600" extrusionOk="0">
                    <a:moveTo>
                      <a:pt x="17280" y="1662"/>
                    </a:moveTo>
                    <a:lnTo>
                      <a:pt x="12960" y="6646"/>
                    </a:lnTo>
                    <a:lnTo>
                      <a:pt x="0" y="4985"/>
                    </a:lnTo>
                    <a:lnTo>
                      <a:pt x="8640" y="8308"/>
                    </a:lnTo>
                    <a:lnTo>
                      <a:pt x="4320" y="11631"/>
                    </a:lnTo>
                    <a:lnTo>
                      <a:pt x="12960" y="21600"/>
                    </a:lnTo>
                    <a:lnTo>
                      <a:pt x="12960" y="6646"/>
                    </a:lnTo>
                    <a:lnTo>
                      <a:pt x="17280" y="3323"/>
                    </a:lnTo>
                    <a:lnTo>
                      <a:pt x="21600" y="1662"/>
                    </a:lnTo>
                    <a:lnTo>
                      <a:pt x="21600" y="1662"/>
                    </a:lnTo>
                    <a:lnTo>
                      <a:pt x="8640" y="0"/>
                    </a:lnTo>
                    <a:lnTo>
                      <a:pt x="17280" y="1662"/>
                    </a:lnTo>
                    <a:lnTo>
                      <a:pt x="17280" y="1662"/>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64" name="Shape"/>
              <p:cNvSpPr/>
              <p:nvPr/>
            </p:nvSpPr>
            <p:spPr>
              <a:xfrm>
                <a:off x="552450" y="1198562"/>
                <a:ext cx="38101" cy="3810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0"/>
                    </a:lnTo>
                    <a:lnTo>
                      <a:pt x="5400" y="0"/>
                    </a:lnTo>
                    <a:lnTo>
                      <a:pt x="10800" y="5400"/>
                    </a:lnTo>
                    <a:lnTo>
                      <a:pt x="21600" y="21600"/>
                    </a:lnTo>
                    <a:lnTo>
                      <a:pt x="21600" y="16200"/>
                    </a:lnTo>
                    <a:lnTo>
                      <a:pt x="16200" y="5400"/>
                    </a:lnTo>
                    <a:lnTo>
                      <a:pt x="10800" y="0"/>
                    </a:lnTo>
                    <a:lnTo>
                      <a:pt x="5400" y="0"/>
                    </a:lnTo>
                    <a:lnTo>
                      <a:pt x="5400" y="0"/>
                    </a:lnTo>
                    <a:lnTo>
                      <a:pt x="5400" y="0"/>
                    </a:lnTo>
                    <a:close/>
                  </a:path>
                </a:pathLst>
              </a:custGeom>
              <a:gradFill flip="none" rotWithShape="1">
                <a:gsLst>
                  <a:gs pos="0">
                    <a:srgbClr val="941100"/>
                  </a:gs>
                  <a:gs pos="100000">
                    <a:srgbClr val="FFA900"/>
                  </a:gs>
                </a:gsLst>
                <a:lin ang="18900000" scaled="0"/>
              </a:gradFill>
              <a:ln w="9525" cap="flat">
                <a:noFill/>
                <a:round/>
              </a:ln>
              <a:effectLst/>
            </p:spPr>
            <p:txBody>
              <a:bodyPr wrap="square" lIns="50800" tIns="50800" rIns="50800" bIns="50800" numCol="1" anchor="ctr">
                <a:noAutofit/>
              </a:bodyPr>
              <a:lstStyle/>
              <a:p>
                <a:endParaRPr/>
              </a:p>
            </p:txBody>
          </p:sp>
          <p:sp>
            <p:nvSpPr>
              <p:cNvPr id="365" name="Shape"/>
              <p:cNvSpPr/>
              <p:nvPr/>
            </p:nvSpPr>
            <p:spPr>
              <a:xfrm>
                <a:off x="966787" y="630237"/>
                <a:ext cx="341314" cy="342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768" y="3600"/>
                    </a:lnTo>
                    <a:lnTo>
                      <a:pt x="13261" y="4900"/>
                    </a:lnTo>
                    <a:lnTo>
                      <a:pt x="10448" y="7900"/>
                    </a:lnTo>
                    <a:lnTo>
                      <a:pt x="8740" y="11400"/>
                    </a:lnTo>
                    <a:lnTo>
                      <a:pt x="4822" y="15600"/>
                    </a:lnTo>
                    <a:lnTo>
                      <a:pt x="4220" y="16600"/>
                    </a:lnTo>
                    <a:lnTo>
                      <a:pt x="2913" y="17700"/>
                    </a:lnTo>
                    <a:lnTo>
                      <a:pt x="0" y="20800"/>
                    </a:lnTo>
                    <a:lnTo>
                      <a:pt x="4822" y="21600"/>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366" name="Shape"/>
              <p:cNvSpPr/>
              <p:nvPr/>
            </p:nvSpPr>
            <p:spPr>
              <a:xfrm>
                <a:off x="546100" y="676275"/>
                <a:ext cx="336551" cy="2841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672" y="4344"/>
                    </a:lnTo>
                    <a:lnTo>
                      <a:pt x="0" y="21600"/>
                    </a:lnTo>
                    <a:lnTo>
                      <a:pt x="18034" y="10257"/>
                    </a:lnTo>
                    <a:lnTo>
                      <a:pt x="2160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367" name="Triangle"/>
              <p:cNvSpPr/>
              <p:nvPr/>
            </p:nvSpPr>
            <p:spPr>
              <a:xfrm>
                <a:off x="1341437" y="515937"/>
                <a:ext cx="101601" cy="125413"/>
              </a:xfrm>
              <a:custGeom>
                <a:avLst/>
                <a:gdLst/>
                <a:ahLst/>
                <a:cxnLst>
                  <a:cxn ang="0">
                    <a:pos x="wd2" y="hd2"/>
                  </a:cxn>
                  <a:cxn ang="5400000">
                    <a:pos x="wd2" y="hd2"/>
                  </a:cxn>
                  <a:cxn ang="10800000">
                    <a:pos x="wd2" y="hd2"/>
                  </a:cxn>
                  <a:cxn ang="16200000">
                    <a:pos x="wd2" y="hd2"/>
                  </a:cxn>
                </a:cxnLst>
                <a:rect l="0" t="0" r="r" b="b"/>
                <a:pathLst>
                  <a:path w="21600" h="21600" extrusionOk="0">
                    <a:moveTo>
                      <a:pt x="0" y="6015"/>
                    </a:moveTo>
                    <a:lnTo>
                      <a:pt x="21600" y="21600"/>
                    </a:lnTo>
                    <a:lnTo>
                      <a:pt x="20250" y="0"/>
                    </a:lnTo>
                    <a:lnTo>
                      <a:pt x="0" y="6015"/>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368" name="Shape"/>
              <p:cNvSpPr/>
              <p:nvPr/>
            </p:nvSpPr>
            <p:spPr>
              <a:xfrm>
                <a:off x="1071562" y="296862"/>
                <a:ext cx="217489" cy="328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680" y="9078"/>
                    </a:lnTo>
                    <a:lnTo>
                      <a:pt x="10879" y="16070"/>
                    </a:lnTo>
                    <a:lnTo>
                      <a:pt x="21600" y="21600"/>
                    </a:lnTo>
                    <a:lnTo>
                      <a:pt x="0" y="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sp>
            <p:nvSpPr>
              <p:cNvPr id="369" name="Shape"/>
              <p:cNvSpPr/>
              <p:nvPr/>
            </p:nvSpPr>
            <p:spPr>
              <a:xfrm>
                <a:off x="992187" y="354012"/>
                <a:ext cx="103189" cy="3524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292" y="13816"/>
                    </a:lnTo>
                    <a:lnTo>
                      <a:pt x="21600" y="7005"/>
                    </a:lnTo>
                    <a:lnTo>
                      <a:pt x="2326" y="0"/>
                    </a:lnTo>
                    <a:lnTo>
                      <a:pt x="0" y="21600"/>
                    </a:lnTo>
                    <a:close/>
                  </a:path>
                </a:pathLst>
              </a:custGeom>
              <a:solidFill>
                <a:srgbClr val="941100"/>
              </a:solidFill>
              <a:ln w="9525" cap="flat">
                <a:noFill/>
                <a:round/>
              </a:ln>
              <a:effectLst/>
            </p:spPr>
            <p:txBody>
              <a:bodyPr wrap="square" lIns="50800" tIns="50800" rIns="50800" bIns="50800" numCol="1" anchor="ctr">
                <a:noAutofit/>
              </a:bodyPr>
              <a:lstStyle/>
              <a:p>
                <a:endParaRPr/>
              </a:p>
            </p:txBody>
          </p:sp>
        </p:grpSp>
      </p:grpSp>
      <p:sp>
        <p:nvSpPr>
          <p:cNvPr id="372" name="Learning and the brain"/>
          <p:cNvSpPr txBox="1">
            <a:spLocks noGrp="1"/>
          </p:cNvSpPr>
          <p:nvPr>
            <p:ph type="title"/>
          </p:nvPr>
        </p:nvSpPr>
        <p:spPr>
          <a:xfrm>
            <a:off x="457200" y="0"/>
            <a:ext cx="8229600" cy="838200"/>
          </a:xfrm>
          <a:prstGeom prst="rect">
            <a:avLst/>
          </a:prstGeom>
        </p:spPr>
        <p:txBody>
          <a:bodyPr/>
          <a:lstStyle>
            <a:lvl1pPr>
              <a:defRPr sz="4000"/>
            </a:lvl1pPr>
          </a:lstStyle>
          <a:p>
            <a:r>
              <a:t>Learning and the brain</a:t>
            </a:r>
          </a:p>
        </p:txBody>
      </p:sp>
      <p:sp>
        <p:nvSpPr>
          <p:cNvPr id="373" name="Tired students cannot learn well…"/>
          <p:cNvSpPr txBox="1">
            <a:spLocks noGrp="1"/>
          </p:cNvSpPr>
          <p:nvPr>
            <p:ph type="body" idx="1"/>
          </p:nvPr>
        </p:nvSpPr>
        <p:spPr>
          <a:xfrm>
            <a:off x="457200" y="914400"/>
            <a:ext cx="8229600" cy="5216525"/>
          </a:xfrm>
          <a:prstGeom prst="rect">
            <a:avLst/>
          </a:prstGeom>
          <a:solidFill>
            <a:srgbClr val="000000"/>
          </a:solidFill>
        </p:spPr>
        <p:txBody>
          <a:bodyPr/>
          <a:lstStyle/>
          <a:p>
            <a:pPr>
              <a:lnSpc>
                <a:spcPct val="80000"/>
              </a:lnSpc>
              <a:buBlip>
                <a:blip r:embed="rId3"/>
              </a:buBlip>
              <a:defRPr b="1">
                <a:effectLst>
                  <a:outerShdw blurRad="12700" dist="25400" dir="2700000" rotWithShape="0">
                    <a:srgbClr val="941100"/>
                  </a:outerShdw>
                </a:effectLst>
              </a:defRPr>
            </a:pPr>
            <a:r>
              <a:t>Tired students cannot learn well </a:t>
            </a:r>
          </a:p>
          <a:p>
            <a:pPr>
              <a:lnSpc>
                <a:spcPct val="80000"/>
              </a:lnSpc>
              <a:buBlip>
                <a:blip r:embed="rId3"/>
              </a:buBlip>
              <a:defRPr b="1">
                <a:effectLst>
                  <a:outerShdw blurRad="12700" dist="25400" dir="2700000" rotWithShape="0">
                    <a:srgbClr val="941100"/>
                  </a:outerShdw>
                </a:effectLst>
              </a:defRPr>
            </a:pPr>
            <a:r>
              <a:t>Many students are sleep-deprived</a:t>
            </a:r>
          </a:p>
          <a:p>
            <a:pPr>
              <a:lnSpc>
                <a:spcPct val="80000"/>
              </a:lnSpc>
              <a:buBlip>
                <a:blip r:embed="rId3"/>
              </a:buBlip>
              <a:defRPr b="1">
                <a:effectLst>
                  <a:outerShdw blurRad="12700" dist="25400" dir="2700000" rotWithShape="0">
                    <a:srgbClr val="941100"/>
                  </a:outerShdw>
                </a:effectLst>
              </a:defRPr>
            </a:pPr>
            <a:r>
              <a:t>Caffeine, over-scheduling activities, too much TV, video games, snacks deprive the brain</a:t>
            </a:r>
          </a:p>
          <a:p>
            <a:pPr>
              <a:lnSpc>
                <a:spcPct val="80000"/>
              </a:lnSpc>
              <a:buBlip>
                <a:blip r:embed="rId3"/>
              </a:buBlip>
              <a:defRPr b="1">
                <a:effectLst>
                  <a:outerShdw blurRad="12700" dist="25400" dir="2700000" rotWithShape="0">
                    <a:srgbClr val="941100"/>
                  </a:outerShdw>
                </a:effectLst>
              </a:defRPr>
            </a:pPr>
            <a:r>
              <a:t>Physical disorders, emotional difficulties, medications, anxiety, EVEN SNORING cause harm.</a:t>
            </a:r>
          </a:p>
          <a:p>
            <a:pPr>
              <a:lnSpc>
                <a:spcPct val="80000"/>
              </a:lnSpc>
              <a:buBlip>
                <a:blip r:embed="rId3"/>
              </a:buBlip>
              <a:defRPr b="1">
                <a:effectLst>
                  <a:outerShdw blurRad="12700" dist="25400" dir="2700000" rotWithShape="0">
                    <a:srgbClr val="941100"/>
                  </a:outerShdw>
                </a:effectLst>
              </a:defRPr>
            </a:pPr>
            <a:r>
              <a:t>The circadian or biological clock goes out of whack  with sleep deprivation</a:t>
            </a:r>
          </a:p>
        </p:txBody>
      </p:sp>
    </p:spTree>
  </p:cSld>
  <p:clrMapOvr>
    <a:masterClrMapping/>
  </p:clrMapOvr>
  <p:transition spd="med"/>
</p:sld>
</file>

<file path=ppt/theme/theme1.xml><?xml version="1.0" encoding="utf-8"?>
<a:theme xmlns:a="http://schemas.openxmlformats.org/drawingml/2006/main" name="White">
  <a:themeElements>
    <a:clrScheme name="White">
      <a:dk1>
        <a:srgbClr val="FF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Black"/>
        <a:ea typeface="Arial Black"/>
        <a:cs typeface="Arial Blac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200"/>
        </a:solidFill>
        <a:ln w="9525" cap="flat">
          <a:solidFill>
            <a:srgbClr val="FFFFFF"/>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FFFFFF"/>
              </a:solidFill>
            </a:uFill>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FFFFFF"/>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FFFFFF"/>
              </a:solidFill>
            </a:uFill>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Black"/>
        <a:ea typeface="Arial Black"/>
        <a:cs typeface="Arial Blac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200"/>
        </a:solidFill>
        <a:ln w="9525" cap="flat">
          <a:solidFill>
            <a:srgbClr val="FFFFFF"/>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FFFFFF"/>
              </a:solidFill>
            </a:uFill>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FFFFFF"/>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FFFFFF"/>
              </a:solidFill>
            </a:uFill>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2225</Words>
  <Application>Microsoft Macintosh PowerPoint</Application>
  <PresentationFormat>On-screen Show (4:3)</PresentationFormat>
  <Paragraphs>155</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Lucida Grande</vt:lpstr>
      <vt:lpstr>Times New Roman</vt:lpstr>
      <vt:lpstr>Verdana</vt:lpstr>
      <vt:lpstr>Wingdings</vt:lpstr>
      <vt:lpstr>White</vt:lpstr>
      <vt:lpstr>THE BRAIN</vt:lpstr>
      <vt:lpstr>What does brain research reveal? </vt:lpstr>
      <vt:lpstr>The brain and neurons (nerve cells)</vt:lpstr>
      <vt:lpstr>Networks of the brain</vt:lpstr>
      <vt:lpstr>Neurotransmitters</vt:lpstr>
      <vt:lpstr>Neurotransmitters Activity</vt:lpstr>
      <vt:lpstr>Neurotransmitters and Communication</vt:lpstr>
      <vt:lpstr>Strengthening the Brain</vt:lpstr>
      <vt:lpstr>Learning and the brain</vt:lpstr>
      <vt:lpstr>BRAIN ACTIVITY</vt:lpstr>
      <vt:lpstr>Stress interferes with learning</vt:lpstr>
      <vt:lpstr>WHAT A PERSON NEEDS TO FUNCTION BEST</vt:lpstr>
      <vt:lpstr>STRESS  …   …   …   … </vt:lpstr>
      <vt:lpstr>How we remember Why we forget</vt:lpstr>
      <vt:lpstr>Rate of forgetfulness</vt:lpstr>
      <vt:lpstr>HOW PEOPLE LEARN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BRAIN</dc:title>
  <cp:lastModifiedBy>Mary Custureri</cp:lastModifiedBy>
  <cp:revision>1</cp:revision>
  <dcterms:modified xsi:type="dcterms:W3CDTF">2019-07-02T03:04:46Z</dcterms:modified>
</cp:coreProperties>
</file>