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7630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F</a:t>
            </a:r>
            <a:r>
              <a:rPr lang="en-US" sz="3600" b="1" dirty="0"/>
              <a:t>our Things Every Parent Should Know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1 Samuel 1:9-11, 20, 24-28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r>
              <a:rPr lang="en-US" sz="4400" b="1" dirty="0"/>
              <a:t>A Word about Your Priorities</a:t>
            </a:r>
            <a:endParaRPr lang="en-US" sz="4400" dirty="0"/>
          </a:p>
          <a:p>
            <a:r>
              <a:rPr lang="en-US" sz="4400" b="1" dirty="0"/>
              <a:t>A Word about Their Individuality</a:t>
            </a:r>
            <a:endParaRPr lang="en-US" sz="4400" dirty="0"/>
          </a:p>
          <a:p>
            <a:r>
              <a:rPr lang="en-US" sz="4400" b="1" dirty="0"/>
              <a:t>A Word about Your Failures</a:t>
            </a:r>
            <a:endParaRPr lang="en-US" sz="4400" dirty="0"/>
          </a:p>
          <a:p>
            <a:r>
              <a:rPr lang="en-US" sz="4400" b="1" dirty="0"/>
              <a:t>A Word about Their Future</a:t>
            </a:r>
            <a:endParaRPr lang="en-US" sz="4400" dirty="0"/>
          </a:p>
          <a:p>
            <a:pPr lvl="0">
              <a:buNone/>
            </a:pPr>
            <a:r>
              <a:rPr lang="en-US" sz="3200" b="1" dirty="0"/>
              <a:t>	</a:t>
            </a:r>
          </a:p>
          <a:p>
            <a:pPr lvl="0">
              <a:buNone/>
            </a:pPr>
            <a:r>
              <a:rPr lang="en-US" sz="3200" b="1" dirty="0"/>
              <a:t>	</a:t>
            </a:r>
            <a:endParaRPr lang="en-US" sz="3200" dirty="0"/>
          </a:p>
          <a:p>
            <a:pPr marL="857250" lvl="0" indent="-857250">
              <a:buNone/>
            </a:pPr>
            <a:r>
              <a:rPr lang="en-US" sz="3600" b="1" i="1" dirty="0"/>
              <a:t>	</a:t>
            </a: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lvl="0" indent="-857250">
              <a:buNone/>
            </a:pPr>
            <a:r>
              <a:rPr lang="en-US" b="1" dirty="0"/>
              <a:t>  </a:t>
            </a:r>
          </a:p>
          <a:p>
            <a:pPr marL="857250" lvl="0" indent="-857250">
              <a:buNone/>
            </a:pPr>
            <a:r>
              <a:rPr lang="en-US" sz="3600" b="1" dirty="0"/>
              <a:t>	</a:t>
            </a:r>
          </a:p>
          <a:p>
            <a:pPr marL="857250" indent="-857250">
              <a:buNone/>
            </a:pP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b="1" dirty="0"/>
              <a:t> </a:t>
            </a:r>
          </a:p>
          <a:p>
            <a:pPr marL="857250" lvl="0" indent="-857250">
              <a:buNone/>
            </a:pPr>
            <a:endParaRPr lang="en-US" sz="3600" b="1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They want to be a parent and are unable to at this time</a:t>
            </a:r>
            <a:endParaRPr lang="en-US" sz="4000" dirty="0"/>
          </a:p>
          <a:p>
            <a:pPr lvl="0"/>
            <a:r>
              <a:rPr lang="en-US" sz="4000" b="1" dirty="0"/>
              <a:t>They have experienced the pain of the death of a child</a:t>
            </a:r>
            <a:endParaRPr lang="en-US" sz="4000" dirty="0"/>
          </a:p>
          <a:p>
            <a:pPr lvl="0"/>
            <a:r>
              <a:rPr lang="en-US" sz="4000" b="1" dirty="0"/>
              <a:t>Their children have alienated themselves from the family</a:t>
            </a:r>
            <a:endParaRPr lang="en-US" sz="4000" dirty="0"/>
          </a:p>
          <a:p>
            <a:pPr lvl="0"/>
            <a:r>
              <a:rPr lang="en-US" sz="4000" b="1" dirty="0"/>
              <a:t>Their children have rebelled against their Godly upbringing</a:t>
            </a:r>
            <a:endParaRPr lang="en-US" sz="4000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56E41E-B338-435E-8B4D-71328916B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9"/>
            </a:pPr>
            <a:r>
              <a:rPr lang="en-US" sz="4000" dirty="0"/>
              <a:t>So Hannah rose up after they had eaten in Shiloh, and after they had drunk. Now Eli the priest sat upon a seat by a post of the temple of the </a:t>
            </a:r>
            <a:r>
              <a:rPr lang="en-US" sz="4000" cap="small" dirty="0"/>
              <a:t>Lord</a:t>
            </a:r>
            <a:r>
              <a:rPr lang="en-US" sz="40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9790FE-9B5C-4723-B745-E301FC41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Samuel 1:9-11, 20, 24-28 (KJV)</a:t>
            </a:r>
          </a:p>
        </p:txBody>
      </p:sp>
    </p:spTree>
    <p:extLst>
      <p:ext uri="{BB962C8B-B14F-4D97-AF65-F5344CB8AC3E}">
        <p14:creationId xmlns:p14="http://schemas.microsoft.com/office/powerpoint/2010/main" val="63935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000" dirty="0"/>
              <a:t>And she was in bitterness of soul, and prayed unto the </a:t>
            </a:r>
            <a:r>
              <a:rPr lang="en-US" sz="4000" cap="small" dirty="0"/>
              <a:t>Lord</a:t>
            </a:r>
            <a:r>
              <a:rPr lang="en-US" sz="4000" dirty="0"/>
              <a:t>, and wept sore.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852678" indent="-742950">
              <a:buSzPct val="100000"/>
              <a:buFont typeface="+mj-lt"/>
              <a:buAutoNum type="arabicParenR" startAt="11"/>
            </a:pPr>
            <a:r>
              <a:rPr lang="en-US" sz="4000" dirty="0"/>
              <a:t>And she vowed a vow, and said, O </a:t>
            </a:r>
            <a:r>
              <a:rPr lang="en-US" sz="4000" cap="small" dirty="0"/>
              <a:t>Lord</a:t>
            </a:r>
            <a:r>
              <a:rPr lang="en-US" sz="4000" dirty="0"/>
              <a:t> of hosts, if thou wilt indeed look on the affliction of thine handmaid, and remember me, and not forget thine handmaid, but wilt give unto thine handmaid a man child, then I will give him unto the </a:t>
            </a:r>
            <a:r>
              <a:rPr lang="en-US" sz="4000" cap="small" dirty="0"/>
              <a:t>Lord</a:t>
            </a:r>
            <a:r>
              <a:rPr lang="en-US" sz="4000" dirty="0"/>
              <a:t> all the days of his life, and there shall no razor come upon his head.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466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852678" indent="-742950">
              <a:buSzPct val="100000"/>
              <a:buFont typeface="+mj-lt"/>
              <a:buAutoNum type="arabicParenR" startAt="20"/>
            </a:pPr>
            <a:r>
              <a:rPr lang="en-US" sz="4000" dirty="0" err="1"/>
              <a:t>herefore</a:t>
            </a:r>
            <a:r>
              <a:rPr lang="en-US" sz="4000" dirty="0"/>
              <a:t> it came to pass, when the time was come about after Hannah had conceived, that she bare a son, and called his name Samuel, saying, Because I have asked him of the </a:t>
            </a:r>
            <a:r>
              <a:rPr lang="en-US" sz="4000" cap="small" dirty="0"/>
              <a:t>Lord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383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852678" indent="-742950">
              <a:buSzPct val="100000"/>
              <a:buFont typeface="+mj-lt"/>
              <a:buAutoNum type="arabicParenR" startAt="24"/>
            </a:pPr>
            <a:r>
              <a:rPr lang="en-US" sz="4000" dirty="0"/>
              <a:t>And when she had weaned him, she took him up with her, with three bullocks, and one ephah of flour, and a bottle of wine, and brought him unto the house of the </a:t>
            </a:r>
            <a:r>
              <a:rPr lang="en-US" sz="4000" cap="small" dirty="0"/>
              <a:t>Lord</a:t>
            </a:r>
            <a:r>
              <a:rPr lang="en-US" sz="4000" dirty="0"/>
              <a:t> in Shiloh: and the child was young.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855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852678" indent="-742950">
              <a:buSzPct val="100000"/>
              <a:buFont typeface="+mj-lt"/>
              <a:buAutoNum type="arabicParenR" startAt="25"/>
            </a:pPr>
            <a:r>
              <a:rPr lang="en-US" sz="4000" dirty="0"/>
              <a:t>And they slew a bullock, and brought the child to Eli.</a:t>
            </a:r>
          </a:p>
          <a:p>
            <a:pPr marL="852678" indent="-742950">
              <a:buSzPct val="100000"/>
              <a:buFont typeface="+mj-lt"/>
              <a:buAutoNum type="arabicParenR" startAt="25"/>
            </a:pPr>
            <a:r>
              <a:rPr lang="en-US" sz="4000" dirty="0"/>
              <a:t>And she said, Oh my lord, as thy soul </a:t>
            </a:r>
            <a:r>
              <a:rPr lang="en-US" sz="4000" dirty="0" err="1"/>
              <a:t>liveth</a:t>
            </a:r>
            <a:r>
              <a:rPr lang="en-US" sz="4000" dirty="0"/>
              <a:t>, my lord, I am the woman that stood by thee here, praying unto the </a:t>
            </a:r>
            <a:r>
              <a:rPr lang="en-US" sz="4000" cap="small" dirty="0"/>
              <a:t>Lord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751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marL="852678" indent="-742950">
              <a:buSzPct val="100000"/>
              <a:buFont typeface="+mj-lt"/>
              <a:buAutoNum type="arabicParenR" startAt="27"/>
            </a:pPr>
            <a:r>
              <a:rPr lang="en-US" sz="4000" dirty="0"/>
              <a:t>For this child I prayed; and the </a:t>
            </a:r>
            <a:r>
              <a:rPr lang="en-US" sz="4000" cap="small" dirty="0"/>
              <a:t>Lord</a:t>
            </a:r>
            <a:r>
              <a:rPr lang="en-US" sz="4000" dirty="0"/>
              <a:t> hath given me my petition which I asked of him:</a:t>
            </a:r>
          </a:p>
          <a:p>
            <a:pPr marL="852678" indent="-742950">
              <a:buSzPct val="100000"/>
              <a:buFont typeface="+mj-lt"/>
              <a:buAutoNum type="arabicParenR" startAt="27"/>
            </a:pPr>
            <a:r>
              <a:rPr lang="en-US" sz="4000" dirty="0"/>
              <a:t>Therefore also I have lent him to the </a:t>
            </a:r>
            <a:r>
              <a:rPr lang="en-US" sz="4000" cap="small" dirty="0"/>
              <a:t>Lord</a:t>
            </a:r>
            <a:r>
              <a:rPr lang="en-US" sz="4000" dirty="0"/>
              <a:t>; as long as he </a:t>
            </a:r>
            <a:r>
              <a:rPr lang="en-US" sz="4000" dirty="0" err="1"/>
              <a:t>liveth</a:t>
            </a:r>
            <a:r>
              <a:rPr lang="en-US" sz="4000" dirty="0"/>
              <a:t> he shall be lent to the </a:t>
            </a:r>
            <a:r>
              <a:rPr lang="en-US" sz="4000" cap="small" dirty="0"/>
              <a:t>Lord</a:t>
            </a:r>
            <a:r>
              <a:rPr lang="en-US" sz="4000" dirty="0"/>
              <a:t>. And he worshipped the </a:t>
            </a:r>
            <a:r>
              <a:rPr lang="en-US" sz="4000" cap="small" dirty="0"/>
              <a:t>Lord</a:t>
            </a:r>
            <a:r>
              <a:rPr lang="en-US" sz="4000" dirty="0"/>
              <a:t> there.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116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264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Four Things Every Parent Should Know </vt:lpstr>
      <vt:lpstr>PowerPoint Presentation</vt:lpstr>
      <vt:lpstr>I Samuel 1:9-11, 20, 24-28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Worship in a Crisis</dc:title>
  <dc:creator>Paul Young</dc:creator>
  <cp:lastModifiedBy>SoundBooth</cp:lastModifiedBy>
  <cp:revision>8</cp:revision>
  <dcterms:created xsi:type="dcterms:W3CDTF">2010-09-26T02:24:11Z</dcterms:created>
  <dcterms:modified xsi:type="dcterms:W3CDTF">2017-05-14T15:24:19Z</dcterms:modified>
</cp:coreProperties>
</file>