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5" r:id="rId4"/>
    <p:sldId id="266" r:id="rId5"/>
    <p:sldId id="273" r:id="rId6"/>
    <p:sldId id="268" r:id="rId7"/>
    <p:sldId id="269" r:id="rId8"/>
    <p:sldId id="270" r:id="rId9"/>
    <p:sldId id="261" r:id="rId10"/>
    <p:sldId id="274"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autoAdjust="0"/>
    <p:restoredTop sz="94624" autoAdjust="0"/>
  </p:normalViewPr>
  <p:slideViewPr>
    <p:cSldViewPr>
      <p:cViewPr varScale="1">
        <p:scale>
          <a:sx n="133" d="100"/>
          <a:sy n="133" d="100"/>
        </p:scale>
        <p:origin x="408" y="184"/>
      </p:cViewPr>
      <p:guideLst>
        <p:guide orient="horz" pos="1620"/>
        <p:guide pos="2880"/>
      </p:guideLst>
    </p:cSldViewPr>
  </p:slideViewPr>
  <p:outlineViewPr>
    <p:cViewPr>
      <p:scale>
        <a:sx n="33" d="100"/>
        <a:sy n="33" d="100"/>
      </p:scale>
      <p:origin x="0" y="163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3" y="2857501"/>
            <a:ext cx="3733819" cy="6831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1" y="2922758"/>
            <a:ext cx="3733801" cy="144018"/>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1" y="3086375"/>
            <a:ext cx="3733801" cy="6858"/>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3123302"/>
            <a:ext cx="1965960" cy="13716"/>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3149679"/>
            <a:ext cx="1965960" cy="6858"/>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2971800"/>
            <a:ext cx="3063240" cy="20574"/>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3045737"/>
            <a:ext cx="160020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2737246"/>
            <a:ext cx="9144000" cy="183128"/>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 y="2756646"/>
            <a:ext cx="9144001" cy="10550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2732318"/>
            <a:ext cx="2729950" cy="186324"/>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2776275"/>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801416"/>
            <a:ext cx="8458200" cy="1102519"/>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2924953"/>
            <a:ext cx="4953000" cy="131445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3154680"/>
            <a:ext cx="960120" cy="342900"/>
          </a:xfrm>
        </p:spPr>
        <p:txBody>
          <a:bodyPr/>
          <a:lstStyle/>
          <a:p>
            <a:fld id="{58440643-2DDA-4F7F-95F1-5F5DF7EF5FA6}" type="datetimeFigureOut">
              <a:rPr lang="en-US" smtClean="0"/>
              <a:pPr/>
              <a:t>3/10/18</a:t>
            </a:fld>
            <a:endParaRPr lang="en-US"/>
          </a:p>
        </p:txBody>
      </p:sp>
      <p:sp>
        <p:nvSpPr>
          <p:cNvPr id="17" name="Footer Placeholder 16"/>
          <p:cNvSpPr>
            <a:spLocks noGrp="1"/>
          </p:cNvSpPr>
          <p:nvPr>
            <p:ph type="ftr" sz="quarter" idx="11"/>
          </p:nvPr>
        </p:nvSpPr>
        <p:spPr>
          <a:xfrm>
            <a:off x="5410200" y="3153966"/>
            <a:ext cx="1295400" cy="342900"/>
          </a:xfrm>
        </p:spPr>
        <p:txBody>
          <a:bodyPr/>
          <a:lstStyle/>
          <a:p>
            <a:endParaRPr lang="en-US"/>
          </a:p>
        </p:txBody>
      </p:sp>
      <p:sp>
        <p:nvSpPr>
          <p:cNvPr id="29" name="Slide Number Placeholder 28"/>
          <p:cNvSpPr>
            <a:spLocks noGrp="1"/>
          </p:cNvSpPr>
          <p:nvPr>
            <p:ph type="sldNum" sz="quarter" idx="12"/>
          </p:nvPr>
        </p:nvSpPr>
        <p:spPr>
          <a:xfrm>
            <a:off x="8320088" y="852"/>
            <a:ext cx="747712" cy="274320"/>
          </a:xfrm>
        </p:spPr>
        <p:txBody>
          <a:bodyPr/>
          <a:lstStyle>
            <a:lvl1pPr algn="r">
              <a:defRPr sz="1800">
                <a:solidFill>
                  <a:schemeClr val="bg1"/>
                </a:solidFill>
              </a:defRPr>
            </a:lvl1pPr>
          </a:lstStyle>
          <a:p>
            <a:fld id="{2861B5AB-2858-4191-AA1B-EFD98D8C344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3/10/18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857250"/>
            <a:ext cx="1905000" cy="41148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857250"/>
            <a:ext cx="6248400" cy="41148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3/10/18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3/10/18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485901"/>
            <a:ext cx="7772400" cy="1021556"/>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2525316"/>
            <a:ext cx="7772400" cy="1132284"/>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8440643-2DDA-4F7F-95F1-5F5DF7EF5FA6}" type="datetimeFigureOut">
              <a:rPr lang="en-US" smtClean="0"/>
              <a:pPr/>
              <a:t>3/10/18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87069"/>
            <a:ext cx="4038600" cy="3394472"/>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87069"/>
            <a:ext cx="4038600" cy="3394472"/>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440643-2DDA-4F7F-95F1-5F5DF7EF5FA6}" type="datetimeFigureOut">
              <a:rPr lang="en-US" smtClean="0"/>
              <a:pPr/>
              <a:t>3/10/18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857250"/>
            <a:ext cx="8382000" cy="802386"/>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1683728"/>
            <a:ext cx="4041648" cy="3429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6" y="1683728"/>
            <a:ext cx="4041775" cy="3429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031389"/>
            <a:ext cx="4041648" cy="291465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5" y="2031389"/>
            <a:ext cx="4041775" cy="291465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58440643-2DDA-4F7F-95F1-5F5DF7EF5FA6}" type="datetimeFigureOut">
              <a:rPr lang="en-US" smtClean="0"/>
              <a:pPr/>
              <a:t>3/10/18</a:t>
            </a:fld>
            <a:endParaRPr lang="en-US"/>
          </a:p>
        </p:txBody>
      </p:sp>
      <p:sp>
        <p:nvSpPr>
          <p:cNvPr id="27" name="Slide Number Placeholder 26"/>
          <p:cNvSpPr>
            <a:spLocks noGrp="1"/>
          </p:cNvSpPr>
          <p:nvPr>
            <p:ph type="sldNum" sz="quarter" idx="11"/>
          </p:nvPr>
        </p:nvSpPr>
        <p:spPr/>
        <p:txBody>
          <a:bodyPr rtlCol="0"/>
          <a:lstStyle/>
          <a:p>
            <a:fld id="{2861B5AB-2858-4191-AA1B-EFD98D8C344F}"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857250"/>
            <a:ext cx="8229600" cy="802386"/>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459486"/>
            <a:ext cx="957264" cy="342900"/>
          </a:xfrm>
        </p:spPr>
        <p:txBody>
          <a:bodyPr/>
          <a:lstStyle/>
          <a:p>
            <a:fld id="{58440643-2DDA-4F7F-95F1-5F5DF7EF5FA6}" type="datetimeFigureOut">
              <a:rPr lang="en-US" smtClean="0"/>
              <a:pPr/>
              <a:t>3/10/18</a:t>
            </a:fld>
            <a:endParaRPr lang="en-US"/>
          </a:p>
        </p:txBody>
      </p:sp>
      <p:sp>
        <p:nvSpPr>
          <p:cNvPr id="4" name="Footer Placeholder 3"/>
          <p:cNvSpPr>
            <a:spLocks noGrp="1"/>
          </p:cNvSpPr>
          <p:nvPr>
            <p:ph type="ftr" sz="quarter" idx="11"/>
          </p:nvPr>
        </p:nvSpPr>
        <p:spPr>
          <a:xfrm>
            <a:off x="5257800" y="459486"/>
            <a:ext cx="1325880" cy="342900"/>
          </a:xfrm>
        </p:spPr>
        <p:txBody>
          <a:bodyPr/>
          <a:lstStyle/>
          <a:p>
            <a:endParaRPr lang="en-US"/>
          </a:p>
        </p:txBody>
      </p:sp>
      <p:sp>
        <p:nvSpPr>
          <p:cNvPr id="5" name="Slide Number Placeholder 4"/>
          <p:cNvSpPr>
            <a:spLocks noGrp="1"/>
          </p:cNvSpPr>
          <p:nvPr>
            <p:ph type="sldNum" sz="quarter" idx="12"/>
          </p:nvPr>
        </p:nvSpPr>
        <p:spPr>
          <a:xfrm>
            <a:off x="8174736" y="1704"/>
            <a:ext cx="762000" cy="274320"/>
          </a:xfrm>
        </p:spPr>
        <p:txBody>
          <a:bodyPr/>
          <a:lstStyle/>
          <a:p>
            <a:fld id="{2861B5AB-2858-4191-AA1B-EFD98D8C34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40643-2DDA-4F7F-95F1-5F5DF7EF5FA6}" type="datetimeFigureOut">
              <a:rPr lang="en-US" smtClean="0"/>
              <a:pPr/>
              <a:t>3/10/18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826478"/>
            <a:ext cx="3383280" cy="658368"/>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1508045"/>
            <a:ext cx="3383280" cy="346329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582215"/>
            <a:ext cx="5102352" cy="438912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440643-2DDA-4F7F-95F1-5F5DF7EF5FA6}" type="datetimeFigureOut">
              <a:rPr lang="en-US" smtClean="0"/>
              <a:pPr/>
              <a:t>3/10/18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5" y="831870"/>
            <a:ext cx="586803" cy="3511228"/>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857250"/>
            <a:ext cx="4572000" cy="3429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6088443" y="2455731"/>
            <a:ext cx="2590800" cy="1887367"/>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8440643-2DDA-4F7F-95F1-5F5DF7EF5FA6}" type="datetimeFigureOut">
              <a:rPr lang="en-US" smtClean="0"/>
              <a:pPr/>
              <a:t>3/10/18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275114"/>
            <a:ext cx="9144000" cy="6330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0"/>
            <a:ext cx="9144000" cy="232997"/>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1" y="231207"/>
            <a:ext cx="9144001" cy="6858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3" y="270185"/>
            <a:ext cx="3733819" cy="6831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1" y="330085"/>
            <a:ext cx="3733801" cy="135026"/>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373128"/>
            <a:ext cx="3063240" cy="20574"/>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441707"/>
            <a:ext cx="160020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1501"/>
            <a:ext cx="57626" cy="466344"/>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1501"/>
            <a:ext cx="27432" cy="466344"/>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1501"/>
            <a:ext cx="9144" cy="466344"/>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1501"/>
            <a:ext cx="27432" cy="466344"/>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285"/>
            <a:ext cx="54864" cy="438912"/>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285"/>
            <a:ext cx="9144" cy="438912"/>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857250"/>
            <a:ext cx="8229600" cy="8001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1687068"/>
            <a:ext cx="8229600" cy="3243834"/>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459486"/>
            <a:ext cx="957264" cy="342900"/>
          </a:xfrm>
          <a:prstGeom prst="rect">
            <a:avLst/>
          </a:prstGeom>
        </p:spPr>
        <p:txBody>
          <a:bodyPr vert="horz"/>
          <a:lstStyle>
            <a:lvl1pPr algn="l" eaLnBrk="1" latinLnBrk="0" hangingPunct="1">
              <a:defRPr kumimoji="0" sz="800">
                <a:solidFill>
                  <a:schemeClr val="accent2"/>
                </a:solidFill>
              </a:defRPr>
            </a:lvl1pPr>
          </a:lstStyle>
          <a:p>
            <a:fld id="{58440643-2DDA-4F7F-95F1-5F5DF7EF5FA6}" type="datetimeFigureOut">
              <a:rPr lang="en-US" smtClean="0"/>
              <a:pPr/>
              <a:t>3/10/18</a:t>
            </a:fld>
            <a:endParaRPr lang="en-US"/>
          </a:p>
        </p:txBody>
      </p:sp>
      <p:sp>
        <p:nvSpPr>
          <p:cNvPr id="3" name="Footer Placeholder 2"/>
          <p:cNvSpPr>
            <a:spLocks noGrp="1"/>
          </p:cNvSpPr>
          <p:nvPr>
            <p:ph type="ftr" sz="quarter" idx="3"/>
          </p:nvPr>
        </p:nvSpPr>
        <p:spPr>
          <a:xfrm>
            <a:off x="5257800" y="459486"/>
            <a:ext cx="1325880" cy="3429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1704"/>
            <a:ext cx="762000" cy="274320"/>
          </a:xfrm>
          <a:prstGeom prst="rect">
            <a:avLst/>
          </a:prstGeom>
        </p:spPr>
        <p:txBody>
          <a:bodyPr vert="horz" anchor="b"/>
          <a:lstStyle>
            <a:lvl1pPr algn="r" eaLnBrk="1" latinLnBrk="0" hangingPunct="1">
              <a:defRPr kumimoji="0" sz="1800">
                <a:solidFill>
                  <a:srgbClr val="FFFFFF"/>
                </a:solidFill>
              </a:defRPr>
            </a:lvl1pPr>
          </a:lstStyle>
          <a:p>
            <a:fld id="{2861B5AB-2858-4191-AA1B-EFD98D8C344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971551"/>
            <a:ext cx="8458200" cy="1600200"/>
          </a:xfrm>
        </p:spPr>
        <p:txBody>
          <a:bodyPr>
            <a:noAutofit/>
          </a:bodyPr>
          <a:lstStyle/>
          <a:p>
            <a:pPr algn="ctr"/>
            <a:r>
              <a:rPr lang="en-US" sz="3200" i="1" dirty="0"/>
              <a:t>They Had What They Needed and Didn’t Want It.  They Wanted What They Needed And Couldn’t Have It</a:t>
            </a:r>
            <a:endParaRPr lang="en-US" sz="3200" dirty="0"/>
          </a:p>
        </p:txBody>
      </p:sp>
      <p:sp>
        <p:nvSpPr>
          <p:cNvPr id="3" name="Subtitle 2"/>
          <p:cNvSpPr>
            <a:spLocks noGrp="1"/>
          </p:cNvSpPr>
          <p:nvPr>
            <p:ph type="subTitle" idx="1"/>
          </p:nvPr>
        </p:nvSpPr>
        <p:spPr>
          <a:xfrm>
            <a:off x="304800" y="3143250"/>
            <a:ext cx="7543800" cy="571500"/>
          </a:xfrm>
        </p:spPr>
        <p:txBody>
          <a:bodyPr>
            <a:normAutofit fontScale="85000" lnSpcReduction="20000"/>
          </a:bodyPr>
          <a:lstStyle/>
          <a:p>
            <a:r>
              <a:rPr lang="en-US" sz="4400" b="1" dirty="0"/>
              <a:t>Numbers 14:26-39, 40-45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14350"/>
            <a:ext cx="8610600" cy="1066800"/>
          </a:xfrm>
        </p:spPr>
        <p:txBody>
          <a:bodyPr>
            <a:noAutofit/>
          </a:bodyPr>
          <a:lstStyle/>
          <a:p>
            <a:pPr algn="ctr"/>
            <a:r>
              <a:rPr lang="en-US" sz="3200" b="1" dirty="0">
                <a:latin typeface="+mn-lt"/>
              </a:rPr>
              <a:t>They Wanted What They needed and Couldn’t Have It vs. 40-45</a:t>
            </a:r>
            <a:endParaRPr lang="en-US" sz="3200" dirty="0">
              <a:latin typeface="+mn-lt"/>
            </a:endParaRPr>
          </a:p>
        </p:txBody>
      </p:sp>
      <p:sp>
        <p:nvSpPr>
          <p:cNvPr id="3" name="Content Placeholder 2"/>
          <p:cNvSpPr>
            <a:spLocks noGrp="1"/>
          </p:cNvSpPr>
          <p:nvPr>
            <p:ph idx="1"/>
          </p:nvPr>
        </p:nvSpPr>
        <p:spPr>
          <a:xfrm>
            <a:off x="228600" y="1581150"/>
            <a:ext cx="8763000" cy="3448050"/>
          </a:xfrm>
        </p:spPr>
        <p:txBody>
          <a:bodyPr>
            <a:noAutofit/>
          </a:bodyPr>
          <a:lstStyle/>
          <a:p>
            <a:pPr lvl="0">
              <a:buFont typeface="Arial" pitchFamily="34" charset="0"/>
              <a:buChar char="•"/>
            </a:pPr>
            <a:r>
              <a:rPr lang="en-US" sz="3200" b="1" dirty="0"/>
              <a:t>We have the ability to make choices</a:t>
            </a:r>
          </a:p>
          <a:p>
            <a:pPr lvl="0">
              <a:buNone/>
            </a:pPr>
            <a:endParaRPr lang="en-US" sz="2200" b="1" dirty="0"/>
          </a:p>
          <a:p>
            <a:pPr lvl="0">
              <a:buFont typeface="Arial" pitchFamily="34" charset="0"/>
              <a:buChar char="•"/>
            </a:pPr>
            <a:r>
              <a:rPr lang="en-US" sz="3200" b="1" dirty="0"/>
              <a:t>We sometimes make wrong choices</a:t>
            </a:r>
          </a:p>
          <a:p>
            <a:pPr lvl="0">
              <a:buNone/>
            </a:pPr>
            <a:endParaRPr lang="en-US" sz="2200" b="1" dirty="0"/>
          </a:p>
          <a:p>
            <a:pPr lvl="0">
              <a:buFont typeface="Arial" pitchFamily="34" charset="0"/>
              <a:buChar char="•"/>
            </a:pPr>
            <a:r>
              <a:rPr lang="en-US" sz="3200" b="1" dirty="0"/>
              <a:t>Some things done cannot be undone</a:t>
            </a:r>
          </a:p>
          <a:p>
            <a:pPr lvl="0">
              <a:buNone/>
            </a:pPr>
            <a:endParaRPr lang="en-US" sz="2200" b="1" dirty="0"/>
          </a:p>
          <a:p>
            <a:pPr lvl="0">
              <a:buFont typeface="Arial" pitchFamily="34" charset="0"/>
              <a:buChar char="•"/>
            </a:pPr>
            <a:r>
              <a:rPr lang="en-US" sz="3200" b="1" dirty="0"/>
              <a:t>We have to live with the consequences</a:t>
            </a:r>
          </a:p>
          <a:p>
            <a:pPr lvl="0">
              <a:buFont typeface="Arial" pitchFamily="34" charset="0"/>
              <a:buChar char="•"/>
            </a:pPr>
            <a:endParaRPr lang="en-US" sz="3200" b="1" dirty="0"/>
          </a:p>
          <a:p>
            <a:pPr lvl="0">
              <a:buFont typeface="Arial" pitchFamily="34" charset="0"/>
              <a:buChar char="•"/>
            </a:pPr>
            <a:endParaRPr lang="en-US" sz="3200" b="1" dirty="0"/>
          </a:p>
          <a:p>
            <a:pPr lvl="0">
              <a:buFont typeface="Arial" pitchFamily="34" charset="0"/>
              <a:buChar char="•"/>
            </a:pPr>
            <a:endParaRPr lang="en-US" sz="3200" b="1" dirty="0"/>
          </a:p>
          <a:p>
            <a:pPr lvl="0">
              <a:buNone/>
            </a:pPr>
            <a:endParaRPr lang="en-US" sz="2300" b="1" dirty="0"/>
          </a:p>
          <a:p>
            <a:pPr algn="just">
              <a:buNone/>
            </a:pPr>
            <a:r>
              <a:rPr lang="en-US" sz="3200" b="1" dirty="0"/>
              <a:t>	  </a:t>
            </a:r>
          </a:p>
          <a:p>
            <a:pPr>
              <a:buNone/>
            </a:pPr>
            <a:r>
              <a:rPr lang="en-US" sz="3200" dirty="0"/>
              <a:t> </a:t>
            </a:r>
            <a:endParaRPr lang="en-US" sz="3200" b="1" dirty="0"/>
          </a:p>
          <a:p>
            <a:pPr lvl="0" algn="just">
              <a:buNone/>
            </a:pPr>
            <a:endParaRPr lang="en-US" sz="3600" dirty="0"/>
          </a:p>
          <a:p>
            <a:pPr marL="609600" indent="-609600">
              <a:lnSpc>
                <a:spcPct val="80000"/>
              </a:lnSpc>
              <a:buNone/>
            </a:pPr>
            <a:endParaRPr lang="en-US" sz="36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4350"/>
            <a:ext cx="8229600" cy="628650"/>
          </a:xfrm>
        </p:spPr>
        <p:txBody>
          <a:bodyPr>
            <a:normAutofit fontScale="90000"/>
          </a:bodyPr>
          <a:lstStyle/>
          <a:p>
            <a:pPr algn="ctr"/>
            <a:r>
              <a:rPr lang="en-US" b="1" dirty="0"/>
              <a:t>Israel’s Situation</a:t>
            </a:r>
          </a:p>
        </p:txBody>
      </p:sp>
      <p:sp>
        <p:nvSpPr>
          <p:cNvPr id="3" name="Content Placeholder 2"/>
          <p:cNvSpPr>
            <a:spLocks noGrp="1"/>
          </p:cNvSpPr>
          <p:nvPr>
            <p:ph idx="1"/>
          </p:nvPr>
        </p:nvSpPr>
        <p:spPr>
          <a:xfrm>
            <a:off x="457200" y="1428750"/>
            <a:ext cx="8229600" cy="3371850"/>
          </a:xfrm>
        </p:spPr>
        <p:txBody>
          <a:bodyPr>
            <a:noAutofit/>
          </a:bodyPr>
          <a:lstStyle/>
          <a:p>
            <a:pPr>
              <a:buFont typeface="Wingdings" pitchFamily="2" charset="2"/>
              <a:buChar char="ü"/>
            </a:pPr>
            <a:r>
              <a:rPr lang="en-US" sz="3000" b="1" dirty="0"/>
              <a:t>The Rebellion against God  vs. 1-10</a:t>
            </a:r>
          </a:p>
          <a:p>
            <a:pPr lvl="0">
              <a:buFont typeface="Wingdings" pitchFamily="2" charset="2"/>
              <a:buChar char="ü"/>
            </a:pPr>
            <a:r>
              <a:rPr lang="en-US" sz="3000" b="1" dirty="0"/>
              <a:t>The Consequences of Rebellion vs11-39</a:t>
            </a:r>
          </a:p>
          <a:p>
            <a:pPr lvl="2"/>
            <a:r>
              <a:rPr lang="en-US" sz="2800" b="1" dirty="0"/>
              <a:t>God’s anger vs. 11-12</a:t>
            </a:r>
          </a:p>
          <a:p>
            <a:pPr lvl="2"/>
            <a:r>
              <a:rPr lang="en-US" sz="2800" b="1" dirty="0"/>
              <a:t>Moses intercession vs. 13-19</a:t>
            </a:r>
          </a:p>
          <a:p>
            <a:pPr lvl="2"/>
            <a:r>
              <a:rPr lang="en-US" sz="2800" b="1" dirty="0"/>
              <a:t>The consequences vs. 20-39</a:t>
            </a:r>
          </a:p>
          <a:p>
            <a:pPr lvl="2"/>
            <a:endParaRPr lang="en-US" sz="2800" b="1" dirty="0"/>
          </a:p>
          <a:p>
            <a:pPr lvl="0">
              <a:buNone/>
            </a:pPr>
            <a:endParaRPr lang="en-US" sz="3200" b="1" dirty="0"/>
          </a:p>
          <a:p>
            <a:pPr>
              <a:buNone/>
            </a:pPr>
            <a:endParaRPr lang="en-US" sz="3200" b="1" dirty="0"/>
          </a:p>
          <a:p>
            <a:pPr>
              <a:buNone/>
            </a:pPr>
            <a:endParaRPr lang="en-US" sz="3200" dirty="0"/>
          </a:p>
          <a:p>
            <a:pPr lvl="0">
              <a:buFont typeface="Wingdings" pitchFamily="2" charset="2"/>
              <a:buChar char="ü"/>
            </a:pPr>
            <a:endParaRPr lang="en-US" sz="3200" dirty="0"/>
          </a:p>
          <a:p>
            <a:pPr lvl="0">
              <a:buNone/>
            </a:pPr>
            <a:endParaRPr lang="en-US" sz="3200" b="1" dirty="0"/>
          </a:p>
          <a:p>
            <a:pPr>
              <a:buNone/>
            </a:pPr>
            <a:r>
              <a:rPr lang="en-US" sz="3200" b="1" baseline="30000" dirty="0"/>
              <a:t> </a:t>
            </a:r>
            <a:endParaRPr lang="en-US" sz="3200" dirty="0"/>
          </a:p>
          <a:p>
            <a:pPr lvl="0">
              <a:buNone/>
            </a:pPr>
            <a:endParaRPr lang="en-US" sz="3200" b="1" dirty="0"/>
          </a:p>
          <a:p>
            <a:pPr lvl="0">
              <a:buNone/>
            </a:pPr>
            <a:endParaRPr lang="en-US" sz="3200" b="1" dirty="0"/>
          </a:p>
          <a:p>
            <a:pPr lvl="0">
              <a:buNone/>
            </a:pPr>
            <a:r>
              <a:rPr lang="en-US" sz="3200" b="1" dirty="0"/>
              <a:t>  </a:t>
            </a:r>
            <a:endParaRPr lang="en-US" sz="3200" dirty="0"/>
          </a:p>
          <a:p>
            <a:endParaRPr lang="en-US" sz="3200" dirty="0"/>
          </a:p>
          <a:p>
            <a:pPr lvl="0">
              <a:buNone/>
            </a:pPr>
            <a:endParaRPr lang="en-US" sz="3600" b="1" dirty="0"/>
          </a:p>
          <a:p>
            <a:pPr lvl="0"/>
            <a:endParaRPr lang="en-US" sz="3600" b="1" dirty="0"/>
          </a:p>
          <a:p>
            <a:pPr lvl="0"/>
            <a:endParaRPr lang="en-US" sz="3600" dirty="0"/>
          </a:p>
          <a:p>
            <a:pPr>
              <a:buNone/>
            </a:pPr>
            <a:endParaRPr lang="en-US" sz="3600" b="1" dirty="0"/>
          </a:p>
          <a:p>
            <a:endParaRPr lang="en-US" sz="3600" b="1" dirty="0"/>
          </a:p>
          <a:p>
            <a:endParaRPr lang="en-US" sz="3600" dirty="0"/>
          </a:p>
          <a:p>
            <a:pPr lvl="0"/>
            <a:endParaRPr lang="en-US" sz="3600" b="1" dirty="0"/>
          </a:p>
          <a:p>
            <a:pPr lvl="0"/>
            <a:endParaRPr lang="en-US" sz="3600" b="1" dirty="0"/>
          </a:p>
          <a:p>
            <a:pPr lvl="0"/>
            <a:endParaRPr lang="en-US" sz="3600" b="1" dirty="0"/>
          </a:p>
          <a:p>
            <a:pPr lvl="0"/>
            <a:endParaRPr lang="en-US" sz="3600" dirty="0"/>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14350"/>
            <a:ext cx="8229600" cy="4514850"/>
          </a:xfrm>
        </p:spPr>
        <p:txBody>
          <a:bodyPr>
            <a:normAutofit/>
          </a:bodyPr>
          <a:lstStyle/>
          <a:p>
            <a:pPr>
              <a:buNone/>
            </a:pPr>
            <a:r>
              <a:rPr lang="en-US" sz="2400" b="1" dirty="0"/>
              <a:t>Numbers 14</a:t>
            </a:r>
            <a:r>
              <a:rPr lang="en-US" sz="2200" b="1" dirty="0"/>
              <a:t>  </a:t>
            </a:r>
            <a:r>
              <a:rPr lang="en-US" sz="2200" b="1" baseline="30000" dirty="0"/>
              <a:t>26 </a:t>
            </a:r>
            <a:r>
              <a:rPr lang="en-US" sz="2200" b="1" dirty="0"/>
              <a:t>And the </a:t>
            </a:r>
            <a:r>
              <a:rPr lang="en-US" sz="2200" b="1" cap="small" dirty="0"/>
              <a:t>Lord</a:t>
            </a:r>
            <a:r>
              <a:rPr lang="en-US" sz="2200" b="1" dirty="0"/>
              <a:t> </a:t>
            </a:r>
            <a:r>
              <a:rPr lang="en-US" sz="2200" b="1" dirty="0" err="1"/>
              <a:t>spake</a:t>
            </a:r>
            <a:r>
              <a:rPr lang="en-US" sz="2200" b="1" dirty="0"/>
              <a:t> unto Moses and unto Aaron, saying,</a:t>
            </a:r>
          </a:p>
          <a:p>
            <a:pPr>
              <a:buNone/>
            </a:pPr>
            <a:r>
              <a:rPr lang="en-US" sz="2200" b="1" baseline="30000" dirty="0"/>
              <a:t>27 </a:t>
            </a:r>
            <a:r>
              <a:rPr lang="en-US" sz="2200" b="1" dirty="0"/>
              <a:t>How long shall I bear with this evil congregation, which murmur against me? I have heard the murmurings of the children of Israel, which they murmur against me.</a:t>
            </a:r>
          </a:p>
          <a:p>
            <a:pPr>
              <a:buNone/>
            </a:pPr>
            <a:r>
              <a:rPr lang="en-US" sz="2200" b="1" baseline="30000" dirty="0"/>
              <a:t>28 </a:t>
            </a:r>
            <a:r>
              <a:rPr lang="en-US" sz="2200" b="1" dirty="0"/>
              <a:t>Say unto them, As truly as I live, saith the </a:t>
            </a:r>
            <a:r>
              <a:rPr lang="en-US" sz="2200" b="1" cap="small" dirty="0"/>
              <a:t>Lord</a:t>
            </a:r>
            <a:r>
              <a:rPr lang="en-US" sz="2200" b="1" dirty="0"/>
              <a:t>, as ye have spoken in mine ears, so will I do to you:</a:t>
            </a:r>
          </a:p>
          <a:p>
            <a:pPr>
              <a:buNone/>
            </a:pPr>
            <a:r>
              <a:rPr lang="en-US" sz="2200" b="1" baseline="30000" dirty="0"/>
              <a:t>29 </a:t>
            </a:r>
            <a:r>
              <a:rPr lang="en-US" sz="2200" b="1" dirty="0"/>
              <a:t>Your </a:t>
            </a:r>
            <a:r>
              <a:rPr lang="en-US" sz="2200" b="1" dirty="0" err="1"/>
              <a:t>carcases</a:t>
            </a:r>
            <a:r>
              <a:rPr lang="en-US" sz="2200" b="1" dirty="0"/>
              <a:t> shall fall in this wilderness; and all that were numbered of you, according to your whole number, from twenty years old and upward which have murmured against me.</a:t>
            </a:r>
          </a:p>
          <a:p>
            <a:pPr>
              <a:buNone/>
            </a:pPr>
            <a:endParaRPr lang="en-US" b="1" dirty="0"/>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95350"/>
            <a:ext cx="8610600" cy="4076700"/>
          </a:xfrm>
        </p:spPr>
        <p:txBody>
          <a:bodyPr>
            <a:noAutofit/>
          </a:bodyPr>
          <a:lstStyle/>
          <a:p>
            <a:pPr>
              <a:buNone/>
            </a:pPr>
            <a:r>
              <a:rPr lang="en-US" sz="2200" b="1" baseline="30000" dirty="0"/>
              <a:t>30 </a:t>
            </a:r>
            <a:r>
              <a:rPr lang="en-US" sz="2200" b="1" dirty="0"/>
              <a:t>Doubtless ye shall not come into the land, concerning which I </a:t>
            </a:r>
            <a:r>
              <a:rPr lang="en-US" sz="2200" b="1" dirty="0" err="1"/>
              <a:t>sware</a:t>
            </a:r>
            <a:r>
              <a:rPr lang="en-US" sz="2200" b="1" dirty="0"/>
              <a:t> to make you dwell therein, save Caleb the son of </a:t>
            </a:r>
            <a:r>
              <a:rPr lang="en-US" sz="2200" b="1" dirty="0" err="1"/>
              <a:t>Jephunneh</a:t>
            </a:r>
            <a:r>
              <a:rPr lang="en-US" sz="2200" b="1" dirty="0"/>
              <a:t>, and Joshua the son of Nun.</a:t>
            </a:r>
          </a:p>
          <a:p>
            <a:pPr>
              <a:buNone/>
            </a:pPr>
            <a:r>
              <a:rPr lang="en-US" sz="2200" b="1" baseline="30000" dirty="0"/>
              <a:t>31 </a:t>
            </a:r>
            <a:r>
              <a:rPr lang="en-US" sz="2200" b="1" dirty="0"/>
              <a:t>But your little ones, which ye said should be a prey, them will I bring in, and they shall know the land which ye have despised.</a:t>
            </a:r>
          </a:p>
          <a:p>
            <a:pPr>
              <a:buNone/>
            </a:pPr>
            <a:r>
              <a:rPr lang="en-US" sz="2200" b="1" baseline="30000" dirty="0"/>
              <a:t>32 </a:t>
            </a:r>
            <a:r>
              <a:rPr lang="en-US" sz="2200" b="1" dirty="0"/>
              <a:t>But as for you, your </a:t>
            </a:r>
            <a:r>
              <a:rPr lang="en-US" sz="2200" b="1" dirty="0" err="1"/>
              <a:t>carcases</a:t>
            </a:r>
            <a:r>
              <a:rPr lang="en-US" sz="2200" b="1" dirty="0"/>
              <a:t>, they shall fall in this wilderness.</a:t>
            </a:r>
          </a:p>
          <a:p>
            <a:pPr>
              <a:buNone/>
            </a:pPr>
            <a:r>
              <a:rPr lang="en-US" sz="2200" b="1" baseline="30000" dirty="0"/>
              <a:t>33 </a:t>
            </a:r>
            <a:r>
              <a:rPr lang="en-US" sz="2200" b="1" dirty="0"/>
              <a:t>And your children shall wander in the wilderness forty years, and bear your </a:t>
            </a:r>
            <a:r>
              <a:rPr lang="en-US" sz="2200" b="1" dirty="0" err="1"/>
              <a:t>whoredoms</a:t>
            </a:r>
            <a:r>
              <a:rPr lang="en-US" sz="2200" b="1" dirty="0"/>
              <a:t>, until your </a:t>
            </a:r>
            <a:r>
              <a:rPr lang="en-US" sz="2200" b="1" dirty="0" err="1"/>
              <a:t>carcases</a:t>
            </a:r>
            <a:r>
              <a:rPr lang="en-US" sz="2200" b="1" dirty="0"/>
              <a:t> be wasted in the wilderness.</a:t>
            </a:r>
          </a:p>
          <a:p>
            <a:pPr>
              <a:buNone/>
            </a:pPr>
            <a:r>
              <a:rPr lang="en-US" sz="2200" b="1" dirty="0"/>
              <a:t>	</a:t>
            </a:r>
            <a:endParaRPr lang="en-US" sz="2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14350"/>
            <a:ext cx="8686800" cy="4457700"/>
          </a:xfrm>
        </p:spPr>
        <p:txBody>
          <a:bodyPr>
            <a:noAutofit/>
          </a:bodyPr>
          <a:lstStyle/>
          <a:p>
            <a:pPr>
              <a:buNone/>
            </a:pPr>
            <a:r>
              <a:rPr lang="en-US" sz="2400" b="1" baseline="30000" dirty="0"/>
              <a:t>34 </a:t>
            </a:r>
            <a:r>
              <a:rPr lang="en-US" sz="2400" b="1" dirty="0"/>
              <a:t>After the number of the days in which ye searched the land, even forty days, each day for a year, shall ye bear your iniquities, even forty years, and ye shall know my breach of promise.</a:t>
            </a:r>
            <a:endParaRPr lang="en-US" sz="2400" b="1" baseline="30000" dirty="0"/>
          </a:p>
          <a:p>
            <a:pPr>
              <a:buNone/>
            </a:pPr>
            <a:r>
              <a:rPr lang="en-US" sz="2400" b="1" baseline="30000" dirty="0"/>
              <a:t>35 </a:t>
            </a:r>
            <a:r>
              <a:rPr lang="en-US" sz="2200" b="1" dirty="0"/>
              <a:t>I the </a:t>
            </a:r>
            <a:r>
              <a:rPr lang="en-US" sz="2200" b="1" cap="small" dirty="0"/>
              <a:t>Lord</a:t>
            </a:r>
            <a:r>
              <a:rPr lang="en-US" sz="2200" b="1" dirty="0"/>
              <a:t> have said, I will surely do it unto all this evil congregation, that are gathered together against me: in this wilderness they shall be consumed, and there they shall die.</a:t>
            </a:r>
          </a:p>
          <a:p>
            <a:pPr>
              <a:buNone/>
            </a:pPr>
            <a:r>
              <a:rPr lang="en-US" sz="2400" b="1" baseline="30000" dirty="0"/>
              <a:t>36 </a:t>
            </a:r>
            <a:r>
              <a:rPr lang="en-US" sz="2400" b="1" dirty="0"/>
              <a:t>And the men, which Moses sent to search the land, who returned, and made all the congregation to murmur against him, by bringing up a slander upon the land,</a:t>
            </a:r>
            <a:endParaRPr lang="en-US" sz="2200" b="1" dirty="0"/>
          </a:p>
          <a:p>
            <a:pPr>
              <a:buNone/>
            </a:pPr>
            <a:r>
              <a:rPr lang="en-US" sz="2200" b="1" dirty="0"/>
              <a:t>	</a:t>
            </a:r>
            <a:endParaRPr lang="en-US"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66750"/>
            <a:ext cx="8229600" cy="4362450"/>
          </a:xfrm>
        </p:spPr>
        <p:txBody>
          <a:bodyPr>
            <a:noAutofit/>
          </a:bodyPr>
          <a:lstStyle/>
          <a:p>
            <a:pPr>
              <a:buNone/>
            </a:pPr>
            <a:r>
              <a:rPr lang="en-US" sz="2200" b="1" baseline="30000" dirty="0"/>
              <a:t>37 </a:t>
            </a:r>
            <a:r>
              <a:rPr lang="en-US" sz="2200" b="1" dirty="0"/>
              <a:t>Even those men that did bring up the evil report upon the land, died by the plague before the </a:t>
            </a:r>
            <a:r>
              <a:rPr lang="en-US" sz="2200" b="1" cap="small" dirty="0"/>
              <a:t>Lord</a:t>
            </a:r>
            <a:r>
              <a:rPr lang="en-US" sz="2200" b="1" dirty="0"/>
              <a:t>.</a:t>
            </a:r>
          </a:p>
          <a:p>
            <a:pPr>
              <a:buNone/>
            </a:pPr>
            <a:r>
              <a:rPr lang="en-US" sz="2200" b="1" baseline="30000" dirty="0"/>
              <a:t>38 </a:t>
            </a:r>
            <a:r>
              <a:rPr lang="en-US" sz="2200" b="1" dirty="0"/>
              <a:t>But Joshua the son of Nun, and Caleb the son of </a:t>
            </a:r>
            <a:r>
              <a:rPr lang="en-US" sz="2200" b="1" dirty="0" err="1"/>
              <a:t>Jephunneh</a:t>
            </a:r>
            <a:r>
              <a:rPr lang="en-US" sz="2200" b="1" dirty="0"/>
              <a:t>, which were of the men that went to search the land, lived still.</a:t>
            </a:r>
          </a:p>
          <a:p>
            <a:pPr>
              <a:buNone/>
            </a:pPr>
            <a:r>
              <a:rPr lang="en-US" sz="2200" b="1" baseline="30000" dirty="0"/>
              <a:t>39 </a:t>
            </a:r>
            <a:r>
              <a:rPr lang="en-US" sz="2200" b="1" dirty="0"/>
              <a:t>And Moses told these sayings unto all the children of Israel: and the people mourned greatly.</a:t>
            </a:r>
          </a:p>
          <a:p>
            <a:pPr>
              <a:buNone/>
            </a:pPr>
            <a:r>
              <a:rPr lang="en-US" sz="2200" b="1" dirty="0"/>
              <a:t>	</a:t>
            </a:r>
            <a:endParaRPr lang="en-US"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42950"/>
            <a:ext cx="8229600" cy="4286250"/>
          </a:xfrm>
        </p:spPr>
        <p:txBody>
          <a:bodyPr>
            <a:noAutofit/>
          </a:bodyPr>
          <a:lstStyle/>
          <a:p>
            <a:pPr>
              <a:buNone/>
            </a:pPr>
            <a:r>
              <a:rPr lang="en-US" sz="2400" b="1" baseline="30000" dirty="0"/>
              <a:t>40 </a:t>
            </a:r>
            <a:r>
              <a:rPr lang="en-US" sz="2400" b="1" dirty="0"/>
              <a:t>And they rose up early in the morning, and gat them up into the top of the mountain, saying, Lo, we be here, and will go up unto the place which the </a:t>
            </a:r>
            <a:r>
              <a:rPr lang="en-US" sz="2400" b="1" cap="small" dirty="0"/>
              <a:t>Lord</a:t>
            </a:r>
            <a:r>
              <a:rPr lang="en-US" sz="2400" b="1" dirty="0"/>
              <a:t> hath promised: for we have sinned.</a:t>
            </a:r>
          </a:p>
          <a:p>
            <a:pPr>
              <a:buNone/>
            </a:pPr>
            <a:r>
              <a:rPr lang="en-US" sz="2400" b="1" baseline="30000" dirty="0"/>
              <a:t>41 </a:t>
            </a:r>
            <a:r>
              <a:rPr lang="en-US" sz="2400" b="1" dirty="0"/>
              <a:t>And Moses said, Wherefore now do ye transgress the commandment of the </a:t>
            </a:r>
            <a:r>
              <a:rPr lang="en-US" sz="2400" b="1" cap="small" dirty="0"/>
              <a:t>Lord</a:t>
            </a:r>
            <a:r>
              <a:rPr lang="en-US" sz="2400" b="1" dirty="0"/>
              <a:t>? but it shall not prosper.</a:t>
            </a:r>
          </a:p>
          <a:p>
            <a:pPr>
              <a:buNone/>
            </a:pPr>
            <a:r>
              <a:rPr lang="en-US" sz="2400" b="1" baseline="30000" dirty="0"/>
              <a:t>42 </a:t>
            </a:r>
            <a:r>
              <a:rPr lang="en-US" sz="2400" b="1" dirty="0"/>
              <a:t>Go not up, for the </a:t>
            </a:r>
            <a:r>
              <a:rPr lang="en-US" sz="2400" b="1" cap="small" dirty="0"/>
              <a:t>Lord</a:t>
            </a:r>
            <a:r>
              <a:rPr lang="en-US" sz="2400" b="1" dirty="0"/>
              <a:t> is not among you; that ye be not smitten before your enemies</a:t>
            </a:r>
          </a:p>
          <a:p>
            <a:pPr>
              <a:buNone/>
            </a:pPr>
            <a:r>
              <a:rPr lang="en-US" sz="2200" b="1" dirty="0"/>
              <a:t>	</a:t>
            </a:r>
            <a:endParaRPr lang="en-US"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14350"/>
            <a:ext cx="8229600" cy="4514850"/>
          </a:xfrm>
        </p:spPr>
        <p:txBody>
          <a:bodyPr>
            <a:noAutofit/>
          </a:bodyPr>
          <a:lstStyle/>
          <a:p>
            <a:pPr>
              <a:buNone/>
            </a:pPr>
            <a:r>
              <a:rPr lang="en-US" sz="2400" b="1" baseline="30000" dirty="0"/>
              <a:t>43 </a:t>
            </a:r>
            <a:r>
              <a:rPr lang="en-US" sz="2400" b="1" dirty="0"/>
              <a:t>For the Amalekites and the Canaanites are there before you, and ye shall fall by the sword: because ye are turned away from the </a:t>
            </a:r>
            <a:r>
              <a:rPr lang="en-US" sz="2400" b="1" cap="small" dirty="0"/>
              <a:t>Lord</a:t>
            </a:r>
            <a:r>
              <a:rPr lang="en-US" sz="2400" b="1" dirty="0"/>
              <a:t>, therefore the </a:t>
            </a:r>
            <a:r>
              <a:rPr lang="en-US" sz="2400" b="1" cap="small" dirty="0"/>
              <a:t>Lord</a:t>
            </a:r>
            <a:r>
              <a:rPr lang="en-US" sz="2400" b="1" dirty="0"/>
              <a:t> will not be with you.</a:t>
            </a:r>
          </a:p>
          <a:p>
            <a:pPr>
              <a:buNone/>
            </a:pPr>
            <a:r>
              <a:rPr lang="en-US" sz="2400" b="1" baseline="30000" dirty="0"/>
              <a:t>44 </a:t>
            </a:r>
            <a:r>
              <a:rPr lang="en-US" sz="2400" b="1" dirty="0"/>
              <a:t>But they presumed to go up unto the hill top: nevertheless the ark of the covenant of the </a:t>
            </a:r>
            <a:r>
              <a:rPr lang="en-US" sz="2400" b="1" cap="small" dirty="0"/>
              <a:t>Lord</a:t>
            </a:r>
            <a:r>
              <a:rPr lang="en-US" sz="2400" b="1" dirty="0"/>
              <a:t>, and Moses, departed not out of the camp.</a:t>
            </a:r>
          </a:p>
          <a:p>
            <a:pPr>
              <a:buNone/>
            </a:pPr>
            <a:r>
              <a:rPr lang="en-US" sz="2400" b="1" baseline="30000" dirty="0"/>
              <a:t>45 </a:t>
            </a:r>
            <a:r>
              <a:rPr lang="en-US" sz="2400" b="1" dirty="0"/>
              <a:t>Then the Amalekites came down, and the Canaanites which dwelt in that hill, and smote them, and discomfited them, even unto </a:t>
            </a:r>
            <a:r>
              <a:rPr lang="en-US" sz="2400" b="1" dirty="0" err="1"/>
              <a:t>Hormah</a:t>
            </a:r>
            <a:r>
              <a:rPr lang="en-US" sz="2400" b="1" dirty="0"/>
              <a:t>.</a:t>
            </a:r>
          </a:p>
          <a:p>
            <a:pPr>
              <a:buNone/>
            </a:pPr>
            <a:r>
              <a:rPr lang="en-US" sz="2200" b="1" dirty="0"/>
              <a:t>	</a:t>
            </a:r>
            <a:endParaRPr lang="en-US"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14350"/>
            <a:ext cx="8610600" cy="1143000"/>
          </a:xfrm>
        </p:spPr>
        <p:txBody>
          <a:bodyPr>
            <a:noAutofit/>
          </a:bodyPr>
          <a:lstStyle/>
          <a:p>
            <a:pPr algn="ctr"/>
            <a:r>
              <a:rPr lang="en-US" sz="3200" b="1" dirty="0">
                <a:latin typeface="+mn-lt"/>
              </a:rPr>
              <a:t>They Had what They Needed and </a:t>
            </a:r>
            <a:br>
              <a:rPr lang="en-US" sz="3200" b="1" dirty="0">
                <a:latin typeface="+mn-lt"/>
              </a:rPr>
            </a:br>
            <a:r>
              <a:rPr lang="en-US" sz="3200" b="1" dirty="0">
                <a:latin typeface="+mn-lt"/>
              </a:rPr>
              <a:t>Didn’t Want It vs. 1-39</a:t>
            </a:r>
            <a:endParaRPr lang="en-US" sz="3200" dirty="0">
              <a:latin typeface="+mn-lt"/>
            </a:endParaRPr>
          </a:p>
        </p:txBody>
      </p:sp>
      <p:sp>
        <p:nvSpPr>
          <p:cNvPr id="3" name="Content Placeholder 2"/>
          <p:cNvSpPr>
            <a:spLocks noGrp="1"/>
          </p:cNvSpPr>
          <p:nvPr>
            <p:ph idx="1"/>
          </p:nvPr>
        </p:nvSpPr>
        <p:spPr>
          <a:xfrm>
            <a:off x="228600" y="1809750"/>
            <a:ext cx="8763000" cy="3219450"/>
          </a:xfrm>
        </p:spPr>
        <p:txBody>
          <a:bodyPr>
            <a:noAutofit/>
          </a:bodyPr>
          <a:lstStyle/>
          <a:p>
            <a:pPr lvl="0">
              <a:buFont typeface="Arial" pitchFamily="34" charset="0"/>
              <a:buChar char="•"/>
            </a:pPr>
            <a:r>
              <a:rPr lang="en-US" sz="3200" b="1" dirty="0"/>
              <a:t>There’s a difference between what we want and what we need  </a:t>
            </a:r>
          </a:p>
          <a:p>
            <a:pPr lvl="0">
              <a:buNone/>
            </a:pPr>
            <a:endParaRPr lang="en-US" sz="3200" b="1" dirty="0"/>
          </a:p>
          <a:p>
            <a:pPr lvl="0">
              <a:buFont typeface="Arial" pitchFamily="34" charset="0"/>
              <a:buChar char="•"/>
            </a:pPr>
            <a:r>
              <a:rPr lang="en-US" sz="3200" b="1" dirty="0"/>
              <a:t>You have to know what you need</a:t>
            </a:r>
          </a:p>
          <a:p>
            <a:pPr lvl="0">
              <a:buNone/>
            </a:pPr>
            <a:r>
              <a:rPr lang="en-US" sz="3200" b="1" dirty="0"/>
              <a:t> </a:t>
            </a:r>
          </a:p>
          <a:p>
            <a:pPr lvl="0">
              <a:buFont typeface="Arial" pitchFamily="34" charset="0"/>
              <a:buChar char="•"/>
            </a:pPr>
            <a:r>
              <a:rPr lang="en-US" sz="3200" b="1" dirty="0"/>
              <a:t>You have to want what you need </a:t>
            </a:r>
          </a:p>
          <a:p>
            <a:pPr lvl="0">
              <a:buNone/>
            </a:pPr>
            <a:endParaRPr lang="en-US" sz="2300" b="1" dirty="0"/>
          </a:p>
          <a:p>
            <a:pPr algn="just">
              <a:buNone/>
            </a:pPr>
            <a:r>
              <a:rPr lang="en-US" sz="3200" b="1" dirty="0"/>
              <a:t>	  </a:t>
            </a:r>
          </a:p>
          <a:p>
            <a:pPr>
              <a:buNone/>
            </a:pPr>
            <a:r>
              <a:rPr lang="en-US" sz="3200" dirty="0"/>
              <a:t> </a:t>
            </a:r>
            <a:endParaRPr lang="en-US" sz="3200" b="1" dirty="0"/>
          </a:p>
          <a:p>
            <a:pPr lvl="0" algn="just">
              <a:buNone/>
            </a:pPr>
            <a:endParaRPr lang="en-US" sz="3600" dirty="0"/>
          </a:p>
          <a:p>
            <a:pPr marL="609600" indent="-609600">
              <a:lnSpc>
                <a:spcPct val="80000"/>
              </a:lnSpc>
              <a:buNone/>
            </a:pPr>
            <a:endParaRPr lang="en-US" sz="3600"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488</TotalTime>
  <Words>128</Words>
  <Application>Microsoft Macintosh PowerPoint</Application>
  <PresentationFormat>On-screen Show (16:9)</PresentationFormat>
  <Paragraphs>76</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Georgia</vt:lpstr>
      <vt:lpstr>Trebuchet MS</vt:lpstr>
      <vt:lpstr>Wingdings</vt:lpstr>
      <vt:lpstr>Wingdings 2</vt:lpstr>
      <vt:lpstr>Urban</vt:lpstr>
      <vt:lpstr>They Had What They Needed and Didn’t Want It.  They Wanted What They Needed And Couldn’t Have It</vt:lpstr>
      <vt:lpstr>Israel’s Situation</vt:lpstr>
      <vt:lpstr>PowerPoint Presentation</vt:lpstr>
      <vt:lpstr>PowerPoint Presentation</vt:lpstr>
      <vt:lpstr>PowerPoint Presentation</vt:lpstr>
      <vt:lpstr>PowerPoint Presentation</vt:lpstr>
      <vt:lpstr>PowerPoint Presentation</vt:lpstr>
      <vt:lpstr>PowerPoint Presentation</vt:lpstr>
      <vt:lpstr>They Had what They Needed and  Didn’t Want It vs. 1-39</vt:lpstr>
      <vt:lpstr>They Wanted What They needed and Couldn’t Have It vs. 40-45</vt:lpstr>
    </vt:vector>
  </TitlesOfParts>
  <Company>Hewlett-Packard</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Most Dangerous Worship</dc:title>
  <dc:creator>The Youngs</dc:creator>
  <cp:lastModifiedBy>Young, Joel</cp:lastModifiedBy>
  <cp:revision>54</cp:revision>
  <dcterms:created xsi:type="dcterms:W3CDTF">2010-10-31T05:03:18Z</dcterms:created>
  <dcterms:modified xsi:type="dcterms:W3CDTF">2018-03-11T05:12:34Z</dcterms:modified>
</cp:coreProperties>
</file>