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79" r:id="rId5"/>
    <p:sldId id="266" r:id="rId6"/>
    <p:sldId id="273" r:id="rId7"/>
    <p:sldId id="268" r:id="rId8"/>
    <p:sldId id="269" r:id="rId9"/>
    <p:sldId id="275" r:id="rId10"/>
    <p:sldId id="277" r:id="rId11"/>
    <p:sldId id="276" r:id="rId12"/>
    <p:sldId id="278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1" autoAdjust="0"/>
  </p:normalViewPr>
  <p:slideViewPr>
    <p:cSldViewPr>
      <p:cViewPr varScale="1">
        <p:scale>
          <a:sx n="98" d="100"/>
          <a:sy n="98" d="100"/>
        </p:scale>
        <p:origin x="200" y="7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5/5/18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5/5/18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5/5/18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5/5/18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5/5/18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5/5/18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5/5/18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5/5/18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5/5/18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5/5/18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5/5/18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5/5/18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71551"/>
            <a:ext cx="8458200" cy="1600200"/>
          </a:xfrm>
        </p:spPr>
        <p:txBody>
          <a:bodyPr>
            <a:noAutofit/>
          </a:bodyPr>
          <a:lstStyle/>
          <a:p>
            <a:pPr algn="ctr"/>
            <a:r>
              <a:rPr lang="en-US" i="1" dirty="0"/>
              <a:t>How To Pray When You Feel </a:t>
            </a:r>
            <a:br>
              <a:rPr lang="en-US" i="1" dirty="0"/>
            </a:br>
            <a:r>
              <a:rPr lang="en-US" i="1" dirty="0"/>
              <a:t>Like Giving 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43250"/>
            <a:ext cx="7543800" cy="647700"/>
          </a:xfrm>
        </p:spPr>
        <p:txBody>
          <a:bodyPr>
            <a:noAutofit/>
          </a:bodyPr>
          <a:lstStyle/>
          <a:p>
            <a:r>
              <a:rPr lang="en-US" sz="4400" b="1" dirty="0"/>
              <a:t>Luke 18:1-8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When You Feel Like Giving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0"/>
            <a:ext cx="8229600" cy="342595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sz="4400" b="1" dirty="0"/>
              <a:t>Don’t Give Up Because We Are Commanded to Be Persistent in Prayer vs. 1-2</a:t>
            </a:r>
          </a:p>
          <a:p>
            <a:pPr>
              <a:buFont typeface="Wingdings" pitchFamily="2" charset="2"/>
              <a:buChar char="ü"/>
            </a:pPr>
            <a:r>
              <a:rPr lang="en-US" sz="4400" b="1" dirty="0"/>
              <a:t>Don’t Give Up When You Don’t See Any Results vs.3</a:t>
            </a:r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763000" cy="428625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4400" b="1" dirty="0"/>
              <a:t>Don’t Give Up Because You Don’t Know What Tomorrow Holds vs. 4-5  </a:t>
            </a:r>
          </a:p>
          <a:p>
            <a:pPr>
              <a:buFont typeface="Wingdings" pitchFamily="2" charset="2"/>
              <a:buChar char="ü"/>
            </a:pPr>
            <a:r>
              <a:rPr lang="en-US" sz="4400" b="1" dirty="0"/>
              <a:t>Don’t Give Up By Equating Delay with Denial  vs. 7-8a</a:t>
            </a:r>
          </a:p>
          <a:p>
            <a:pPr>
              <a:buNone/>
            </a:pPr>
            <a:r>
              <a:rPr lang="en-US" sz="3200" b="1" dirty="0"/>
              <a:t>   </a:t>
            </a:r>
            <a:endParaRPr lang="en-US" sz="3200" dirty="0"/>
          </a:p>
          <a:p>
            <a:pPr>
              <a:buNone/>
            </a:pPr>
            <a:r>
              <a:rPr lang="en-US" sz="3200" b="1" dirty="0"/>
              <a:t> </a:t>
            </a:r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763000" cy="428625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4400" b="1" dirty="0"/>
              <a:t>Don’t Give Up Because Prayer Demonstrates Faith vs. 8b </a:t>
            </a:r>
            <a:endParaRPr lang="en-US" sz="4400" dirty="0"/>
          </a:p>
          <a:p>
            <a:pPr>
              <a:buNone/>
            </a:pPr>
            <a:r>
              <a:rPr lang="en-US" sz="3200" b="1" dirty="0"/>
              <a:t>   </a:t>
            </a:r>
            <a:endParaRPr lang="en-US" sz="3200" dirty="0"/>
          </a:p>
          <a:p>
            <a:pPr>
              <a:buNone/>
            </a:pPr>
            <a:r>
              <a:rPr lang="en-US" sz="3200" b="1" dirty="0"/>
              <a:t> </a:t>
            </a:r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Why We Quit Praying?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3657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4400" b="1" dirty="0"/>
              <a:t>Discouragement</a:t>
            </a:r>
          </a:p>
          <a:p>
            <a:pPr lvl="0">
              <a:buFont typeface="Wingdings" pitchFamily="2" charset="2"/>
              <a:buChar char="ü"/>
            </a:pPr>
            <a:r>
              <a:rPr lang="en-US" sz="4400" b="1" dirty="0"/>
              <a:t>Doubt</a:t>
            </a:r>
          </a:p>
          <a:p>
            <a:pPr lvl="0">
              <a:buFont typeface="Wingdings" pitchFamily="2" charset="2"/>
              <a:buChar char="ü"/>
            </a:pPr>
            <a:r>
              <a:rPr lang="en-US" sz="4400" b="1" dirty="0"/>
              <a:t>Does It Matter?</a:t>
            </a:r>
          </a:p>
          <a:p>
            <a:pPr lvl="0">
              <a:buFont typeface="Wingdings" pitchFamily="2" charset="2"/>
              <a:buChar char="ü"/>
            </a:pPr>
            <a:endParaRPr lang="en-US" sz="2800" b="1" dirty="0"/>
          </a:p>
          <a:p>
            <a:pPr lvl="0">
              <a:buNone/>
            </a:pPr>
            <a:endParaRPr lang="en-US" sz="3200" b="1" dirty="0"/>
          </a:p>
          <a:p>
            <a:pPr>
              <a:buNone/>
            </a:pPr>
            <a:endParaRPr lang="en-US" sz="3200" b="1" dirty="0"/>
          </a:p>
          <a:p>
            <a:pPr>
              <a:buNone/>
            </a:pPr>
            <a:endParaRPr lang="en-US" sz="3200" dirty="0"/>
          </a:p>
          <a:p>
            <a:pPr lvl="0">
              <a:buFont typeface="Wingdings" pitchFamily="2" charset="2"/>
              <a:buChar char="ü"/>
            </a:pPr>
            <a:endParaRPr lang="en-US" sz="3200" dirty="0"/>
          </a:p>
          <a:p>
            <a:pPr lvl="0">
              <a:buNone/>
            </a:pPr>
            <a:endParaRPr lang="en-US" sz="3200" b="1" dirty="0"/>
          </a:p>
          <a:p>
            <a:pPr>
              <a:buNone/>
            </a:pPr>
            <a:r>
              <a:rPr lang="en-US" sz="3200" b="1" baseline="30000" dirty="0"/>
              <a:t> </a:t>
            </a:r>
            <a:endParaRPr lang="en-US" sz="3200" dirty="0"/>
          </a:p>
          <a:p>
            <a:pPr lvl="0">
              <a:buNone/>
            </a:pPr>
            <a:endParaRPr lang="en-US" sz="3200" b="1" dirty="0"/>
          </a:p>
          <a:p>
            <a:pPr lvl="0">
              <a:buNone/>
            </a:pPr>
            <a:endParaRPr lang="en-US" sz="3200" b="1" dirty="0"/>
          </a:p>
          <a:p>
            <a:pPr lvl="0">
              <a:buNone/>
            </a:pPr>
            <a:r>
              <a:rPr lang="en-US" sz="3200" b="1" dirty="0"/>
              <a:t>  </a:t>
            </a:r>
            <a:endParaRPr lang="en-US" sz="3200" dirty="0"/>
          </a:p>
          <a:p>
            <a:endParaRPr lang="en-US" sz="3200" dirty="0"/>
          </a:p>
          <a:p>
            <a:pPr lvl="0">
              <a:buNone/>
            </a:pPr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sz="3600" b="1" dirty="0"/>
          </a:p>
          <a:p>
            <a:endParaRPr lang="en-US" sz="3600" b="1" dirty="0"/>
          </a:p>
          <a:p>
            <a:endParaRPr lang="en-US" sz="3600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8150"/>
            <a:ext cx="8229600" cy="45910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dirty="0"/>
              <a:t>Luke 18 And he spake a parable unto them to this end, that men ought always to pray, and not to faint;</a:t>
            </a:r>
          </a:p>
          <a:p>
            <a:pPr>
              <a:buNone/>
            </a:pPr>
            <a:endParaRPr lang="en-US" sz="4400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8150"/>
            <a:ext cx="8229600" cy="45910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baseline="30000" dirty="0"/>
              <a:t>2 </a:t>
            </a:r>
            <a:r>
              <a:rPr lang="en-US" sz="4800" b="1" dirty="0"/>
              <a:t>Saying, There was in a city a judge, which feared not God, neither regarded man:</a:t>
            </a:r>
          </a:p>
          <a:p>
            <a:pPr>
              <a:buNone/>
            </a:pPr>
            <a:endParaRPr lang="en-US" sz="4400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19150"/>
            <a:ext cx="8610600" cy="41529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baseline="30000" dirty="0"/>
              <a:t>3 </a:t>
            </a:r>
            <a:r>
              <a:rPr lang="en-US" sz="4400" b="1" dirty="0"/>
              <a:t>And there was a widow in that city; and she came unto him, saying, Avenge me of mine adversary.</a:t>
            </a:r>
          </a:p>
          <a:p>
            <a:pPr>
              <a:buNone/>
            </a:pPr>
            <a:r>
              <a:rPr lang="en-US" sz="2200" b="1" dirty="0"/>
              <a:t>	</a:t>
            </a:r>
            <a:endParaRPr lang="en-US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14350"/>
            <a:ext cx="8686800" cy="44577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baseline="30000" dirty="0"/>
              <a:t>4 </a:t>
            </a:r>
            <a:r>
              <a:rPr lang="en-US" sz="4400" b="1" dirty="0"/>
              <a:t>And he would not for a while: but afterward he said within himself, Though I fear not God, nor regard man;</a:t>
            </a:r>
          </a:p>
          <a:p>
            <a:pPr>
              <a:buNone/>
            </a:pPr>
            <a:r>
              <a:rPr lang="en-US" sz="2200" b="1" dirty="0"/>
              <a:t>	</a:t>
            </a:r>
            <a:endParaRPr lang="en-US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14350"/>
            <a:ext cx="8534400" cy="4514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baseline="30000" dirty="0"/>
              <a:t>5 </a:t>
            </a:r>
            <a:r>
              <a:rPr lang="en-US" sz="4400" b="1" dirty="0"/>
              <a:t>Yet because this widow troubleth me, I will avenge her, lest by her continual coming she weary me.</a:t>
            </a:r>
          </a:p>
          <a:p>
            <a:pPr>
              <a:buNone/>
            </a:pPr>
            <a:r>
              <a:rPr lang="en-US" sz="4400" b="1" baseline="30000" dirty="0"/>
              <a:t>6 </a:t>
            </a:r>
            <a:r>
              <a:rPr lang="en-US" sz="4400" b="1" dirty="0"/>
              <a:t>And the Lord said, Hear what the unjust judge saith.</a:t>
            </a:r>
          </a:p>
          <a:p>
            <a:pPr>
              <a:buNone/>
            </a:pPr>
            <a:r>
              <a:rPr lang="en-US" sz="2200" b="1" dirty="0"/>
              <a:t>	</a:t>
            </a:r>
            <a:endParaRPr lang="en-US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42862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baseline="30000" dirty="0"/>
              <a:t>7 </a:t>
            </a:r>
            <a:r>
              <a:rPr lang="en-US" sz="4400" b="1" dirty="0"/>
              <a:t>And shall not God avenge his own elect, which cry day and night unto him, though he bear long with them?</a:t>
            </a:r>
            <a:r>
              <a:rPr lang="en-US" sz="2200" b="1" dirty="0"/>
              <a:t>	</a:t>
            </a:r>
            <a:endParaRPr lang="en-US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8650"/>
            <a:ext cx="8229600" cy="4514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baseline="30000" dirty="0"/>
              <a:t>8 </a:t>
            </a:r>
            <a:r>
              <a:rPr lang="en-US" sz="4400" b="1" dirty="0"/>
              <a:t>I tell you that he will avenge them speedily. Nevertheless when the Son of man cometh, shall he find faith on the earth?</a:t>
            </a:r>
            <a:r>
              <a:rPr lang="en-US" sz="2200" b="1" dirty="0"/>
              <a:t>	</a:t>
            </a:r>
            <a:endParaRPr lang="en-US" sz="2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521</TotalTime>
  <Words>121</Words>
  <Application>Microsoft Macintosh PowerPoint</Application>
  <PresentationFormat>On-screen Show (16:9)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Georgia</vt:lpstr>
      <vt:lpstr>Trebuchet MS</vt:lpstr>
      <vt:lpstr>Wingdings</vt:lpstr>
      <vt:lpstr>Wingdings 2</vt:lpstr>
      <vt:lpstr>Urban</vt:lpstr>
      <vt:lpstr>How To Pray When You Feel  Like Giving Up</vt:lpstr>
      <vt:lpstr>Why We Quit Praying?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When You Feel Like Giving Up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Young, Joel</cp:lastModifiedBy>
  <cp:revision>60</cp:revision>
  <dcterms:created xsi:type="dcterms:W3CDTF">2010-10-31T05:03:18Z</dcterms:created>
  <dcterms:modified xsi:type="dcterms:W3CDTF">2018-05-06T03:25:19Z</dcterms:modified>
</cp:coreProperties>
</file>