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4" r:id="rId5"/>
    <p:sldId id="265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82" y="16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13" name="Rounded Rectangle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B9B25-CB94-4374-9A68-13F7F8AD1110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8392388B-475D-4399-BD25-8631C9F9852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tangle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1" name="Rectangle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B9B25-CB94-4374-9A68-13F7F8AD1110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2388B-475D-4399-BD25-8631C9F985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B9B25-CB94-4374-9A68-13F7F8AD1110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2388B-475D-4399-BD25-8631C9F985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B9B25-CB94-4374-9A68-13F7F8AD1110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2388B-475D-4399-BD25-8631C9F9852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10" name="Rounded Rectangle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B9B25-CB94-4374-9A68-13F7F8AD1110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8392388B-475D-4399-BD25-8631C9F985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B9B25-CB94-4374-9A68-13F7F8AD1110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2388B-475D-4399-BD25-8631C9F9852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B9B25-CB94-4374-9A68-13F7F8AD1110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2388B-475D-4399-BD25-8631C9F9852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B9B25-CB94-4374-9A68-13F7F8AD1110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2388B-475D-4399-BD25-8631C9F985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B9B25-CB94-4374-9A68-13F7F8AD1110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2388B-475D-4399-BD25-8631C9F9852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9" name="Rounded Rectangle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B9B25-CB94-4374-9A68-13F7F8AD1110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92388B-475D-4399-BD25-8631C9F9852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B9B25-CB94-4374-9A68-13F7F8AD1110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8392388B-475D-4399-BD25-8631C9F9852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3" name="Rectangle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ABB9B25-CB94-4374-9A68-13F7F8AD1110}" type="datetimeFigureOut">
              <a:rPr lang="en-US" smtClean="0"/>
              <a:pPr/>
              <a:t>3/1/2020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8392388B-475D-4399-BD25-8631C9F9852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b="1" dirty="0"/>
              <a:t>II Kings 4:38-41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b="1" dirty="0"/>
              <a:t>Abundant Life: What Are You Eating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10896600" cy="1143000"/>
          </a:xfrm>
        </p:spPr>
        <p:txBody>
          <a:bodyPr>
            <a:normAutofit/>
          </a:bodyPr>
          <a:lstStyle/>
          <a:p>
            <a:r>
              <a:rPr lang="en-US" sz="4400" b="1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981200"/>
            <a:ext cx="11734800" cy="4038600"/>
          </a:xfrm>
        </p:spPr>
        <p:txBody>
          <a:bodyPr>
            <a:normAutofit lnSpcReduction="10000"/>
          </a:bodyPr>
          <a:lstStyle/>
          <a:p>
            <a:r>
              <a:rPr lang="en-US" sz="4400" b="1" dirty="0"/>
              <a:t>Desperation (A Crisis Rises)</a:t>
            </a:r>
          </a:p>
          <a:p>
            <a:endParaRPr lang="en-US" sz="4400" b="1" dirty="0"/>
          </a:p>
          <a:p>
            <a:r>
              <a:rPr lang="en-US" sz="4400" b="1" dirty="0"/>
              <a:t>Intervention (The Prophet intervenes by God’s direction)</a:t>
            </a:r>
          </a:p>
          <a:p>
            <a:pPr marL="0" indent="0">
              <a:buNone/>
            </a:pPr>
            <a:endParaRPr lang="en-US" sz="4400" b="1" dirty="0"/>
          </a:p>
          <a:p>
            <a:r>
              <a:rPr lang="en-US" sz="4400" b="1" dirty="0"/>
              <a:t>Glorification (The result is God glorified)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10896600" cy="944562"/>
          </a:xfrm>
        </p:spPr>
        <p:txBody>
          <a:bodyPr>
            <a:normAutofit/>
          </a:bodyPr>
          <a:lstStyle/>
          <a:p>
            <a:r>
              <a:rPr lang="en-US" sz="4400" dirty="0"/>
              <a:t>II Kings 4:38-41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11277600" cy="4876800"/>
          </a:xfrm>
        </p:spPr>
        <p:txBody>
          <a:bodyPr>
            <a:normAutofit/>
          </a:bodyPr>
          <a:lstStyle/>
          <a:p>
            <a:pPr marL="742950" indent="-742950">
              <a:buSzPct val="100000"/>
              <a:buFont typeface="+mj-lt"/>
              <a:buAutoNum type="arabicParenR" startAt="38"/>
            </a:pPr>
            <a:r>
              <a:rPr lang="en-US" sz="4400" dirty="0"/>
              <a:t>And Elisha came again to Gilgal: and there was a dearth in the land; and the sons of the prophets were sitting before him: and he said unto his servant, Set on the great pot, and seethe pottage for the sons of the prophets.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304800"/>
            <a:ext cx="11277600" cy="6019800"/>
          </a:xfrm>
        </p:spPr>
        <p:txBody>
          <a:bodyPr>
            <a:normAutofit/>
          </a:bodyPr>
          <a:lstStyle/>
          <a:p>
            <a:pPr marL="742950" indent="-742950">
              <a:buSzPct val="100000"/>
              <a:buFont typeface="+mj-lt"/>
              <a:buAutoNum type="arabicParenR" startAt="39"/>
            </a:pPr>
            <a:r>
              <a:rPr lang="en-US" sz="4400" dirty="0"/>
              <a:t>And one went out into the field to gather herbs, and found a wild vine, and gathered thereof wild gourds his lap full, and came and shred them into the pot of pottage: for they knew them not.</a:t>
            </a:r>
          </a:p>
          <a:p>
            <a:pPr marL="742950" indent="-742950">
              <a:buSzPct val="100000"/>
              <a:buFont typeface="+mj-lt"/>
              <a:buAutoNum type="arabicParenR" startAt="39"/>
            </a:pPr>
            <a:r>
              <a:rPr lang="en-US" sz="4400" dirty="0"/>
              <a:t>So they poured out for the men to eat. And it came to pass, as they were eating of the pottage, that they cried out, and said, O thou man of God, there is death in the pot. And they could not eat thereof.</a:t>
            </a:r>
          </a:p>
        </p:txBody>
      </p:sp>
    </p:spTree>
    <p:extLst>
      <p:ext uri="{BB962C8B-B14F-4D97-AF65-F5344CB8AC3E}">
        <p14:creationId xmlns:p14="http://schemas.microsoft.com/office/powerpoint/2010/main" val="920741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304800"/>
            <a:ext cx="11277600" cy="6019800"/>
          </a:xfrm>
        </p:spPr>
        <p:txBody>
          <a:bodyPr>
            <a:normAutofit/>
          </a:bodyPr>
          <a:lstStyle/>
          <a:p>
            <a:pPr marL="742950" indent="-742950">
              <a:buSzPct val="100000"/>
              <a:buFont typeface="+mj-lt"/>
              <a:buAutoNum type="arabicParenR" startAt="41"/>
            </a:pPr>
            <a:r>
              <a:rPr lang="en-US" sz="4400" dirty="0"/>
              <a:t>But he said, Then bring meal. And he cast it into the pot; and he said, Pour out for the people, that they may eat. And there was no harm in the pot.</a:t>
            </a:r>
          </a:p>
          <a:p>
            <a:pPr marL="742950" indent="-742950">
              <a:buSzPct val="100000"/>
              <a:buFont typeface="+mj-lt"/>
              <a:buAutoNum type="arabicParenR" startAt="41"/>
            </a:pP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015518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11049000" cy="1143000"/>
          </a:xfrm>
        </p:spPr>
        <p:txBody>
          <a:bodyPr>
            <a:normAutofit/>
          </a:bodyPr>
          <a:lstStyle/>
          <a:p>
            <a:r>
              <a:rPr lang="en-US" sz="4400" b="1" dirty="0"/>
              <a:t>Famine in the Land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22110" y="1411994"/>
            <a:ext cx="11136489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4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4400" b="1" dirty="0"/>
              <a:t> Famines of Correction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4400" b="1" dirty="0"/>
              <a:t> Famines of Instruction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4400" b="1" dirty="0"/>
              <a:t> Application</a:t>
            </a:r>
          </a:p>
          <a:p>
            <a:pPr marL="0" indent="0">
              <a:buNone/>
            </a:pPr>
            <a:r>
              <a:rPr lang="en-US" sz="4400" b="1" dirty="0"/>
              <a:t>	Hearing the Word Amos 8:11-12</a:t>
            </a:r>
          </a:p>
          <a:p>
            <a:pPr marL="0" indent="0">
              <a:buNone/>
            </a:pPr>
            <a:r>
              <a:rPr lang="en-US" sz="4400" b="1" dirty="0"/>
              <a:t>        Preaching the Word  II Tim. 4:3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10820400" cy="1143000"/>
          </a:xfrm>
        </p:spPr>
        <p:txBody>
          <a:bodyPr>
            <a:normAutofit/>
          </a:bodyPr>
          <a:lstStyle/>
          <a:p>
            <a:r>
              <a:rPr lang="en-US" sz="4400" b="1" dirty="0"/>
              <a:t>Death in the Pot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1752600"/>
            <a:ext cx="10744200" cy="42672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4400" b="1" dirty="0"/>
              <a:t> Contentment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4400" b="1" dirty="0"/>
              <a:t> Complacency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4400" b="1" dirty="0"/>
              <a:t> Collapse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4400" b="1" dirty="0"/>
              <a:t> Conviction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4400" b="1" dirty="0"/>
              <a:t> Commitment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10820400" cy="944562"/>
          </a:xfrm>
        </p:spPr>
        <p:txBody>
          <a:bodyPr>
            <a:normAutofit/>
          </a:bodyPr>
          <a:lstStyle/>
          <a:p>
            <a:r>
              <a:rPr lang="en-US" sz="4400" b="1" dirty="0"/>
              <a:t>Deliverance in the Meal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1524000"/>
            <a:ext cx="107442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300" b="1" dirty="0"/>
              <a:t>	Application of the meal offering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4000" b="1" dirty="0"/>
              <a:t> He said I AM the Bread of Life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4000" b="1" dirty="0"/>
              <a:t> He said I AM that Bread that came down from Heaven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en-US" sz="4000" b="1" dirty="0"/>
              <a:t>He said “Take eat, this is my body, do in remembrance of me. </a:t>
            </a:r>
            <a:endParaRPr lang="en-US" sz="4000" dirty="0"/>
          </a:p>
          <a:p>
            <a:pPr lvl="2">
              <a:buFont typeface="Wingdings" panose="05000000000000000000" pitchFamily="2" charset="2"/>
              <a:buChar char="§"/>
            </a:pPr>
            <a:endParaRPr lang="en-US" sz="3800" b="1" dirty="0"/>
          </a:p>
        </p:txBody>
      </p:sp>
    </p:spTree>
    <p:extLst>
      <p:ext uri="{BB962C8B-B14F-4D97-AF65-F5344CB8AC3E}">
        <p14:creationId xmlns:p14="http://schemas.microsoft.com/office/powerpoint/2010/main" val="3227172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62</TotalTime>
  <Words>312</Words>
  <Application>Microsoft Office PowerPoint</Application>
  <PresentationFormat>Widescreen</PresentationFormat>
  <Paragraphs>31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Franklin Gothic Book</vt:lpstr>
      <vt:lpstr>Perpetua</vt:lpstr>
      <vt:lpstr>Wingdings</vt:lpstr>
      <vt:lpstr>Wingdings 2</vt:lpstr>
      <vt:lpstr>Equity</vt:lpstr>
      <vt:lpstr>Abundant Life: What Are You Eating</vt:lpstr>
      <vt:lpstr>Introduction</vt:lpstr>
      <vt:lpstr>II Kings 4:38-41</vt:lpstr>
      <vt:lpstr>PowerPoint Presentation</vt:lpstr>
      <vt:lpstr>PowerPoint Presentation</vt:lpstr>
      <vt:lpstr>Famine in the Land</vt:lpstr>
      <vt:lpstr>Death in the Pot</vt:lpstr>
      <vt:lpstr>Deliverance in the Meal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Abundant Life: What Are You Eating</dc:title>
  <dc:creator>The Youngs</dc:creator>
  <cp:lastModifiedBy>Summers Baptist Church</cp:lastModifiedBy>
  <cp:revision>10</cp:revision>
  <dcterms:created xsi:type="dcterms:W3CDTF">2011-10-16T03:01:30Z</dcterms:created>
  <dcterms:modified xsi:type="dcterms:W3CDTF">2020-03-01T16:14:11Z</dcterms:modified>
</cp:coreProperties>
</file>