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Beginning of the 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Matthew 24:36-44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112014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/>
              <a:t>Text  Matthew 24:36-44</a:t>
            </a:r>
          </a:p>
        </p:txBody>
      </p:sp>
    </p:spTree>
    <p:extLst>
      <p:ext uri="{BB962C8B-B14F-4D97-AF65-F5344CB8AC3E}">
        <p14:creationId xmlns:p14="http://schemas.microsoft.com/office/powerpoint/2010/main" val="103012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11582400" cy="5105400"/>
          </a:xfrm>
        </p:spPr>
        <p:txBody>
          <a:bodyPr>
            <a:normAutofit/>
          </a:bodyPr>
          <a:lstStyle/>
          <a:p>
            <a:r>
              <a:rPr lang="en-US" sz="4400" b="1" dirty="0"/>
              <a:t>The Consistency of Truth</a:t>
            </a:r>
          </a:p>
          <a:p>
            <a:pPr marL="109728" indent="0">
              <a:buNone/>
            </a:pPr>
            <a:endParaRPr lang="en-US" sz="4400" b="1" dirty="0"/>
          </a:p>
          <a:p>
            <a:endParaRPr lang="en-US" sz="4400" b="1" dirty="0"/>
          </a:p>
          <a:p>
            <a:r>
              <a:rPr lang="en-US" sz="4400" b="1" dirty="0"/>
              <a:t>The Confusion of Prophets</a:t>
            </a:r>
          </a:p>
          <a:p>
            <a:endParaRPr lang="en-US" sz="4400" b="1" dirty="0"/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The Challenge of the Signs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1"/>
            <a:ext cx="10972800" cy="5287963"/>
          </a:xfrm>
        </p:spPr>
        <p:txBody>
          <a:bodyPr>
            <a:normAutofit/>
          </a:bodyPr>
          <a:lstStyle/>
          <a:p>
            <a:r>
              <a:rPr lang="en-US" sz="4400" b="1" dirty="0"/>
              <a:t>A Word of Instruction</a:t>
            </a:r>
          </a:p>
          <a:p>
            <a:pPr marL="109728" indent="0">
              <a:buNone/>
            </a:pPr>
            <a:endParaRPr lang="en-US" sz="4400" b="1" dirty="0"/>
          </a:p>
          <a:p>
            <a:endParaRPr lang="en-US" sz="4400" b="1" dirty="0"/>
          </a:p>
          <a:p>
            <a:r>
              <a:rPr lang="en-US" sz="4400" b="1" dirty="0"/>
              <a:t>A Word of Encouragement</a:t>
            </a:r>
          </a:p>
          <a:p>
            <a:endParaRPr lang="en-US" sz="4400" b="1" dirty="0"/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A Word of Warning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35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Georgia</vt:lpstr>
      <vt:lpstr>Trebuchet MS</vt:lpstr>
      <vt:lpstr>Wingdings 2</vt:lpstr>
      <vt:lpstr>Urban</vt:lpstr>
      <vt:lpstr>The Beginning of the End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3</cp:revision>
  <dcterms:created xsi:type="dcterms:W3CDTF">2011-01-16T03:21:35Z</dcterms:created>
  <dcterms:modified xsi:type="dcterms:W3CDTF">2020-04-19T00:56:58Z</dcterms:modified>
</cp:coreProperties>
</file>