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47" autoAdjust="0"/>
  </p:normalViewPr>
  <p:slideViewPr>
    <p:cSldViewPr snapToGrid="0" snapToObjects="1">
      <p:cViewPr varScale="1">
        <p:scale>
          <a:sx n="79" d="100"/>
          <a:sy n="7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D4C8-7317-4A60-AD12-D818C0ABCEBD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5DD4-5CA0-4608-80FD-52F22F5C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A2AC-B4BD-4C67-B5CF-061444C71AE3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7F65-1AE7-4FC6-80E0-7ABEDE17E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E469-9765-41BB-9ABE-30F621D6C6D0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EE3-8BB7-4DF4-8415-43C08E702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CEC8-FE1A-4D73-84CE-B6C7150B6E19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78FB-7D7F-4C48-97ED-808D296A0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ED60-75EC-4146-957A-250B459FB750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57F5-F8C6-44C6-88DC-81BB50D49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37AF-528C-4D92-A63B-892A297CF1D4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8725-5ECC-45F3-8906-D5992B46B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9373-1239-4F37-8181-828D30665F32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C3C3-655A-40D4-9AF7-AB87491C9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36C1-DF87-4C1B-9DF7-865A09258DE3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A3AA-7A01-4505-963F-EF5B5C197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968B-405C-4B47-856D-BEF93C860902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981B-60FF-41BE-9A32-A7152864B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5B88-863A-475E-81AF-E87CD5B09473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DAFF-335B-4AC7-8FEE-B732F8BD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F13C-533D-4CBD-A1F9-316DC81D9562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D24B-C717-4CEB-AF38-207E8B73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2680D-44CE-4C00-A5F3-11FC5BE08144}" type="datetimeFigureOut">
              <a:rPr lang="en-US"/>
              <a:pPr>
                <a:defRPr/>
              </a:pPr>
              <a:t>5/24/2014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0B0B7-DC6B-4F18-B7EF-58EEE6615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A871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BE0204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787" y="1998903"/>
            <a:ext cx="7222236" cy="363989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smtClean="0"/>
              <a:t>Eco Science toys </a:t>
            </a:r>
            <a:r>
              <a:rPr smtClean="0"/>
              <a:t/>
            </a:r>
            <a:br>
              <a:rPr smtClean="0"/>
            </a:br>
            <a:r>
              <a:rPr sz="2400" smtClean="0"/>
              <a:t>Constructed by: Taryn Kelly </a:t>
            </a:r>
            <a:endParaRPr sz="240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92150" y="0"/>
            <a:ext cx="6480175" cy="233521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754063"/>
            <a:ext cx="5621338" cy="5665787"/>
          </a:xfrm>
        </p:spPr>
        <p:txBody>
          <a:bodyPr/>
          <a:lstStyle/>
          <a:p>
            <a:pPr eaLnBrk="1" hangingPunct="1"/>
            <a:r>
              <a:rPr lang="en-US" smtClean="0"/>
              <a:t>Gravity robot:</a:t>
            </a:r>
          </a:p>
          <a:p>
            <a:pPr lvl="1" eaLnBrk="1" hangingPunct="1"/>
            <a:r>
              <a:rPr lang="en-US" smtClean="0"/>
              <a:t>Attach drinking can to top of feet with tape</a:t>
            </a:r>
          </a:p>
          <a:p>
            <a:pPr lvl="1" eaLnBrk="1" hangingPunct="1"/>
            <a:r>
              <a:rPr lang="en-US" smtClean="0"/>
              <a:t>Tie a string to the hanging hole on walking structure</a:t>
            </a:r>
          </a:p>
          <a:p>
            <a:pPr lvl="1" eaLnBrk="1" hangingPunct="1"/>
            <a:r>
              <a:rPr lang="en-US" smtClean="0"/>
              <a:t>At the other end of the string, tie 15 screw nuts</a:t>
            </a:r>
          </a:p>
          <a:p>
            <a:pPr lvl="1" eaLnBrk="1" hangingPunct="1"/>
            <a:r>
              <a:rPr lang="en-US" smtClean="0"/>
              <a:t>Secure nuts in place with a few knots at end of the string</a:t>
            </a:r>
          </a:p>
        </p:txBody>
      </p:sp>
      <p:pic>
        <p:nvPicPr>
          <p:cNvPr id="22531" name="Picture 3" descr="IMG_09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338" y="1135063"/>
            <a:ext cx="334645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Larger Scale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Teaches children at young age to recycle</a:t>
            </a:r>
          </a:p>
          <a:p>
            <a:pPr eaLnBrk="1" hangingPunct="1"/>
            <a:r>
              <a:rPr lang="en-US" smtClean="0"/>
              <a:t>Examples of mechanims used on a larger scale:</a:t>
            </a:r>
          </a:p>
          <a:p>
            <a:pPr lvl="1" eaLnBrk="1" hangingPunct="1"/>
            <a:r>
              <a:rPr lang="en-US" smtClean="0"/>
              <a:t>Hovercraft lawn mowers</a:t>
            </a:r>
          </a:p>
          <a:p>
            <a:pPr lvl="1" eaLnBrk="1" hangingPunct="1"/>
            <a:r>
              <a:rPr lang="en-US" smtClean="0"/>
              <a:t>Parachutes used to slow down fighter jets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Applicable to Environmental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Many materials used were recycled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Reduce, re-use and, recycle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2860675"/>
            <a:ext cx="51625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Information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Kit included materials to make seven toys</a:t>
            </a:r>
          </a:p>
          <a:p>
            <a:pPr eaLnBrk="1" hangingPunct="1"/>
            <a:r>
              <a:rPr lang="en-US" smtClean="0"/>
              <a:t>Called “Eco” Science Toys because many of the materials used were recycled objects collected around the house</a:t>
            </a:r>
          </a:p>
          <a:p>
            <a:pPr eaLnBrk="1" hangingPunct="1"/>
            <a:r>
              <a:rPr lang="en-US" smtClean="0"/>
              <a:t>Construction time: 3-5 minutes per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Gathered all materials before starting construction on each project</a:t>
            </a:r>
          </a:p>
          <a:p>
            <a:pPr eaLnBrk="1" hangingPunct="1"/>
            <a:r>
              <a:rPr lang="en-US" smtClean="0"/>
              <a:t>Followed step by step directions</a:t>
            </a:r>
          </a:p>
          <a:p>
            <a:pPr eaLnBrk="1" hangingPunct="1"/>
            <a:r>
              <a:rPr lang="en-US" smtClean="0"/>
              <a:t>Final step: testing the project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Instructions and Demonstration 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-36513" y="1600200"/>
            <a:ext cx="6034088" cy="4525963"/>
          </a:xfrm>
        </p:spPr>
        <p:txBody>
          <a:bodyPr/>
          <a:lstStyle/>
          <a:p>
            <a:pPr eaLnBrk="1" hangingPunct="1"/>
            <a:r>
              <a:rPr lang="en-US" smtClean="0"/>
              <a:t>Hover disc</a:t>
            </a:r>
          </a:p>
          <a:p>
            <a:pPr lvl="1" eaLnBrk="1" hangingPunct="1"/>
            <a:r>
              <a:rPr lang="en-US" smtClean="0"/>
              <a:t>1. attach double sided tape to recycled disc and attach connector</a:t>
            </a:r>
          </a:p>
          <a:p>
            <a:pPr lvl="1" eaLnBrk="1" hangingPunct="1"/>
            <a:r>
              <a:rPr lang="en-US" smtClean="0"/>
              <a:t>2. push neck of balloon onto mouth piece</a:t>
            </a:r>
          </a:p>
          <a:p>
            <a:pPr lvl="1" eaLnBrk="1" hangingPunct="1"/>
            <a:r>
              <a:rPr lang="en-US" smtClean="0"/>
              <a:t>3. blow up balloon via mouth piece, twist neck of balloon, attach mouth piece to connector</a:t>
            </a:r>
          </a:p>
          <a:p>
            <a:pPr lvl="1" eaLnBrk="1" hangingPunct="1"/>
            <a:r>
              <a:rPr lang="en-US" smtClean="0"/>
              <a:t>4. give it a tap! </a:t>
            </a:r>
          </a:p>
        </p:txBody>
      </p:sp>
      <p:pic>
        <p:nvPicPr>
          <p:cNvPr id="16387" name="Picture 3" descr="IMG_09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1793875"/>
            <a:ext cx="30765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475038" y="965200"/>
            <a:ext cx="5668962" cy="6537325"/>
          </a:xfrm>
        </p:spPr>
        <p:txBody>
          <a:bodyPr/>
          <a:lstStyle/>
          <a:p>
            <a:pPr eaLnBrk="1" hangingPunct="1"/>
            <a:r>
              <a:rPr lang="en-US" smtClean="0"/>
              <a:t>Tornado Tube- </a:t>
            </a:r>
          </a:p>
          <a:p>
            <a:pPr lvl="1" eaLnBrk="1" hangingPunct="1"/>
            <a:r>
              <a:rPr lang="en-US" smtClean="0"/>
              <a:t>1. screw a cap onto each bottle (one half way filled, one empty)</a:t>
            </a:r>
          </a:p>
          <a:p>
            <a:pPr lvl="1" eaLnBrk="1" hangingPunct="1"/>
            <a:r>
              <a:rPr lang="en-US" smtClean="0"/>
              <a:t>2. put connector onto cap attached to the bottle with water in it</a:t>
            </a:r>
          </a:p>
          <a:p>
            <a:pPr lvl="1" eaLnBrk="1" hangingPunct="1"/>
            <a:r>
              <a:rPr lang="en-US" smtClean="0"/>
              <a:t>3. tip tube so that the water is on top</a:t>
            </a:r>
          </a:p>
          <a:p>
            <a:pPr lvl="1" eaLnBrk="1" hangingPunct="1"/>
            <a:r>
              <a:rPr lang="en-US" smtClean="0"/>
              <a:t>4. move tube in a circular motion </a:t>
            </a:r>
          </a:p>
        </p:txBody>
      </p:sp>
      <p:pic>
        <p:nvPicPr>
          <p:cNvPr id="17411" name="Picture 3" descr="IMG_09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754063"/>
            <a:ext cx="37576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4351338" cy="6380162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CD Racer-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Attach double sided tape to each disc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Attach yellow tube to one end of cd, and one yellow tube with hook to the other cd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Attach rubber band through cardboard tube and attach to yellow tube to hook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Place pencil through the loop of the rubber band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Pencil should be longer than CD</a:t>
            </a:r>
            <a:endParaRPr lang="en-US" dirty="0"/>
          </a:p>
        </p:txBody>
      </p:sp>
      <p:pic>
        <p:nvPicPr>
          <p:cNvPr id="18435" name="Picture 3" descr="IMG_09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1797050"/>
            <a:ext cx="4600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85813" y="581025"/>
            <a:ext cx="7467600" cy="4525963"/>
          </a:xfrm>
        </p:spPr>
        <p:txBody>
          <a:bodyPr/>
          <a:lstStyle/>
          <a:p>
            <a:pPr eaLnBrk="1" hangingPunct="1"/>
            <a:r>
              <a:rPr lang="en-US" smtClean="0"/>
              <a:t>Walkie-Talkie</a:t>
            </a:r>
          </a:p>
          <a:p>
            <a:pPr lvl="1" eaLnBrk="1" hangingPunct="1"/>
            <a:r>
              <a:rPr lang="en-US" smtClean="0"/>
              <a:t>Using a sharp pencil, pierce a small hole in the base of each paper cup</a:t>
            </a:r>
          </a:p>
          <a:p>
            <a:pPr lvl="1" eaLnBrk="1" hangingPunct="1"/>
            <a:r>
              <a:rPr lang="en-US" smtClean="0"/>
              <a:t>Feed ends of elastic string through pierced holes and tie a knot at each end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9459" name="Picture 4" descr="IMG_09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3" y="2903538"/>
            <a:ext cx="30511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7467600" cy="4525962"/>
          </a:xfrm>
        </p:spPr>
        <p:txBody>
          <a:bodyPr/>
          <a:lstStyle/>
          <a:p>
            <a:pPr eaLnBrk="1" hangingPunct="1"/>
            <a:r>
              <a:rPr lang="en-US" smtClean="0"/>
              <a:t>Shopping Bag Parachute</a:t>
            </a:r>
          </a:p>
          <a:p>
            <a:pPr lvl="1" eaLnBrk="1" hangingPunct="1"/>
            <a:r>
              <a:rPr lang="en-US" smtClean="0"/>
              <a:t>Cut plastic bag</a:t>
            </a:r>
          </a:p>
          <a:p>
            <a:pPr lvl="1" eaLnBrk="1" hangingPunct="1"/>
            <a:r>
              <a:rPr lang="en-US" smtClean="0"/>
              <a:t>Adhere 6 strings to opening of bag with tape</a:t>
            </a:r>
          </a:p>
          <a:p>
            <a:pPr lvl="1" eaLnBrk="1" hangingPunct="1"/>
            <a:r>
              <a:rPr lang="en-US" smtClean="0"/>
              <a:t>Create space man </a:t>
            </a:r>
          </a:p>
          <a:p>
            <a:pPr lvl="1" eaLnBrk="1" hangingPunct="1"/>
            <a:r>
              <a:rPr lang="en-US" smtClean="0"/>
              <a:t>Gather all ends of strings and attach to loop at head of space man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0483" name="Picture 3" descr="IMG_09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2824163"/>
            <a:ext cx="3328987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Cartesian Diver:</a:t>
            </a:r>
          </a:p>
          <a:p>
            <a:pPr lvl="1" eaLnBrk="1" hangingPunct="1"/>
            <a:r>
              <a:rPr lang="en-US" smtClean="0"/>
              <a:t>Stick score labels on the different weights</a:t>
            </a:r>
          </a:p>
          <a:p>
            <a:pPr lvl="1" eaLnBrk="1" hangingPunct="1"/>
            <a:r>
              <a:rPr lang="en-US" smtClean="0"/>
              <a:t>Push three copper washers onto the neck of the dropper</a:t>
            </a:r>
          </a:p>
          <a:p>
            <a:pPr lvl="1" eaLnBrk="1" hangingPunct="1"/>
            <a:r>
              <a:rPr lang="en-US" smtClean="0"/>
              <a:t>Attach hook to neck of the dropper</a:t>
            </a:r>
          </a:p>
          <a:p>
            <a:pPr lvl="1" eaLnBrk="1" hangingPunct="1"/>
            <a:r>
              <a:rPr lang="en-US" smtClean="0"/>
              <a:t>Fill dropper two-thirds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1056</TotalTime>
  <Words>375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Franklin Gothic Book</vt:lpstr>
      <vt:lpstr>Wingdings 2</vt:lpstr>
      <vt:lpstr>Calibri</vt:lpstr>
      <vt:lpstr>Technic</vt:lpstr>
      <vt:lpstr>Technic</vt:lpstr>
      <vt:lpstr>Technic</vt:lpstr>
      <vt:lpstr>Technic</vt:lpstr>
      <vt:lpstr>Technic</vt:lpstr>
      <vt:lpstr>Technic</vt:lpstr>
      <vt:lpstr>Slide 1</vt:lpstr>
      <vt:lpstr>Background Information</vt:lpstr>
      <vt:lpstr>Methods </vt:lpstr>
      <vt:lpstr>Instructions and Demonstration </vt:lpstr>
      <vt:lpstr>Slide 5</vt:lpstr>
      <vt:lpstr>Slide 6</vt:lpstr>
      <vt:lpstr>Slide 7</vt:lpstr>
      <vt:lpstr>Slide 8</vt:lpstr>
      <vt:lpstr>Slide 9</vt:lpstr>
      <vt:lpstr>Slide 10</vt:lpstr>
      <vt:lpstr>Larger Scale</vt:lpstr>
      <vt:lpstr>Applicable to Environmental Health?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Science toys  Constructed by: Taryn Kelly </dc:title>
  <dc:creator>Taryn Kelly</dc:creator>
  <cp:lastModifiedBy>shani</cp:lastModifiedBy>
  <cp:revision>8</cp:revision>
  <dcterms:created xsi:type="dcterms:W3CDTF">2013-11-13T04:27:36Z</dcterms:created>
  <dcterms:modified xsi:type="dcterms:W3CDTF">2014-05-25T01:53:28Z</dcterms:modified>
</cp:coreProperties>
</file>