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C0D2C8-5C47-4512-AB66-6FE385E3A0A6}" type="datetimeFigureOut">
              <a:rPr lang="en-US" smtClean="0"/>
              <a:pPr/>
              <a:t>05/23/2020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441AF2-4EEF-4934-B405-D1601DCE0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i="1" dirty="0"/>
              <a:t>John 20:24-29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Thomas Was Not With Them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668000" cy="868362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371600"/>
            <a:ext cx="10820400" cy="5211762"/>
          </a:xfrm>
        </p:spPr>
        <p:txBody>
          <a:bodyPr>
            <a:noAutofit/>
          </a:bodyPr>
          <a:lstStyle/>
          <a:p>
            <a:r>
              <a:rPr lang="en-US" sz="4400" b="1" dirty="0"/>
              <a:t>He came to them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4400" b="1" dirty="0"/>
              <a:t>He reassured them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4400" b="1" dirty="0"/>
              <a:t>He commissioned them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4400" b="1" dirty="0"/>
              <a:t>He enabled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10820400" cy="11430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The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752600"/>
            <a:ext cx="10820400" cy="4267200"/>
          </a:xfrm>
        </p:spPr>
        <p:txBody>
          <a:bodyPr/>
          <a:lstStyle/>
          <a:p>
            <a:r>
              <a:rPr lang="en-US" sz="4400" b="1" dirty="0"/>
              <a:t>They experienced joy</a:t>
            </a:r>
          </a:p>
          <a:p>
            <a:endParaRPr lang="en-US" sz="4400" b="1" dirty="0"/>
          </a:p>
          <a:p>
            <a:r>
              <a:rPr lang="en-US" sz="4400" b="1" dirty="0"/>
              <a:t>Their confidence grew</a:t>
            </a:r>
          </a:p>
          <a:p>
            <a:endParaRPr lang="en-US" sz="4400" b="1" dirty="0"/>
          </a:p>
          <a:p>
            <a:r>
              <a:rPr lang="en-US" sz="4400" b="1" dirty="0"/>
              <a:t>They could GO in power</a:t>
            </a:r>
          </a:p>
          <a:p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10896600" cy="944562"/>
          </a:xfrm>
        </p:spPr>
        <p:txBody>
          <a:bodyPr/>
          <a:lstStyle/>
          <a:p>
            <a:r>
              <a:rPr lang="en-US" b="1" dirty="0"/>
              <a:t>John 20:24-29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11277600" cy="528796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 startAt="24"/>
            </a:pPr>
            <a:r>
              <a:rPr lang="en-US" sz="4800" b="1" dirty="0"/>
              <a:t>But Thomas, one of the twelve, called </a:t>
            </a:r>
            <a:r>
              <a:rPr lang="en-US" sz="4800" b="1" dirty="0" err="1"/>
              <a:t>Didymus</a:t>
            </a:r>
            <a:r>
              <a:rPr lang="en-US" sz="4800" b="1" dirty="0"/>
              <a:t>, was not with them when Jesus came.</a:t>
            </a:r>
          </a:p>
          <a:p>
            <a:pPr marL="514350" indent="-514350">
              <a:buFont typeface="+mj-lt"/>
              <a:buAutoNum type="arabicParenR" startAt="24"/>
            </a:pPr>
            <a:r>
              <a:rPr lang="en-US" sz="4800" b="1" dirty="0"/>
              <a:t>The other disciples therefore said unto him, We have seen the </a:t>
            </a:r>
            <a:r>
              <a:rPr lang="en-US" sz="4800" b="1" cap="small" dirty="0"/>
              <a:t>Lord</a:t>
            </a:r>
            <a:r>
              <a:rPr lang="en-US" sz="4800" b="1" dirty="0"/>
              <a:t>. But he said unto them, Except I shall see in his hands the print of the nails, and put my finger into the print of the nails, and thrust my hand into his side, I will not believe.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"/>
            <a:ext cx="11125200" cy="72389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26"/>
            </a:pPr>
            <a:r>
              <a:rPr lang="en-US" sz="4400" b="1" dirty="0"/>
              <a:t> And after eight days again his disciples were  within, and Thomas with them: then came Jesus, the doors being shut, and stood in the midst, and said, Peace be unto you.</a:t>
            </a:r>
          </a:p>
          <a:p>
            <a:pPr marL="514350" indent="-514350">
              <a:buFont typeface="+mj-lt"/>
              <a:buAutoNum type="arabicParenR" startAt="26"/>
            </a:pPr>
            <a:r>
              <a:rPr lang="en-US" sz="4400" b="1" dirty="0"/>
              <a:t>Then saith he to Thomas, Reach hither thy finger, and behold my hands; and reach hither thy hand, and thrust it into my side: and be not faithless, but believing.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1"/>
            <a:ext cx="9677400" cy="586739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4400" b="1" dirty="0">
                <a:solidFill>
                  <a:schemeClr val="accent1"/>
                </a:solidFill>
              </a:rPr>
              <a:t>28) </a:t>
            </a:r>
            <a:r>
              <a:rPr lang="en-US" sz="4400" b="1" dirty="0"/>
              <a:t>And Thomas answered and said unto 	him, My </a:t>
            </a:r>
            <a:r>
              <a:rPr lang="en-US" sz="4400" b="1" cap="small" dirty="0"/>
              <a:t>Lord</a:t>
            </a:r>
            <a:r>
              <a:rPr lang="en-US" sz="4400" b="1" dirty="0"/>
              <a:t> and my God.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1"/>
                </a:solidFill>
              </a:rPr>
              <a:t>29) </a:t>
            </a:r>
            <a:r>
              <a:rPr lang="en-US" sz="4400" b="1" dirty="0"/>
              <a:t>Jesus saith unto him, Thomas, 	because thou hast seen me, thou 	hast believed: blessed are they that 	have not seen, and yet have 	believed.</a:t>
            </a:r>
          </a:p>
        </p:txBody>
      </p:sp>
    </p:spTree>
    <p:extLst>
      <p:ext uri="{BB962C8B-B14F-4D97-AF65-F5344CB8AC3E}">
        <p14:creationId xmlns:p14="http://schemas.microsoft.com/office/powerpoint/2010/main" val="399573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8600"/>
            <a:ext cx="10896600" cy="6400800"/>
          </a:xfrm>
        </p:spPr>
        <p:txBody>
          <a:bodyPr>
            <a:normAutofit fontScale="32500" lnSpcReduction="20000"/>
          </a:bodyPr>
          <a:lstStyle/>
          <a:p>
            <a:pPr marL="857250" indent="-857250">
              <a:buAutoNum type="romanUcPeriod"/>
            </a:pPr>
            <a:r>
              <a:rPr lang="en-US" sz="14800" b="1" dirty="0"/>
              <a:t>The Mystery of Absence  vs. 24</a:t>
            </a:r>
          </a:p>
          <a:p>
            <a:pPr marL="857250" indent="-857250">
              <a:buNone/>
            </a:pPr>
            <a:r>
              <a:rPr lang="en-US" sz="3600" b="1" i="1" dirty="0"/>
              <a:t>	</a:t>
            </a:r>
            <a:r>
              <a:rPr lang="en-US" sz="13500" b="1" dirty="0"/>
              <a:t>A.  Some Reasons for Absence</a:t>
            </a:r>
          </a:p>
          <a:p>
            <a:pPr marL="857250" indent="-857250">
              <a:buNone/>
            </a:pPr>
            <a:r>
              <a:rPr lang="en-US" sz="13500" b="1" dirty="0"/>
              <a:t>		     1. Discouragement</a:t>
            </a:r>
          </a:p>
          <a:p>
            <a:pPr marL="857250" indent="-857250">
              <a:buNone/>
            </a:pPr>
            <a:r>
              <a:rPr lang="en-US" sz="13500" b="1" dirty="0"/>
              <a:t>              2. Fear</a:t>
            </a:r>
          </a:p>
          <a:p>
            <a:pPr marL="857250" indent="-857250">
              <a:buNone/>
            </a:pPr>
            <a:r>
              <a:rPr lang="en-US" sz="13500" b="1" dirty="0"/>
              <a:t>		      3. Neglect</a:t>
            </a:r>
          </a:p>
          <a:p>
            <a:pPr marL="857250" indent="-857250">
              <a:buNone/>
            </a:pPr>
            <a:r>
              <a:rPr lang="en-US" sz="13500" b="1" dirty="0"/>
              <a:t>		      4. Laziness</a:t>
            </a:r>
          </a:p>
          <a:p>
            <a:pPr marL="857250" indent="-857250">
              <a:buNone/>
            </a:pPr>
            <a:r>
              <a:rPr lang="en-US" sz="13500" b="1" dirty="0"/>
              <a:t>	B.  The Results of Absence</a:t>
            </a:r>
          </a:p>
          <a:p>
            <a:pPr marL="857250" indent="-857250">
              <a:buNone/>
            </a:pPr>
            <a:r>
              <a:rPr lang="en-US" sz="13500" b="1" dirty="0"/>
              <a:t>            1.  He missed His presence </a:t>
            </a:r>
          </a:p>
          <a:p>
            <a:pPr marL="857250" indent="-857250">
              <a:buNone/>
            </a:pPr>
            <a:r>
              <a:rPr lang="en-US" sz="13500" b="1" dirty="0"/>
              <a:t>            2.  He missed His fellowship</a:t>
            </a:r>
          </a:p>
          <a:p>
            <a:pPr marL="857250" indent="-857250">
              <a:buNone/>
            </a:pPr>
            <a:r>
              <a:rPr lang="en-US" sz="13500" b="1" dirty="0"/>
              <a:t>            3.  He missed the Word</a:t>
            </a:r>
          </a:p>
          <a:p>
            <a:pPr marL="857250" indent="-857250">
              <a:buNone/>
            </a:pPr>
            <a:r>
              <a:rPr lang="en-US" b="1" i="1" dirty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9829800" cy="5638799"/>
          </a:xfrm>
        </p:spPr>
        <p:txBody>
          <a:bodyPr>
            <a:normAutofit/>
          </a:bodyPr>
          <a:lstStyle/>
          <a:p>
            <a:pPr marL="857250" indent="-857250">
              <a:buAutoNum type="romanUcPeriod" startAt="2"/>
            </a:pPr>
            <a:r>
              <a:rPr lang="en-US" sz="4800" b="1" dirty="0"/>
              <a:t>The Blessings of Presence  vs. 26</a:t>
            </a:r>
          </a:p>
          <a:p>
            <a:pPr marL="0" indent="0">
              <a:buNone/>
            </a:pPr>
            <a:endParaRPr lang="en-US" sz="4800" b="1" dirty="0"/>
          </a:p>
          <a:p>
            <a:pPr marL="857250" indent="-857250">
              <a:buNone/>
            </a:pPr>
            <a:r>
              <a:rPr lang="en-US" sz="3600" b="1" i="1" dirty="0"/>
              <a:t>	</a:t>
            </a:r>
            <a:r>
              <a:rPr lang="en-US" sz="4400" b="1" dirty="0"/>
              <a:t>A.  Doubt Turned Into Faith</a:t>
            </a:r>
          </a:p>
          <a:p>
            <a:pPr marL="857250" indent="-857250">
              <a:buNone/>
            </a:pPr>
            <a:endParaRPr lang="en-US" sz="4400" b="1" dirty="0"/>
          </a:p>
          <a:p>
            <a:pPr marL="857250" indent="-857250">
              <a:buNone/>
            </a:pPr>
            <a:r>
              <a:rPr lang="en-US" sz="4400" b="1" dirty="0"/>
              <a:t>	B.  Unbelief Turned Into Belief</a:t>
            </a:r>
          </a:p>
          <a:p>
            <a:pPr marL="857250" indent="-857250">
              <a:buNone/>
            </a:pPr>
            <a:endParaRPr lang="en-US" sz="4400" b="1" dirty="0"/>
          </a:p>
          <a:p>
            <a:pPr marL="857250" indent="-857250">
              <a:buNone/>
            </a:pPr>
            <a:r>
              <a:rPr lang="en-US" sz="4400" b="1" dirty="0"/>
              <a:t>	C.  Hope Turned Into Reality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9677400" cy="6095999"/>
          </a:xfrm>
        </p:spPr>
        <p:txBody>
          <a:bodyPr>
            <a:normAutofit/>
          </a:bodyPr>
          <a:lstStyle/>
          <a:p>
            <a:pPr marL="857250" indent="-857250">
              <a:buAutoNum type="romanUcPeriod" startAt="3"/>
            </a:pPr>
            <a:r>
              <a:rPr lang="en-US" sz="4800" b="1" dirty="0"/>
              <a:t>The Joy of Worship  vs. 28</a:t>
            </a:r>
          </a:p>
          <a:p>
            <a:pPr marL="857250" indent="-857250">
              <a:buNone/>
            </a:pPr>
            <a:endParaRPr lang="en-US" sz="3600" b="1" i="1" dirty="0"/>
          </a:p>
          <a:p>
            <a:pPr marL="857250" indent="-857250">
              <a:buNone/>
            </a:pPr>
            <a:r>
              <a:rPr lang="en-US" sz="3600" b="1" i="1" dirty="0"/>
              <a:t>	</a:t>
            </a:r>
            <a:r>
              <a:rPr lang="en-US" sz="4400" b="1" dirty="0"/>
              <a:t>A.  A Declaration of Belief</a:t>
            </a:r>
          </a:p>
          <a:p>
            <a:pPr marL="857250" indent="-857250">
              <a:buNone/>
            </a:pPr>
            <a:endParaRPr lang="en-US" sz="4400" b="1" dirty="0"/>
          </a:p>
          <a:p>
            <a:pPr marL="857250" indent="-857250">
              <a:buNone/>
            </a:pPr>
            <a:r>
              <a:rPr lang="en-US" sz="4400" b="1" dirty="0"/>
              <a:t>	B.  A Testimony of Praise</a:t>
            </a:r>
          </a:p>
          <a:p>
            <a:pPr marL="857250" indent="-857250">
              <a:buNone/>
            </a:pPr>
            <a:endParaRPr lang="en-US" sz="4400" b="1" dirty="0"/>
          </a:p>
          <a:p>
            <a:pPr marL="857250" indent="-857250">
              <a:buNone/>
            </a:pPr>
            <a:r>
              <a:rPr lang="en-US" sz="4400" b="1" dirty="0"/>
              <a:t>	C.  A Profession of Faith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</TotalTime>
  <Words>366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Perpetua</vt:lpstr>
      <vt:lpstr>Wingdings 2</vt:lpstr>
      <vt:lpstr>Equity</vt:lpstr>
      <vt:lpstr>Thomas Was Not With Them</vt:lpstr>
      <vt:lpstr>Introduction:</vt:lpstr>
      <vt:lpstr>The Result</vt:lpstr>
      <vt:lpstr>John 20:24-29 (KJV)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Was Not With Them</dc:title>
  <dc:creator>Paul Young</dc:creator>
  <cp:lastModifiedBy>Summers Baptist Church</cp:lastModifiedBy>
  <cp:revision>13</cp:revision>
  <dcterms:created xsi:type="dcterms:W3CDTF">2008-10-05T04:02:55Z</dcterms:created>
  <dcterms:modified xsi:type="dcterms:W3CDTF">2020-05-24T01:29:02Z</dcterms:modified>
</cp:coreProperties>
</file>