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7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38" autoAdjust="0"/>
  </p:normalViewPr>
  <p:slideViewPr>
    <p:cSldViewPr>
      <p:cViewPr varScale="1">
        <p:scale>
          <a:sx n="79" d="100"/>
          <a:sy n="79" d="100"/>
        </p:scale>
        <p:origin x="-90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0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61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48E76-AF7F-4DC4-8A8A-355F803B6232}" type="datetimeFigureOut">
              <a:rPr lang="en-US" smtClean="0"/>
              <a:pPr/>
              <a:t>03/19/2017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65F98-D5E8-41F7-8E26-9634EC919F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53B7-FDE8-4F63-97C8-6F92AAFC80FE}" type="datetimeFigureOut">
              <a:rPr lang="en-US" smtClean="0"/>
              <a:pPr/>
              <a:t>03/19/2017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20A5-0373-4F95-B8ED-F381DBAB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53B7-FDE8-4F63-97C8-6F92AAFC80FE}" type="datetimeFigureOut">
              <a:rPr lang="en-US" smtClean="0"/>
              <a:pPr/>
              <a:t>03/19/2017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20A5-0373-4F95-B8ED-F381DBAB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53B7-FDE8-4F63-97C8-6F92AAFC80FE}" type="datetimeFigureOut">
              <a:rPr lang="en-US" smtClean="0"/>
              <a:pPr/>
              <a:t>03/19/2017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20A5-0373-4F95-B8ED-F381DBAB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53B7-FDE8-4F63-97C8-6F92AAFC80FE}" type="datetimeFigureOut">
              <a:rPr lang="en-US" smtClean="0"/>
              <a:pPr/>
              <a:t>03/19/2017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20A5-0373-4F95-B8ED-F381DBAB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53B7-FDE8-4F63-97C8-6F92AAFC80FE}" type="datetimeFigureOut">
              <a:rPr lang="en-US" smtClean="0"/>
              <a:pPr/>
              <a:t>03/19/2017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20A5-0373-4F95-B8ED-F381DBAB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53B7-FDE8-4F63-97C8-6F92AAFC80FE}" type="datetimeFigureOut">
              <a:rPr lang="en-US" smtClean="0"/>
              <a:pPr/>
              <a:t>03/19/2017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20A5-0373-4F95-B8ED-F381DBAB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53B7-FDE8-4F63-97C8-6F92AAFC80FE}" type="datetimeFigureOut">
              <a:rPr lang="en-US" smtClean="0"/>
              <a:pPr/>
              <a:t>03/19/2017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20A5-0373-4F95-B8ED-F381DBAB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53B7-FDE8-4F63-97C8-6F92AAFC80FE}" type="datetimeFigureOut">
              <a:rPr lang="en-US" smtClean="0"/>
              <a:pPr/>
              <a:t>03/19/2017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20A5-0373-4F95-B8ED-F381DBAB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53B7-FDE8-4F63-97C8-6F92AAFC80FE}" type="datetimeFigureOut">
              <a:rPr lang="en-US" smtClean="0"/>
              <a:pPr/>
              <a:t>03/19/2017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20A5-0373-4F95-B8ED-F381DBAB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53B7-FDE8-4F63-97C8-6F92AAFC80FE}" type="datetimeFigureOut">
              <a:rPr lang="en-US" smtClean="0"/>
              <a:pPr/>
              <a:t>03/19/2017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20A5-0373-4F95-B8ED-F381DBAB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53B7-FDE8-4F63-97C8-6F92AAFC80FE}" type="datetimeFigureOut">
              <a:rPr lang="en-US" smtClean="0"/>
              <a:pPr/>
              <a:t>03/19/2017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F20A5-0373-4F95-B8ED-F381DBAB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353B7-FDE8-4F63-97C8-6F92AAFC80FE}" type="datetimeFigureOut">
              <a:rPr lang="en-US" smtClean="0"/>
              <a:pPr/>
              <a:t>03/19/2017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F20A5-0373-4F95-B8ED-F381DBAB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/>
              <a:t>How to Hear from God when You’re in a Crisis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/>
              <a:t>1 Kings 19:9-12</a:t>
            </a:r>
            <a:endParaRPr lang="en-US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 Kings 19:9-12 (KJV)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arenR" startAt="9"/>
            </a:pPr>
            <a:r>
              <a:rPr lang="en-US" sz="4000" dirty="0" smtClean="0"/>
              <a:t>And he came thither unto a cave, and lodged there; and, behold, the word of the </a:t>
            </a:r>
            <a:r>
              <a:rPr lang="en-US" sz="4000" cap="small" dirty="0" smtClean="0"/>
              <a:t>Lord</a:t>
            </a:r>
            <a:r>
              <a:rPr lang="en-US" sz="4000" dirty="0" smtClean="0"/>
              <a:t> came to him, and he said unto him, What doest thou here, Elijah?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arenR" startAt="10"/>
            </a:pPr>
            <a:r>
              <a:rPr lang="en-US" sz="4000" dirty="0" smtClean="0"/>
              <a:t>And he said, I have been very jealous for the </a:t>
            </a:r>
            <a:r>
              <a:rPr lang="en-US" sz="4000" cap="small" dirty="0" smtClean="0"/>
              <a:t>Lord</a:t>
            </a:r>
            <a:r>
              <a:rPr lang="en-US" sz="4000" dirty="0" smtClean="0"/>
              <a:t> God of hosts: for the children of Israel have forsaken thy covenant, thrown down </a:t>
            </a:r>
            <a:r>
              <a:rPr lang="en-US" sz="4000" dirty="0" err="1" smtClean="0"/>
              <a:t>thine</a:t>
            </a:r>
            <a:r>
              <a:rPr lang="en-US" sz="4000" dirty="0" smtClean="0"/>
              <a:t> altars, and slain thy prophets with the sword; and I, even I only, am left; and they seek my life, to take it away.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arenR" startAt="11"/>
            </a:pPr>
            <a:r>
              <a:rPr lang="en-US" sz="4000" dirty="0" smtClean="0"/>
              <a:t>And he said, Go forth, and stand upon the mount before the </a:t>
            </a:r>
            <a:r>
              <a:rPr lang="en-US" sz="4000" cap="small" dirty="0" smtClean="0"/>
              <a:t>Lord</a:t>
            </a:r>
            <a:r>
              <a:rPr lang="en-US" sz="4000" dirty="0" smtClean="0"/>
              <a:t>. And, behold, the </a:t>
            </a:r>
            <a:r>
              <a:rPr lang="en-US" sz="4000" cap="small" dirty="0" smtClean="0"/>
              <a:t>Lord</a:t>
            </a:r>
            <a:r>
              <a:rPr lang="en-US" sz="4000" dirty="0" smtClean="0"/>
              <a:t> passed by, and a great and strong wind rent the mountains, and brake in pieces the rocks before the </a:t>
            </a:r>
            <a:r>
              <a:rPr lang="en-US" sz="4000" cap="small" dirty="0" smtClean="0"/>
              <a:t>Lord</a:t>
            </a:r>
            <a:r>
              <a:rPr lang="en-US" sz="4000" dirty="0" smtClean="0"/>
              <a:t>; but the </a:t>
            </a:r>
            <a:r>
              <a:rPr lang="en-US" sz="4000" cap="small" dirty="0" smtClean="0"/>
              <a:t>Lord</a:t>
            </a:r>
            <a:r>
              <a:rPr lang="en-US" sz="4000" dirty="0" smtClean="0"/>
              <a:t> was not in the wind: and after the wind an earthquake; but the </a:t>
            </a:r>
            <a:r>
              <a:rPr lang="en-US" sz="4000" cap="small" dirty="0" smtClean="0"/>
              <a:t>Lord</a:t>
            </a:r>
            <a:r>
              <a:rPr lang="en-US" sz="4000" dirty="0" smtClean="0"/>
              <a:t> was not in the earthquake: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arenR" startAt="12"/>
            </a:pPr>
            <a:r>
              <a:rPr lang="en-US" sz="4000" dirty="0" smtClean="0"/>
              <a:t>And after the earthquake a fire; but the </a:t>
            </a:r>
            <a:r>
              <a:rPr lang="en-US" sz="4000" cap="small" dirty="0" smtClean="0"/>
              <a:t>Lord</a:t>
            </a:r>
            <a:r>
              <a:rPr lang="en-US" sz="4000" dirty="0" smtClean="0"/>
              <a:t> was not in the fire: and after the fire a still small voice.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en-US" sz="4000" b="1" dirty="0" smtClean="0"/>
              <a:t>Be Cautious of Emergency </a:t>
            </a:r>
            <a:r>
              <a:rPr lang="en-US" sz="4000" b="1" dirty="0" smtClean="0"/>
              <a:t>Consultation</a:t>
            </a:r>
            <a:endParaRPr lang="en-US" sz="4000" b="1" dirty="0" smtClean="0"/>
          </a:p>
          <a:p>
            <a:pPr marL="571500" indent="-571500">
              <a:buFont typeface="Wingdings" pitchFamily="2" charset="2"/>
              <a:buChar char="v"/>
            </a:pPr>
            <a:r>
              <a:rPr lang="en-US" sz="4000" b="1" dirty="0" smtClean="0"/>
              <a:t>Find a Familiar </a:t>
            </a:r>
            <a:r>
              <a:rPr lang="en-US" sz="4000" b="1" dirty="0" smtClean="0"/>
              <a:t>Place</a:t>
            </a:r>
            <a:endParaRPr lang="en-US" sz="4000" dirty="0" smtClean="0"/>
          </a:p>
          <a:p>
            <a:pPr marL="571500" indent="-571500">
              <a:buFont typeface="Wingdings" pitchFamily="2" charset="2"/>
              <a:buChar char="v"/>
            </a:pPr>
            <a:r>
              <a:rPr lang="en-US" sz="4000" b="1" dirty="0" smtClean="0"/>
              <a:t>Look to a Person not an </a:t>
            </a:r>
            <a:r>
              <a:rPr lang="en-US" sz="4000" b="1" dirty="0" smtClean="0"/>
              <a:t>Experience</a:t>
            </a:r>
            <a:endParaRPr lang="en-US" sz="4000" dirty="0" smtClean="0"/>
          </a:p>
          <a:p>
            <a:pPr marL="571500" indent="-571500">
              <a:buFont typeface="Wingdings" pitchFamily="2" charset="2"/>
              <a:buChar char="v"/>
            </a:pPr>
            <a:r>
              <a:rPr lang="en-US" sz="4000" b="1" dirty="0" smtClean="0"/>
              <a:t>Listen for His Voice instead of Looking for a Sign</a:t>
            </a:r>
            <a:endParaRPr lang="en-US" sz="4000" dirty="0" smtClean="0"/>
          </a:p>
          <a:p>
            <a:pPr marL="571500" indent="-571500">
              <a:buFont typeface="Wingdings" pitchFamily="2" charset="2"/>
              <a:buChar char="v"/>
            </a:pPr>
            <a:endParaRPr lang="en-US" dirty="0" smtClean="0"/>
          </a:p>
          <a:p>
            <a:pPr marL="571500" indent="-571500">
              <a:buNone/>
            </a:pPr>
            <a:endParaRPr lang="en-US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99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How to Hear from God when You’re in a Crisis</vt:lpstr>
      <vt:lpstr>I Kings 19:9-12 (KJV)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Happened to Your Joy?</dc:title>
  <dc:creator>Paul Young</dc:creator>
  <cp:lastModifiedBy>xeon</cp:lastModifiedBy>
  <cp:revision>13</cp:revision>
  <dcterms:created xsi:type="dcterms:W3CDTF">2008-08-17T05:01:12Z</dcterms:created>
  <dcterms:modified xsi:type="dcterms:W3CDTF">2017-03-19T15:00:38Z</dcterms:modified>
</cp:coreProperties>
</file>