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82" r:id="rId3"/>
    <p:sldId id="257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8" r:id="rId12"/>
    <p:sldId id="275" r:id="rId13"/>
    <p:sldId id="276" r:id="rId14"/>
    <p:sldId id="270" r:id="rId15"/>
    <p:sldId id="272" r:id="rId16"/>
    <p:sldId id="273" r:id="rId17"/>
    <p:sldId id="266" r:id="rId18"/>
    <p:sldId id="277" r:id="rId19"/>
    <p:sldId id="278" r:id="rId20"/>
    <p:sldId id="279" r:id="rId21"/>
    <p:sldId id="284" r:id="rId22"/>
    <p:sldId id="283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ata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5.png"/><Relationship Id="rId7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5.png"/><Relationship Id="rId7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D5C96E-0F99-4E1F-879B-3030A9FF366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200E7AB2-69BB-4D0E-A96B-71F21939C688}">
      <dgm:prSet/>
      <dgm:spPr/>
      <dgm:t>
        <a:bodyPr/>
        <a:lstStyle/>
        <a:p>
          <a:r>
            <a:rPr lang="en-US"/>
            <a:t>Vrem sa obtinem rezultate clinice mai stabile, mai profunde si mai rapide</a:t>
          </a:r>
        </a:p>
      </dgm:t>
    </dgm:pt>
    <dgm:pt modelId="{6732C9D8-A462-4DA4-8FBD-002D50788CC4}" type="parTrans" cxnId="{00FB2C95-F567-4782-B675-A4A9DE2A8CF7}">
      <dgm:prSet/>
      <dgm:spPr/>
      <dgm:t>
        <a:bodyPr/>
        <a:lstStyle/>
        <a:p>
          <a:endParaRPr lang="en-US"/>
        </a:p>
      </dgm:t>
    </dgm:pt>
    <dgm:pt modelId="{4160CB75-7112-415B-BC3F-1E3016C2C7B4}" type="sibTrans" cxnId="{00FB2C95-F567-4782-B675-A4A9DE2A8CF7}">
      <dgm:prSet/>
      <dgm:spPr/>
      <dgm:t>
        <a:bodyPr/>
        <a:lstStyle/>
        <a:p>
          <a:endParaRPr lang="en-US"/>
        </a:p>
      </dgm:t>
    </dgm:pt>
    <dgm:pt modelId="{04634587-F769-411F-B9B2-941DC6528C32}">
      <dgm:prSet/>
      <dgm:spPr/>
      <dgm:t>
        <a:bodyPr/>
        <a:lstStyle/>
        <a:p>
          <a:r>
            <a:rPr lang="en-US" dirty="0"/>
            <a:t>Sa </a:t>
          </a:r>
          <a:r>
            <a:rPr lang="en-US" dirty="0" err="1"/>
            <a:t>inlaturam</a:t>
          </a:r>
          <a:r>
            <a:rPr lang="en-US" dirty="0"/>
            <a:t> </a:t>
          </a:r>
          <a:r>
            <a:rPr lang="en-US" dirty="0" err="1"/>
            <a:t>suferinta</a:t>
          </a:r>
          <a:r>
            <a:rPr lang="en-US" dirty="0"/>
            <a:t> pe </a:t>
          </a:r>
          <a:r>
            <a:rPr lang="en-US" dirty="0" err="1"/>
            <a:t>timp</a:t>
          </a:r>
          <a:r>
            <a:rPr lang="en-US" dirty="0"/>
            <a:t> </a:t>
          </a:r>
          <a:r>
            <a:rPr lang="en-US" dirty="0" err="1"/>
            <a:t>indelungat</a:t>
          </a:r>
          <a:r>
            <a:rPr lang="en-US" dirty="0"/>
            <a:t> , </a:t>
          </a:r>
          <a:r>
            <a:rPr lang="en-US" dirty="0" err="1"/>
            <a:t>actionand</a:t>
          </a:r>
          <a:r>
            <a:rPr lang="en-US" dirty="0"/>
            <a:t> pe </a:t>
          </a:r>
          <a:r>
            <a:rPr lang="en-US" dirty="0" err="1"/>
            <a:t>mai</a:t>
          </a:r>
          <a:r>
            <a:rPr lang="en-US" dirty="0"/>
            <a:t> </a:t>
          </a:r>
          <a:r>
            <a:rPr lang="en-US" dirty="0" err="1"/>
            <a:t>multe</a:t>
          </a:r>
          <a:r>
            <a:rPr lang="en-US" dirty="0"/>
            <a:t> </a:t>
          </a:r>
          <a:r>
            <a:rPr lang="en-US" dirty="0" err="1"/>
            <a:t>planuri</a:t>
          </a:r>
          <a:r>
            <a:rPr lang="en-US" dirty="0"/>
            <a:t> </a:t>
          </a:r>
          <a:r>
            <a:rPr lang="en-US" dirty="0" err="1"/>
            <a:t>si</a:t>
          </a:r>
          <a:r>
            <a:rPr lang="en-US" dirty="0"/>
            <a:t> </a:t>
          </a:r>
          <a:r>
            <a:rPr lang="en-US" dirty="0" err="1"/>
            <a:t>asupra</a:t>
          </a:r>
          <a:r>
            <a:rPr lang="en-US" dirty="0"/>
            <a:t> </a:t>
          </a:r>
          <a:r>
            <a:rPr lang="en-US" dirty="0" err="1"/>
            <a:t>cauzei</a:t>
          </a:r>
          <a:endParaRPr lang="en-US" dirty="0"/>
        </a:p>
      </dgm:t>
    </dgm:pt>
    <dgm:pt modelId="{B9F05E9C-7EFA-44BB-B533-D57BCAAA4EBF}" type="parTrans" cxnId="{EE0F1809-BD2D-4D7F-BB2E-42B2BBDAB42E}">
      <dgm:prSet/>
      <dgm:spPr/>
      <dgm:t>
        <a:bodyPr/>
        <a:lstStyle/>
        <a:p>
          <a:endParaRPr lang="en-US"/>
        </a:p>
      </dgm:t>
    </dgm:pt>
    <dgm:pt modelId="{A6A40552-894F-41E8-9DF2-E27AAA35E227}" type="sibTrans" cxnId="{EE0F1809-BD2D-4D7F-BB2E-42B2BBDAB42E}">
      <dgm:prSet/>
      <dgm:spPr/>
      <dgm:t>
        <a:bodyPr/>
        <a:lstStyle/>
        <a:p>
          <a:endParaRPr lang="en-US"/>
        </a:p>
      </dgm:t>
    </dgm:pt>
    <dgm:pt modelId="{6919642C-3657-4585-B9FE-20B64D5F3157}">
      <dgm:prSet/>
      <dgm:spPr/>
      <dgm:t>
        <a:bodyPr/>
        <a:lstStyle/>
        <a:p>
          <a:r>
            <a:rPr lang="en-US" dirty="0" err="1"/>
            <a:t>Vrem</a:t>
          </a:r>
          <a:r>
            <a:rPr lang="en-US" dirty="0"/>
            <a:t> </a:t>
          </a:r>
          <a:r>
            <a:rPr lang="en-US" dirty="0" err="1"/>
            <a:t>sa</a:t>
          </a:r>
          <a:r>
            <a:rPr lang="en-US" dirty="0"/>
            <a:t> </a:t>
          </a:r>
          <a:r>
            <a:rPr lang="en-US" dirty="0" err="1"/>
            <a:t>oferim</a:t>
          </a:r>
          <a:r>
            <a:rPr lang="en-US" dirty="0"/>
            <a:t> de la </a:t>
          </a:r>
          <a:r>
            <a:rPr lang="en-US" dirty="0" err="1"/>
            <a:t>inceput</a:t>
          </a:r>
          <a:r>
            <a:rPr lang="en-US" dirty="0"/>
            <a:t> </a:t>
          </a:r>
          <a:r>
            <a:rPr lang="en-US" dirty="0" err="1"/>
            <a:t>mai</a:t>
          </a:r>
          <a:r>
            <a:rPr lang="en-US" dirty="0"/>
            <a:t> </a:t>
          </a:r>
          <a:r>
            <a:rPr lang="en-US" dirty="0" err="1"/>
            <a:t>multe</a:t>
          </a:r>
          <a:r>
            <a:rPr lang="en-US" dirty="0"/>
            <a:t> </a:t>
          </a:r>
          <a:r>
            <a:rPr lang="en-US" dirty="0" err="1"/>
            <a:t>oportunitati</a:t>
          </a:r>
          <a:r>
            <a:rPr lang="en-US" dirty="0"/>
            <a:t> de </a:t>
          </a:r>
          <a:r>
            <a:rPr lang="en-US" dirty="0" err="1"/>
            <a:t>tratament</a:t>
          </a:r>
          <a:r>
            <a:rPr lang="en-US" dirty="0"/>
            <a:t>, </a:t>
          </a:r>
          <a:r>
            <a:rPr lang="en-US" dirty="0" err="1"/>
            <a:t>incluzand</a:t>
          </a:r>
          <a:r>
            <a:rPr lang="en-US" dirty="0"/>
            <a:t> pe </a:t>
          </a:r>
          <a:r>
            <a:rPr lang="en-US" dirty="0" err="1"/>
            <a:t>cele</a:t>
          </a:r>
          <a:r>
            <a:rPr lang="en-US" dirty="0"/>
            <a:t> </a:t>
          </a:r>
          <a:r>
            <a:rPr lang="en-US" dirty="0" err="1"/>
            <a:t>naturopate</a:t>
          </a:r>
          <a:r>
            <a:rPr lang="en-US" dirty="0"/>
            <a:t> </a:t>
          </a:r>
        </a:p>
      </dgm:t>
    </dgm:pt>
    <dgm:pt modelId="{FBE2C551-6F56-4F6F-8EB9-557C6DB83B8B}" type="parTrans" cxnId="{FE017671-25FA-47C5-A07E-0CD7CC794E0E}">
      <dgm:prSet/>
      <dgm:spPr/>
      <dgm:t>
        <a:bodyPr/>
        <a:lstStyle/>
        <a:p>
          <a:endParaRPr lang="en-US"/>
        </a:p>
      </dgm:t>
    </dgm:pt>
    <dgm:pt modelId="{A4808169-39FE-45AE-AF61-0451E432E52C}" type="sibTrans" cxnId="{FE017671-25FA-47C5-A07E-0CD7CC794E0E}">
      <dgm:prSet/>
      <dgm:spPr/>
      <dgm:t>
        <a:bodyPr/>
        <a:lstStyle/>
        <a:p>
          <a:endParaRPr lang="en-US"/>
        </a:p>
      </dgm:t>
    </dgm:pt>
    <dgm:pt modelId="{73E2494D-65BB-43CE-8CF8-9890B69B5C5D}">
      <dgm:prSet/>
      <dgm:spPr/>
      <dgm:t>
        <a:bodyPr/>
        <a:lstStyle/>
        <a:p>
          <a:r>
            <a:rPr lang="en-US"/>
            <a:t>Vom salva costurile de tratament al bolnavilor cronici si reduce drastic cheltuielile</a:t>
          </a:r>
        </a:p>
      </dgm:t>
    </dgm:pt>
    <dgm:pt modelId="{39770071-CDFA-425F-A238-8BF48DF1ECD3}" type="parTrans" cxnId="{9793514E-2DC9-4E5C-886D-7C8B1E7FC6EB}">
      <dgm:prSet/>
      <dgm:spPr/>
      <dgm:t>
        <a:bodyPr/>
        <a:lstStyle/>
        <a:p>
          <a:endParaRPr lang="en-US"/>
        </a:p>
      </dgm:t>
    </dgm:pt>
    <dgm:pt modelId="{5AEA1AC9-323B-4F6C-B912-72681E36B245}" type="sibTrans" cxnId="{9793514E-2DC9-4E5C-886D-7C8B1E7FC6EB}">
      <dgm:prSet/>
      <dgm:spPr/>
      <dgm:t>
        <a:bodyPr/>
        <a:lstStyle/>
        <a:p>
          <a:endParaRPr lang="en-US"/>
        </a:p>
      </dgm:t>
    </dgm:pt>
    <dgm:pt modelId="{F7C99499-D400-496C-9569-A978248136D7}">
      <dgm:prSet/>
      <dgm:spPr/>
      <dgm:t>
        <a:bodyPr/>
        <a:lstStyle/>
        <a:p>
          <a:r>
            <a:rPr lang="en-US" dirty="0" err="1"/>
            <a:t>Vom</a:t>
          </a:r>
          <a:r>
            <a:rPr lang="en-US" dirty="0"/>
            <a:t> reduce </a:t>
          </a:r>
          <a:r>
            <a:rPr lang="en-US" dirty="0" err="1"/>
            <a:t>suferinta</a:t>
          </a:r>
          <a:r>
            <a:rPr lang="en-US" dirty="0"/>
            <a:t> </a:t>
          </a:r>
          <a:r>
            <a:rPr lang="en-US" dirty="0" err="1"/>
            <a:t>si</a:t>
          </a:r>
          <a:r>
            <a:rPr lang="en-US" dirty="0"/>
            <a:t> </a:t>
          </a:r>
          <a:r>
            <a:rPr lang="en-US" dirty="0" err="1"/>
            <a:t>costurile</a:t>
          </a:r>
          <a:r>
            <a:rPr lang="en-US" dirty="0"/>
            <a:t> associate cu </a:t>
          </a:r>
          <a:r>
            <a:rPr lang="en-US" dirty="0" err="1"/>
            <a:t>spitalizarile</a:t>
          </a:r>
          <a:r>
            <a:rPr lang="en-US" dirty="0"/>
            <a:t> </a:t>
          </a:r>
          <a:r>
            <a:rPr lang="en-US" dirty="0" err="1"/>
            <a:t>repetate</a:t>
          </a:r>
          <a:r>
            <a:rPr lang="en-US" dirty="0"/>
            <a:t>, </a:t>
          </a:r>
          <a:r>
            <a:rPr lang="en-US" dirty="0" err="1"/>
            <a:t>agravarile</a:t>
          </a:r>
          <a:r>
            <a:rPr lang="en-US" dirty="0"/>
            <a:t>, </a:t>
          </a:r>
          <a:r>
            <a:rPr lang="en-US" dirty="0" err="1"/>
            <a:t>recurentele</a:t>
          </a:r>
          <a:r>
            <a:rPr lang="en-US" dirty="0"/>
            <a:t>, </a:t>
          </a:r>
          <a:r>
            <a:rPr lang="en-US" dirty="0" err="1"/>
            <a:t>nevoile</a:t>
          </a:r>
          <a:r>
            <a:rPr lang="en-US" dirty="0"/>
            <a:t> </a:t>
          </a:r>
          <a:r>
            <a:rPr lang="en-US" dirty="0" err="1"/>
            <a:t>excesive</a:t>
          </a:r>
          <a:r>
            <a:rPr lang="en-US" dirty="0"/>
            <a:t> de </a:t>
          </a:r>
          <a:r>
            <a:rPr lang="en-US" dirty="0" err="1"/>
            <a:t>medicamentatie</a:t>
          </a:r>
          <a:r>
            <a:rPr lang="en-US" dirty="0"/>
            <a:t>, </a:t>
          </a:r>
          <a:r>
            <a:rPr lang="en-US" dirty="0" err="1"/>
            <a:t>noi</a:t>
          </a:r>
          <a:r>
            <a:rPr lang="en-US" dirty="0"/>
            <a:t> </a:t>
          </a:r>
          <a:r>
            <a:rPr lang="en-US" dirty="0" err="1"/>
            <a:t>investigatii</a:t>
          </a:r>
          <a:r>
            <a:rPr lang="en-US" dirty="0"/>
            <a:t> </a:t>
          </a:r>
          <a:r>
            <a:rPr lang="en-US" dirty="0" err="1"/>
            <a:t>costisitoare</a:t>
          </a:r>
          <a:r>
            <a:rPr lang="en-US" dirty="0"/>
            <a:t> </a:t>
          </a:r>
        </a:p>
      </dgm:t>
    </dgm:pt>
    <dgm:pt modelId="{102B9A4D-6F40-40A8-9DA0-6EEE6944504B}" type="parTrans" cxnId="{5F051F9B-6AD8-429F-8EF6-B2AD09216019}">
      <dgm:prSet/>
      <dgm:spPr/>
      <dgm:t>
        <a:bodyPr/>
        <a:lstStyle/>
        <a:p>
          <a:endParaRPr lang="en-US"/>
        </a:p>
      </dgm:t>
    </dgm:pt>
    <dgm:pt modelId="{97CB8F52-476B-4339-9166-63D842D6951C}" type="sibTrans" cxnId="{5F051F9B-6AD8-429F-8EF6-B2AD09216019}">
      <dgm:prSet/>
      <dgm:spPr/>
      <dgm:t>
        <a:bodyPr/>
        <a:lstStyle/>
        <a:p>
          <a:endParaRPr lang="en-US"/>
        </a:p>
      </dgm:t>
    </dgm:pt>
    <dgm:pt modelId="{54475406-C099-49D7-8E65-9F765B252E2E}" type="pres">
      <dgm:prSet presAssocID="{C1D5C96E-0F99-4E1F-879B-3030A9FF366E}" presName="root" presStyleCnt="0">
        <dgm:presLayoutVars>
          <dgm:dir/>
          <dgm:resizeHandles val="exact"/>
        </dgm:presLayoutVars>
      </dgm:prSet>
      <dgm:spPr/>
    </dgm:pt>
    <dgm:pt modelId="{928EFDBC-9E61-4AB3-A103-B7E6D665220C}" type="pres">
      <dgm:prSet presAssocID="{200E7AB2-69BB-4D0E-A96B-71F21939C688}" presName="compNode" presStyleCnt="0"/>
      <dgm:spPr/>
    </dgm:pt>
    <dgm:pt modelId="{0ED2655C-3001-461D-8833-719DBFD4F952}" type="pres">
      <dgm:prSet presAssocID="{200E7AB2-69BB-4D0E-A96B-71F21939C688}" presName="bgRect" presStyleLbl="bgShp" presStyleIdx="0" presStyleCnt="5"/>
      <dgm:spPr/>
    </dgm:pt>
    <dgm:pt modelId="{CC071128-C02B-463F-8417-D85342FFD50F}" type="pres">
      <dgm:prSet presAssocID="{200E7AB2-69BB-4D0E-A96B-71F21939C688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ind Chime"/>
        </a:ext>
      </dgm:extLst>
    </dgm:pt>
    <dgm:pt modelId="{67635670-D87B-4D8D-8C2E-44FE45B76028}" type="pres">
      <dgm:prSet presAssocID="{200E7AB2-69BB-4D0E-A96B-71F21939C688}" presName="spaceRect" presStyleCnt="0"/>
      <dgm:spPr/>
    </dgm:pt>
    <dgm:pt modelId="{A3E47021-7A08-4FE1-B187-FC12B2523B95}" type="pres">
      <dgm:prSet presAssocID="{200E7AB2-69BB-4D0E-A96B-71F21939C688}" presName="parTx" presStyleLbl="revTx" presStyleIdx="0" presStyleCnt="5">
        <dgm:presLayoutVars>
          <dgm:chMax val="0"/>
          <dgm:chPref val="0"/>
        </dgm:presLayoutVars>
      </dgm:prSet>
      <dgm:spPr/>
    </dgm:pt>
    <dgm:pt modelId="{005022CE-124E-4C16-BF78-339C8E0B7B83}" type="pres">
      <dgm:prSet presAssocID="{4160CB75-7112-415B-BC3F-1E3016C2C7B4}" presName="sibTrans" presStyleCnt="0"/>
      <dgm:spPr/>
    </dgm:pt>
    <dgm:pt modelId="{94EB4ECC-FA7D-4077-A781-33BBBA6A4D16}" type="pres">
      <dgm:prSet presAssocID="{04634587-F769-411F-B9B2-941DC6528C32}" presName="compNode" presStyleCnt="0"/>
      <dgm:spPr/>
    </dgm:pt>
    <dgm:pt modelId="{0180869B-F294-46DD-BA31-1B95901221ED}" type="pres">
      <dgm:prSet presAssocID="{04634587-F769-411F-B9B2-941DC6528C32}" presName="bgRect" presStyleLbl="bgShp" presStyleIdx="1" presStyleCnt="5"/>
      <dgm:spPr/>
    </dgm:pt>
    <dgm:pt modelId="{5DC341A5-9565-45DD-B76E-47D1432755A0}" type="pres">
      <dgm:prSet presAssocID="{04634587-F769-411F-B9B2-941DC6528C32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3F2E34AF-9A00-48BE-A877-4CDAC71231EB}" type="pres">
      <dgm:prSet presAssocID="{04634587-F769-411F-B9B2-941DC6528C32}" presName="spaceRect" presStyleCnt="0"/>
      <dgm:spPr/>
    </dgm:pt>
    <dgm:pt modelId="{178CA14B-2F42-45C7-9637-744EA9F00766}" type="pres">
      <dgm:prSet presAssocID="{04634587-F769-411F-B9B2-941DC6528C32}" presName="parTx" presStyleLbl="revTx" presStyleIdx="1" presStyleCnt="5">
        <dgm:presLayoutVars>
          <dgm:chMax val="0"/>
          <dgm:chPref val="0"/>
        </dgm:presLayoutVars>
      </dgm:prSet>
      <dgm:spPr/>
    </dgm:pt>
    <dgm:pt modelId="{0D122BE7-0CBC-465C-A088-71852A829119}" type="pres">
      <dgm:prSet presAssocID="{A6A40552-894F-41E8-9DF2-E27AAA35E227}" presName="sibTrans" presStyleCnt="0"/>
      <dgm:spPr/>
    </dgm:pt>
    <dgm:pt modelId="{313BD6BD-F267-4BE9-9136-0B1146A07C22}" type="pres">
      <dgm:prSet presAssocID="{6919642C-3657-4585-B9FE-20B64D5F3157}" presName="compNode" presStyleCnt="0"/>
      <dgm:spPr/>
    </dgm:pt>
    <dgm:pt modelId="{69A98469-1305-46E4-A87C-980F50B0BC09}" type="pres">
      <dgm:prSet presAssocID="{6919642C-3657-4585-B9FE-20B64D5F3157}" presName="bgRect" presStyleLbl="bgShp" presStyleIdx="2" presStyleCnt="5"/>
      <dgm:spPr/>
    </dgm:pt>
    <dgm:pt modelId="{4C61EC61-30F8-4C75-A12D-CD802590DC4F}" type="pres">
      <dgm:prSet presAssocID="{6919642C-3657-4585-B9FE-20B64D5F3157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ooter"/>
        </a:ext>
      </dgm:extLst>
    </dgm:pt>
    <dgm:pt modelId="{34C03D4E-FE87-4C2A-97AB-1A75AC17A473}" type="pres">
      <dgm:prSet presAssocID="{6919642C-3657-4585-B9FE-20B64D5F3157}" presName="spaceRect" presStyleCnt="0"/>
      <dgm:spPr/>
    </dgm:pt>
    <dgm:pt modelId="{164E06E2-EBC0-4A37-A518-8ECF36A6C605}" type="pres">
      <dgm:prSet presAssocID="{6919642C-3657-4585-B9FE-20B64D5F3157}" presName="parTx" presStyleLbl="revTx" presStyleIdx="2" presStyleCnt="5">
        <dgm:presLayoutVars>
          <dgm:chMax val="0"/>
          <dgm:chPref val="0"/>
        </dgm:presLayoutVars>
      </dgm:prSet>
      <dgm:spPr/>
    </dgm:pt>
    <dgm:pt modelId="{C2FBB24C-7DB7-4336-8D1A-7BB0D4EC5B17}" type="pres">
      <dgm:prSet presAssocID="{A4808169-39FE-45AE-AF61-0451E432E52C}" presName="sibTrans" presStyleCnt="0"/>
      <dgm:spPr/>
    </dgm:pt>
    <dgm:pt modelId="{CCB73D33-8834-41D2-95D3-D3B57CA9A957}" type="pres">
      <dgm:prSet presAssocID="{73E2494D-65BB-43CE-8CF8-9890B69B5C5D}" presName="compNode" presStyleCnt="0"/>
      <dgm:spPr/>
    </dgm:pt>
    <dgm:pt modelId="{3ADC9C03-8279-43FC-A5CE-D116EE121C95}" type="pres">
      <dgm:prSet presAssocID="{73E2494D-65BB-43CE-8CF8-9890B69B5C5D}" presName="bgRect" presStyleLbl="bgShp" presStyleIdx="3" presStyleCnt="5"/>
      <dgm:spPr/>
    </dgm:pt>
    <dgm:pt modelId="{841E36D7-6355-497F-8D84-949172815597}" type="pres">
      <dgm:prSet presAssocID="{73E2494D-65BB-43CE-8CF8-9890B69B5C5D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rritant"/>
        </a:ext>
      </dgm:extLst>
    </dgm:pt>
    <dgm:pt modelId="{6BCAF6C3-71EF-43AE-BB07-150946251B1A}" type="pres">
      <dgm:prSet presAssocID="{73E2494D-65BB-43CE-8CF8-9890B69B5C5D}" presName="spaceRect" presStyleCnt="0"/>
      <dgm:spPr/>
    </dgm:pt>
    <dgm:pt modelId="{6B459E2F-577C-48D6-9755-74CB60C655E8}" type="pres">
      <dgm:prSet presAssocID="{73E2494D-65BB-43CE-8CF8-9890B69B5C5D}" presName="parTx" presStyleLbl="revTx" presStyleIdx="3" presStyleCnt="5">
        <dgm:presLayoutVars>
          <dgm:chMax val="0"/>
          <dgm:chPref val="0"/>
        </dgm:presLayoutVars>
      </dgm:prSet>
      <dgm:spPr/>
    </dgm:pt>
    <dgm:pt modelId="{C3644642-2CF7-4DA0-AB5E-C46F4B323FAA}" type="pres">
      <dgm:prSet presAssocID="{5AEA1AC9-323B-4F6C-B912-72681E36B245}" presName="sibTrans" presStyleCnt="0"/>
      <dgm:spPr/>
    </dgm:pt>
    <dgm:pt modelId="{1A74234F-49D8-47A5-93DF-77AFE32FB072}" type="pres">
      <dgm:prSet presAssocID="{F7C99499-D400-496C-9569-A978248136D7}" presName="compNode" presStyleCnt="0"/>
      <dgm:spPr/>
    </dgm:pt>
    <dgm:pt modelId="{58F3757E-77C0-417D-8CBE-E5D238EDC731}" type="pres">
      <dgm:prSet presAssocID="{F7C99499-D400-496C-9569-A978248136D7}" presName="bgRect" presStyleLbl="bgShp" presStyleIdx="4" presStyleCnt="5"/>
      <dgm:spPr/>
    </dgm:pt>
    <dgm:pt modelId="{740C391E-6495-49D4-9122-E7A6A1D689A3}" type="pres">
      <dgm:prSet presAssocID="{F7C99499-D400-496C-9569-A978248136D7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C679B74F-769A-4648-93F1-01E9295663C4}" type="pres">
      <dgm:prSet presAssocID="{F7C99499-D400-496C-9569-A978248136D7}" presName="spaceRect" presStyleCnt="0"/>
      <dgm:spPr/>
    </dgm:pt>
    <dgm:pt modelId="{C7685EDC-4F11-4AEE-A97E-E9807506A6F7}" type="pres">
      <dgm:prSet presAssocID="{F7C99499-D400-496C-9569-A978248136D7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EE0F1809-BD2D-4D7F-BB2E-42B2BBDAB42E}" srcId="{C1D5C96E-0F99-4E1F-879B-3030A9FF366E}" destId="{04634587-F769-411F-B9B2-941DC6528C32}" srcOrd="1" destOrd="0" parTransId="{B9F05E9C-7EFA-44BB-B533-D57BCAAA4EBF}" sibTransId="{A6A40552-894F-41E8-9DF2-E27AAA35E227}"/>
    <dgm:cxn modelId="{CCD72244-BB6E-42EE-A886-48ED0F78E13E}" type="presOf" srcId="{200E7AB2-69BB-4D0E-A96B-71F21939C688}" destId="{A3E47021-7A08-4FE1-B187-FC12B2523B95}" srcOrd="0" destOrd="0" presId="urn:microsoft.com/office/officeart/2018/2/layout/IconVerticalSolidList"/>
    <dgm:cxn modelId="{9793514E-2DC9-4E5C-886D-7C8B1E7FC6EB}" srcId="{C1D5C96E-0F99-4E1F-879B-3030A9FF366E}" destId="{73E2494D-65BB-43CE-8CF8-9890B69B5C5D}" srcOrd="3" destOrd="0" parTransId="{39770071-CDFA-425F-A238-8BF48DF1ECD3}" sibTransId="{5AEA1AC9-323B-4F6C-B912-72681E36B245}"/>
    <dgm:cxn modelId="{FE017671-25FA-47C5-A07E-0CD7CC794E0E}" srcId="{C1D5C96E-0F99-4E1F-879B-3030A9FF366E}" destId="{6919642C-3657-4585-B9FE-20B64D5F3157}" srcOrd="2" destOrd="0" parTransId="{FBE2C551-6F56-4F6F-8EB9-557C6DB83B8B}" sibTransId="{A4808169-39FE-45AE-AF61-0451E432E52C}"/>
    <dgm:cxn modelId="{B8B8D881-3A2E-4F97-ADA8-43D3F177A22F}" type="presOf" srcId="{C1D5C96E-0F99-4E1F-879B-3030A9FF366E}" destId="{54475406-C099-49D7-8E65-9F765B252E2E}" srcOrd="0" destOrd="0" presId="urn:microsoft.com/office/officeart/2018/2/layout/IconVerticalSolidList"/>
    <dgm:cxn modelId="{00FB2C95-F567-4782-B675-A4A9DE2A8CF7}" srcId="{C1D5C96E-0F99-4E1F-879B-3030A9FF366E}" destId="{200E7AB2-69BB-4D0E-A96B-71F21939C688}" srcOrd="0" destOrd="0" parTransId="{6732C9D8-A462-4DA4-8FBD-002D50788CC4}" sibTransId="{4160CB75-7112-415B-BC3F-1E3016C2C7B4}"/>
    <dgm:cxn modelId="{84258C97-E750-4AB9-AED6-E60E07A4AC2D}" type="presOf" srcId="{F7C99499-D400-496C-9569-A978248136D7}" destId="{C7685EDC-4F11-4AEE-A97E-E9807506A6F7}" srcOrd="0" destOrd="0" presId="urn:microsoft.com/office/officeart/2018/2/layout/IconVerticalSolidList"/>
    <dgm:cxn modelId="{5F051F9B-6AD8-429F-8EF6-B2AD09216019}" srcId="{C1D5C96E-0F99-4E1F-879B-3030A9FF366E}" destId="{F7C99499-D400-496C-9569-A978248136D7}" srcOrd="4" destOrd="0" parTransId="{102B9A4D-6F40-40A8-9DA0-6EEE6944504B}" sibTransId="{97CB8F52-476B-4339-9166-63D842D6951C}"/>
    <dgm:cxn modelId="{7E1449D3-E12F-4F2D-8277-5BCAE788BF74}" type="presOf" srcId="{73E2494D-65BB-43CE-8CF8-9890B69B5C5D}" destId="{6B459E2F-577C-48D6-9755-74CB60C655E8}" srcOrd="0" destOrd="0" presId="urn:microsoft.com/office/officeart/2018/2/layout/IconVerticalSolidList"/>
    <dgm:cxn modelId="{636947FC-B8F8-4D98-B225-7BA6CA15E048}" type="presOf" srcId="{04634587-F769-411F-B9B2-941DC6528C32}" destId="{178CA14B-2F42-45C7-9637-744EA9F00766}" srcOrd="0" destOrd="0" presId="urn:microsoft.com/office/officeart/2018/2/layout/IconVerticalSolidList"/>
    <dgm:cxn modelId="{62E48EFE-0EF5-400D-93E1-EB535370091E}" type="presOf" srcId="{6919642C-3657-4585-B9FE-20B64D5F3157}" destId="{164E06E2-EBC0-4A37-A518-8ECF36A6C605}" srcOrd="0" destOrd="0" presId="urn:microsoft.com/office/officeart/2018/2/layout/IconVerticalSolidList"/>
    <dgm:cxn modelId="{DA9802E1-88B5-4846-BDE8-2B90F3C12F44}" type="presParOf" srcId="{54475406-C099-49D7-8E65-9F765B252E2E}" destId="{928EFDBC-9E61-4AB3-A103-B7E6D665220C}" srcOrd="0" destOrd="0" presId="urn:microsoft.com/office/officeart/2018/2/layout/IconVerticalSolidList"/>
    <dgm:cxn modelId="{0F7D7C0A-6574-457F-8ED0-FF0913219A5F}" type="presParOf" srcId="{928EFDBC-9E61-4AB3-A103-B7E6D665220C}" destId="{0ED2655C-3001-461D-8833-719DBFD4F952}" srcOrd="0" destOrd="0" presId="urn:microsoft.com/office/officeart/2018/2/layout/IconVerticalSolidList"/>
    <dgm:cxn modelId="{1EF87990-04F6-4D54-B50A-606BBD07F1C1}" type="presParOf" srcId="{928EFDBC-9E61-4AB3-A103-B7E6D665220C}" destId="{CC071128-C02B-463F-8417-D85342FFD50F}" srcOrd="1" destOrd="0" presId="urn:microsoft.com/office/officeart/2018/2/layout/IconVerticalSolidList"/>
    <dgm:cxn modelId="{8C401504-2D0B-47CA-BB7F-201C3F077EBD}" type="presParOf" srcId="{928EFDBC-9E61-4AB3-A103-B7E6D665220C}" destId="{67635670-D87B-4D8D-8C2E-44FE45B76028}" srcOrd="2" destOrd="0" presId="urn:microsoft.com/office/officeart/2018/2/layout/IconVerticalSolidList"/>
    <dgm:cxn modelId="{AA74B163-191A-4D3C-A38C-D4F9FC465328}" type="presParOf" srcId="{928EFDBC-9E61-4AB3-A103-B7E6D665220C}" destId="{A3E47021-7A08-4FE1-B187-FC12B2523B95}" srcOrd="3" destOrd="0" presId="urn:microsoft.com/office/officeart/2018/2/layout/IconVerticalSolidList"/>
    <dgm:cxn modelId="{BC836628-705F-444A-9984-E5D5C314DED8}" type="presParOf" srcId="{54475406-C099-49D7-8E65-9F765B252E2E}" destId="{005022CE-124E-4C16-BF78-339C8E0B7B83}" srcOrd="1" destOrd="0" presId="urn:microsoft.com/office/officeart/2018/2/layout/IconVerticalSolidList"/>
    <dgm:cxn modelId="{85775DBE-643C-4FF1-BC34-0E084DA8AF75}" type="presParOf" srcId="{54475406-C099-49D7-8E65-9F765B252E2E}" destId="{94EB4ECC-FA7D-4077-A781-33BBBA6A4D16}" srcOrd="2" destOrd="0" presId="urn:microsoft.com/office/officeart/2018/2/layout/IconVerticalSolidList"/>
    <dgm:cxn modelId="{2DFB20A7-5365-4B08-BBB6-1D52733CFE72}" type="presParOf" srcId="{94EB4ECC-FA7D-4077-A781-33BBBA6A4D16}" destId="{0180869B-F294-46DD-BA31-1B95901221ED}" srcOrd="0" destOrd="0" presId="urn:microsoft.com/office/officeart/2018/2/layout/IconVerticalSolidList"/>
    <dgm:cxn modelId="{9A44FCCA-0412-4960-B9C1-AEAB27AC8297}" type="presParOf" srcId="{94EB4ECC-FA7D-4077-A781-33BBBA6A4D16}" destId="{5DC341A5-9565-45DD-B76E-47D1432755A0}" srcOrd="1" destOrd="0" presId="urn:microsoft.com/office/officeart/2018/2/layout/IconVerticalSolidList"/>
    <dgm:cxn modelId="{064EF867-D401-4393-BF16-E2D83764C49B}" type="presParOf" srcId="{94EB4ECC-FA7D-4077-A781-33BBBA6A4D16}" destId="{3F2E34AF-9A00-48BE-A877-4CDAC71231EB}" srcOrd="2" destOrd="0" presId="urn:microsoft.com/office/officeart/2018/2/layout/IconVerticalSolidList"/>
    <dgm:cxn modelId="{7E68D8CE-0255-4858-B0E3-858CFFC7DD9A}" type="presParOf" srcId="{94EB4ECC-FA7D-4077-A781-33BBBA6A4D16}" destId="{178CA14B-2F42-45C7-9637-744EA9F00766}" srcOrd="3" destOrd="0" presId="urn:microsoft.com/office/officeart/2018/2/layout/IconVerticalSolidList"/>
    <dgm:cxn modelId="{64B0C931-A3F2-4407-95A8-9BF8366F6229}" type="presParOf" srcId="{54475406-C099-49D7-8E65-9F765B252E2E}" destId="{0D122BE7-0CBC-465C-A088-71852A829119}" srcOrd="3" destOrd="0" presId="urn:microsoft.com/office/officeart/2018/2/layout/IconVerticalSolidList"/>
    <dgm:cxn modelId="{2C9E6184-D817-4B59-949D-43C045F7204B}" type="presParOf" srcId="{54475406-C099-49D7-8E65-9F765B252E2E}" destId="{313BD6BD-F267-4BE9-9136-0B1146A07C22}" srcOrd="4" destOrd="0" presId="urn:microsoft.com/office/officeart/2018/2/layout/IconVerticalSolidList"/>
    <dgm:cxn modelId="{A1F90E1E-1852-440F-AF3B-7CB6F171327A}" type="presParOf" srcId="{313BD6BD-F267-4BE9-9136-0B1146A07C22}" destId="{69A98469-1305-46E4-A87C-980F50B0BC09}" srcOrd="0" destOrd="0" presId="urn:microsoft.com/office/officeart/2018/2/layout/IconVerticalSolidList"/>
    <dgm:cxn modelId="{AEC92BB9-F5BB-4222-AB2B-32BCECD4A58E}" type="presParOf" srcId="{313BD6BD-F267-4BE9-9136-0B1146A07C22}" destId="{4C61EC61-30F8-4C75-A12D-CD802590DC4F}" srcOrd="1" destOrd="0" presId="urn:microsoft.com/office/officeart/2018/2/layout/IconVerticalSolidList"/>
    <dgm:cxn modelId="{E20FDABA-2148-42E0-A1C5-206B0E43CDBF}" type="presParOf" srcId="{313BD6BD-F267-4BE9-9136-0B1146A07C22}" destId="{34C03D4E-FE87-4C2A-97AB-1A75AC17A473}" srcOrd="2" destOrd="0" presId="urn:microsoft.com/office/officeart/2018/2/layout/IconVerticalSolidList"/>
    <dgm:cxn modelId="{5ED8D59F-F85A-4CB7-88B7-BE6128765272}" type="presParOf" srcId="{313BD6BD-F267-4BE9-9136-0B1146A07C22}" destId="{164E06E2-EBC0-4A37-A518-8ECF36A6C605}" srcOrd="3" destOrd="0" presId="urn:microsoft.com/office/officeart/2018/2/layout/IconVerticalSolidList"/>
    <dgm:cxn modelId="{004B7634-F4FD-44F7-A68A-88D4FAEE5C63}" type="presParOf" srcId="{54475406-C099-49D7-8E65-9F765B252E2E}" destId="{C2FBB24C-7DB7-4336-8D1A-7BB0D4EC5B17}" srcOrd="5" destOrd="0" presId="urn:microsoft.com/office/officeart/2018/2/layout/IconVerticalSolidList"/>
    <dgm:cxn modelId="{AB3D799D-D736-4603-9364-E8AE2672AD68}" type="presParOf" srcId="{54475406-C099-49D7-8E65-9F765B252E2E}" destId="{CCB73D33-8834-41D2-95D3-D3B57CA9A957}" srcOrd="6" destOrd="0" presId="urn:microsoft.com/office/officeart/2018/2/layout/IconVerticalSolidList"/>
    <dgm:cxn modelId="{BA25B654-9820-4456-AA95-EEAB77BDEAD8}" type="presParOf" srcId="{CCB73D33-8834-41D2-95D3-D3B57CA9A957}" destId="{3ADC9C03-8279-43FC-A5CE-D116EE121C95}" srcOrd="0" destOrd="0" presId="urn:microsoft.com/office/officeart/2018/2/layout/IconVerticalSolidList"/>
    <dgm:cxn modelId="{BF32D081-6CEE-48A4-A126-EEDC37BB4114}" type="presParOf" srcId="{CCB73D33-8834-41D2-95D3-D3B57CA9A957}" destId="{841E36D7-6355-497F-8D84-949172815597}" srcOrd="1" destOrd="0" presId="urn:microsoft.com/office/officeart/2018/2/layout/IconVerticalSolidList"/>
    <dgm:cxn modelId="{0266C54D-A572-4AD6-B453-926AA7587947}" type="presParOf" srcId="{CCB73D33-8834-41D2-95D3-D3B57CA9A957}" destId="{6BCAF6C3-71EF-43AE-BB07-150946251B1A}" srcOrd="2" destOrd="0" presId="urn:microsoft.com/office/officeart/2018/2/layout/IconVerticalSolidList"/>
    <dgm:cxn modelId="{D958B552-22DB-4E69-BC7C-65E32B82E845}" type="presParOf" srcId="{CCB73D33-8834-41D2-95D3-D3B57CA9A957}" destId="{6B459E2F-577C-48D6-9755-74CB60C655E8}" srcOrd="3" destOrd="0" presId="urn:microsoft.com/office/officeart/2018/2/layout/IconVerticalSolidList"/>
    <dgm:cxn modelId="{6CA033F9-0AF9-4CE0-814D-BCC6A5B18175}" type="presParOf" srcId="{54475406-C099-49D7-8E65-9F765B252E2E}" destId="{C3644642-2CF7-4DA0-AB5E-C46F4B323FAA}" srcOrd="7" destOrd="0" presId="urn:microsoft.com/office/officeart/2018/2/layout/IconVerticalSolidList"/>
    <dgm:cxn modelId="{84693E66-0F25-41AC-8416-9B66F0A0AC4C}" type="presParOf" srcId="{54475406-C099-49D7-8E65-9F765B252E2E}" destId="{1A74234F-49D8-47A5-93DF-77AFE32FB072}" srcOrd="8" destOrd="0" presId="urn:microsoft.com/office/officeart/2018/2/layout/IconVerticalSolidList"/>
    <dgm:cxn modelId="{F235CF53-21EF-405C-9B2B-3642AEC65E30}" type="presParOf" srcId="{1A74234F-49D8-47A5-93DF-77AFE32FB072}" destId="{58F3757E-77C0-417D-8CBE-E5D238EDC731}" srcOrd="0" destOrd="0" presId="urn:microsoft.com/office/officeart/2018/2/layout/IconVerticalSolidList"/>
    <dgm:cxn modelId="{B027C2BF-786A-46F6-B655-973E9DD4AA63}" type="presParOf" srcId="{1A74234F-49D8-47A5-93DF-77AFE32FB072}" destId="{740C391E-6495-49D4-9122-E7A6A1D689A3}" srcOrd="1" destOrd="0" presId="urn:microsoft.com/office/officeart/2018/2/layout/IconVerticalSolidList"/>
    <dgm:cxn modelId="{EAFFEA94-7742-4E34-9881-F4B84DF282C8}" type="presParOf" srcId="{1A74234F-49D8-47A5-93DF-77AFE32FB072}" destId="{C679B74F-769A-4648-93F1-01E9295663C4}" srcOrd="2" destOrd="0" presId="urn:microsoft.com/office/officeart/2018/2/layout/IconVerticalSolidList"/>
    <dgm:cxn modelId="{F8258F4C-293C-4F26-B721-D22276F44D1B}" type="presParOf" srcId="{1A74234F-49D8-47A5-93DF-77AFE32FB072}" destId="{C7685EDC-4F11-4AEE-A97E-E9807506A6F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DE15410-D10A-4C5E-BD61-83ED375D204E}" type="doc">
      <dgm:prSet loTypeId="urn:microsoft.com/office/officeart/2005/8/layout/default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2A611A6-10A5-462C-B521-0D8F8BA034B3}">
      <dgm:prSet/>
      <dgm:spPr/>
      <dgm:t>
        <a:bodyPr/>
        <a:lstStyle/>
        <a:p>
          <a:r>
            <a:rPr lang="en-US" dirty="0" err="1"/>
            <a:t>Consultul</a:t>
          </a:r>
          <a:r>
            <a:rPr lang="en-US" dirty="0"/>
            <a:t> </a:t>
          </a:r>
          <a:r>
            <a:rPr lang="en-US" dirty="0" err="1"/>
            <a:t>Naturopat</a:t>
          </a:r>
          <a:r>
            <a:rPr lang="en-US" dirty="0"/>
            <a:t> </a:t>
          </a:r>
          <a:r>
            <a:rPr lang="en-US" dirty="0" err="1"/>
            <a:t>poate</a:t>
          </a:r>
          <a:r>
            <a:rPr lang="en-US" dirty="0"/>
            <a:t> include </a:t>
          </a:r>
          <a:r>
            <a:rPr lang="en-US" dirty="0" err="1"/>
            <a:t>dupa</a:t>
          </a:r>
          <a:r>
            <a:rPr lang="en-US" dirty="0"/>
            <a:t> </a:t>
          </a:r>
          <a:r>
            <a:rPr lang="en-US" dirty="0" err="1"/>
            <a:t>specificitatea</a:t>
          </a:r>
          <a:r>
            <a:rPr lang="en-US" dirty="0"/>
            <a:t> </a:t>
          </a:r>
          <a:r>
            <a:rPr lang="en-US" dirty="0" err="1"/>
            <a:t>eficacitatii</a:t>
          </a:r>
          <a:r>
            <a:rPr lang="en-US" dirty="0"/>
            <a:t>, a </a:t>
          </a:r>
          <a:r>
            <a:rPr lang="en-US" dirty="0" err="1"/>
            <a:t>ariei</a:t>
          </a:r>
          <a:r>
            <a:rPr lang="en-US" dirty="0"/>
            <a:t> de </a:t>
          </a:r>
          <a:r>
            <a:rPr lang="en-US" dirty="0" err="1"/>
            <a:t>aplicatie</a:t>
          </a:r>
          <a:r>
            <a:rPr lang="en-US" dirty="0"/>
            <a:t>:</a:t>
          </a:r>
        </a:p>
      </dgm:t>
    </dgm:pt>
    <dgm:pt modelId="{02C0E1E5-B7DA-49FE-847E-E526EB244502}" type="parTrans" cxnId="{08C5D02D-E051-4452-8A31-2BA73AC05155}">
      <dgm:prSet/>
      <dgm:spPr/>
      <dgm:t>
        <a:bodyPr/>
        <a:lstStyle/>
        <a:p>
          <a:endParaRPr lang="en-US"/>
        </a:p>
      </dgm:t>
    </dgm:pt>
    <dgm:pt modelId="{40E6051B-998E-44AA-8C56-36CA1ED97D8A}" type="sibTrans" cxnId="{08C5D02D-E051-4452-8A31-2BA73AC05155}">
      <dgm:prSet/>
      <dgm:spPr/>
      <dgm:t>
        <a:bodyPr/>
        <a:lstStyle/>
        <a:p>
          <a:endParaRPr lang="en-US"/>
        </a:p>
      </dgm:t>
    </dgm:pt>
    <dgm:pt modelId="{B55E7BC6-F37E-44B2-A33A-A9C9CC0E7066}">
      <dgm:prSet/>
      <dgm:spPr/>
      <dgm:t>
        <a:bodyPr/>
        <a:lstStyle/>
        <a:p>
          <a:r>
            <a:rPr lang="en-US"/>
            <a:t>Acupunctura, medicina chineza, vindecare energetica- rei ki,….</a:t>
          </a:r>
        </a:p>
      </dgm:t>
    </dgm:pt>
    <dgm:pt modelId="{DDD28DC3-649D-4963-AFD9-122499B1A49B}" type="parTrans" cxnId="{AF4AAA06-9299-40C4-BFA6-8654CDCF51ED}">
      <dgm:prSet/>
      <dgm:spPr/>
      <dgm:t>
        <a:bodyPr/>
        <a:lstStyle/>
        <a:p>
          <a:endParaRPr lang="en-US"/>
        </a:p>
      </dgm:t>
    </dgm:pt>
    <dgm:pt modelId="{A36DDB0F-C74E-4F40-A13E-F1C5075B5BF2}" type="sibTrans" cxnId="{AF4AAA06-9299-40C4-BFA6-8654CDCF51ED}">
      <dgm:prSet/>
      <dgm:spPr/>
      <dgm:t>
        <a:bodyPr/>
        <a:lstStyle/>
        <a:p>
          <a:endParaRPr lang="en-US"/>
        </a:p>
      </dgm:t>
    </dgm:pt>
    <dgm:pt modelId="{68D7A53F-77CB-44B5-B338-44DC557D064C}">
      <dgm:prSet/>
      <dgm:spPr/>
      <dgm:t>
        <a:bodyPr/>
        <a:lstStyle/>
        <a:p>
          <a:r>
            <a:rPr lang="en-US" dirty="0" err="1"/>
            <a:t>Pacientilor</a:t>
          </a:r>
          <a:r>
            <a:rPr lang="en-US" dirty="0"/>
            <a:t> </a:t>
          </a:r>
          <a:r>
            <a:rPr lang="en-US" dirty="0" err="1"/>
            <a:t>suspecti</a:t>
          </a:r>
          <a:r>
            <a:rPr lang="en-US" dirty="0"/>
            <a:t> de cancer </a:t>
          </a:r>
          <a:r>
            <a:rPr lang="en-US" dirty="0" err="1"/>
            <a:t>sau</a:t>
          </a:r>
          <a:r>
            <a:rPr lang="en-US" dirty="0"/>
            <a:t> </a:t>
          </a:r>
          <a:r>
            <a:rPr lang="en-US" dirty="0" err="1"/>
            <a:t>alte</a:t>
          </a:r>
          <a:r>
            <a:rPr lang="en-US" dirty="0"/>
            <a:t> </a:t>
          </a:r>
          <a:r>
            <a:rPr lang="en-US" dirty="0" err="1"/>
            <a:t>boli</a:t>
          </a:r>
          <a:r>
            <a:rPr lang="en-US" dirty="0"/>
            <a:t> grave </a:t>
          </a:r>
          <a:r>
            <a:rPr lang="en-US" dirty="0" err="1"/>
            <a:t>sa</a:t>
          </a:r>
          <a:r>
            <a:rPr lang="en-US" dirty="0"/>
            <a:t> li se </a:t>
          </a:r>
          <a:r>
            <a:rPr lang="en-US" dirty="0" err="1"/>
            <a:t>ofere</a:t>
          </a:r>
          <a:r>
            <a:rPr lang="en-US" dirty="0"/>
            <a:t> </a:t>
          </a:r>
          <a:r>
            <a:rPr lang="en-US" dirty="0" err="1"/>
            <a:t>optiune</a:t>
          </a:r>
          <a:r>
            <a:rPr lang="en-US" dirty="0"/>
            <a:t> </a:t>
          </a:r>
          <a:r>
            <a:rPr lang="en-US" dirty="0" err="1"/>
            <a:t>naturopata</a:t>
          </a:r>
          <a:r>
            <a:rPr lang="en-US" dirty="0"/>
            <a:t> de la </a:t>
          </a:r>
          <a:r>
            <a:rPr lang="en-US" dirty="0" err="1"/>
            <a:t>inceput</a:t>
          </a:r>
          <a:r>
            <a:rPr lang="en-US" dirty="0"/>
            <a:t> </a:t>
          </a:r>
        </a:p>
      </dgm:t>
    </dgm:pt>
    <dgm:pt modelId="{E657112F-A49F-4606-B312-9164FB16F8A7}" type="parTrans" cxnId="{8B9CC527-5066-46CE-B574-E37153664387}">
      <dgm:prSet/>
      <dgm:spPr/>
      <dgm:t>
        <a:bodyPr/>
        <a:lstStyle/>
        <a:p>
          <a:endParaRPr lang="en-US"/>
        </a:p>
      </dgm:t>
    </dgm:pt>
    <dgm:pt modelId="{C0828C69-25F5-4435-9C16-06A5AC7D10E9}" type="sibTrans" cxnId="{8B9CC527-5066-46CE-B574-E37153664387}">
      <dgm:prSet/>
      <dgm:spPr/>
      <dgm:t>
        <a:bodyPr/>
        <a:lstStyle/>
        <a:p>
          <a:endParaRPr lang="en-US"/>
        </a:p>
      </dgm:t>
    </dgm:pt>
    <dgm:pt modelId="{AF11165C-ABCA-498A-A3E2-A88073B9BE3E}">
      <dgm:prSet/>
      <dgm:spPr/>
      <dgm:t>
        <a:bodyPr/>
        <a:lstStyle/>
        <a:p>
          <a:r>
            <a:rPr lang="en-US" dirty="0" err="1"/>
            <a:t>neexcluzand</a:t>
          </a:r>
          <a:r>
            <a:rPr lang="en-US" dirty="0"/>
            <a:t> </a:t>
          </a:r>
          <a:r>
            <a:rPr lang="en-US" dirty="0" err="1"/>
            <a:t>si</a:t>
          </a:r>
          <a:r>
            <a:rPr lang="en-US" dirty="0"/>
            <a:t> </a:t>
          </a:r>
          <a:r>
            <a:rPr lang="en-US" dirty="0" err="1"/>
            <a:t>abordari</a:t>
          </a:r>
          <a:r>
            <a:rPr lang="en-US" dirty="0"/>
            <a:t> </a:t>
          </a:r>
          <a:r>
            <a:rPr lang="en-US" dirty="0" err="1"/>
            <a:t>mai</a:t>
          </a:r>
          <a:r>
            <a:rPr lang="en-US" dirty="0"/>
            <a:t> </a:t>
          </a:r>
          <a:r>
            <a:rPr lang="en-US" dirty="0" err="1"/>
            <a:t>invazive</a:t>
          </a:r>
          <a:r>
            <a:rPr lang="en-US" dirty="0"/>
            <a:t> </a:t>
          </a:r>
          <a:r>
            <a:rPr lang="en-US" dirty="0" err="1"/>
            <a:t>contemporane</a:t>
          </a:r>
          <a:r>
            <a:rPr lang="en-US" dirty="0"/>
            <a:t>, ulterior, </a:t>
          </a:r>
          <a:r>
            <a:rPr lang="en-US" dirty="0" err="1"/>
            <a:t>sau</a:t>
          </a:r>
          <a:r>
            <a:rPr lang="en-US" dirty="0"/>
            <a:t> </a:t>
          </a:r>
          <a:r>
            <a:rPr lang="en-US" dirty="0" err="1"/>
            <a:t>simultan</a:t>
          </a:r>
          <a:r>
            <a:rPr lang="en-US" dirty="0"/>
            <a:t> in </a:t>
          </a:r>
          <a:r>
            <a:rPr lang="en-US" dirty="0" err="1"/>
            <a:t>functie</a:t>
          </a:r>
          <a:r>
            <a:rPr lang="en-US" dirty="0"/>
            <a:t> de </a:t>
          </a:r>
          <a:r>
            <a:rPr lang="en-US" dirty="0" err="1"/>
            <a:t>progres</a:t>
          </a:r>
          <a:r>
            <a:rPr lang="en-US" dirty="0"/>
            <a:t>, </a:t>
          </a:r>
        </a:p>
      </dgm:t>
    </dgm:pt>
    <dgm:pt modelId="{EBA32787-0A53-4F1B-90F7-E7DE22DF314A}" type="parTrans" cxnId="{0584D255-7CEE-47AF-9571-D113B5A053C2}">
      <dgm:prSet/>
      <dgm:spPr/>
      <dgm:t>
        <a:bodyPr/>
        <a:lstStyle/>
        <a:p>
          <a:endParaRPr lang="en-US"/>
        </a:p>
      </dgm:t>
    </dgm:pt>
    <dgm:pt modelId="{348DDF3E-4FFC-4BD0-A6F9-FE16B44E272B}" type="sibTrans" cxnId="{0584D255-7CEE-47AF-9571-D113B5A053C2}">
      <dgm:prSet/>
      <dgm:spPr/>
      <dgm:t>
        <a:bodyPr/>
        <a:lstStyle/>
        <a:p>
          <a:endParaRPr lang="en-US"/>
        </a:p>
      </dgm:t>
    </dgm:pt>
    <dgm:pt modelId="{0286AF77-722D-4336-8966-96B731959B30}">
      <dgm:prSet/>
      <dgm:spPr/>
      <dgm:t>
        <a:bodyPr/>
        <a:lstStyle/>
        <a:p>
          <a:r>
            <a:rPr lang="en-US" dirty="0"/>
            <a:t>conform </a:t>
          </a:r>
          <a:r>
            <a:rPr lang="en-US" dirty="0" err="1"/>
            <a:t>recomandarii</a:t>
          </a:r>
          <a:r>
            <a:rPr lang="en-US" dirty="0"/>
            <a:t> </a:t>
          </a:r>
          <a:r>
            <a:rPr lang="en-US" dirty="0" err="1"/>
            <a:t>medicilor</a:t>
          </a:r>
          <a:r>
            <a:rPr lang="en-US" dirty="0"/>
            <a:t> </a:t>
          </a:r>
          <a:r>
            <a:rPr lang="en-US" dirty="0" err="1"/>
            <a:t>curanti</a:t>
          </a:r>
          <a:r>
            <a:rPr lang="en-US" dirty="0"/>
            <a:t> </a:t>
          </a:r>
          <a:r>
            <a:rPr lang="en-US" dirty="0" err="1"/>
            <a:t>si</a:t>
          </a:r>
          <a:r>
            <a:rPr lang="en-US" dirty="0"/>
            <a:t> </a:t>
          </a:r>
          <a:r>
            <a:rPr lang="en-US" dirty="0" err="1"/>
            <a:t>propriei</a:t>
          </a:r>
          <a:r>
            <a:rPr lang="en-US" dirty="0"/>
            <a:t> </a:t>
          </a:r>
          <a:r>
            <a:rPr lang="en-US" dirty="0" err="1"/>
            <a:t>decizii</a:t>
          </a:r>
          <a:r>
            <a:rPr lang="en-US" dirty="0"/>
            <a:t> .</a:t>
          </a:r>
        </a:p>
      </dgm:t>
    </dgm:pt>
    <dgm:pt modelId="{F41FDC9B-6C6D-42B9-82EF-E7183E154F6F}" type="parTrans" cxnId="{36ED96E6-74C6-4DBB-98D4-E7050AECC649}">
      <dgm:prSet/>
      <dgm:spPr/>
      <dgm:t>
        <a:bodyPr/>
        <a:lstStyle/>
        <a:p>
          <a:endParaRPr lang="en-US"/>
        </a:p>
      </dgm:t>
    </dgm:pt>
    <dgm:pt modelId="{0D9E61D1-86F3-4D57-981B-EDD8D19C9875}" type="sibTrans" cxnId="{36ED96E6-74C6-4DBB-98D4-E7050AECC649}">
      <dgm:prSet/>
      <dgm:spPr/>
      <dgm:t>
        <a:bodyPr/>
        <a:lstStyle/>
        <a:p>
          <a:endParaRPr lang="en-US"/>
        </a:p>
      </dgm:t>
    </dgm:pt>
    <dgm:pt modelId="{1BD9ABEC-3E66-4459-8E9C-400B32E9AF97}" type="pres">
      <dgm:prSet presAssocID="{2DE15410-D10A-4C5E-BD61-83ED375D204E}" presName="diagram" presStyleCnt="0">
        <dgm:presLayoutVars>
          <dgm:dir/>
          <dgm:resizeHandles val="exact"/>
        </dgm:presLayoutVars>
      </dgm:prSet>
      <dgm:spPr/>
    </dgm:pt>
    <dgm:pt modelId="{2B4DEF14-47B4-47AF-9E48-9BF41FE179E7}" type="pres">
      <dgm:prSet presAssocID="{32A611A6-10A5-462C-B521-0D8F8BA034B3}" presName="node" presStyleLbl="node1" presStyleIdx="0" presStyleCnt="5">
        <dgm:presLayoutVars>
          <dgm:bulletEnabled val="1"/>
        </dgm:presLayoutVars>
      </dgm:prSet>
      <dgm:spPr/>
    </dgm:pt>
    <dgm:pt modelId="{B3C90E4D-FC5A-45E1-BD1E-F0EC4E27651C}" type="pres">
      <dgm:prSet presAssocID="{40E6051B-998E-44AA-8C56-36CA1ED97D8A}" presName="sibTrans" presStyleCnt="0"/>
      <dgm:spPr/>
    </dgm:pt>
    <dgm:pt modelId="{BA809D45-9A69-46B6-B379-ACE14AAE2864}" type="pres">
      <dgm:prSet presAssocID="{B55E7BC6-F37E-44B2-A33A-A9C9CC0E7066}" presName="node" presStyleLbl="node1" presStyleIdx="1" presStyleCnt="5">
        <dgm:presLayoutVars>
          <dgm:bulletEnabled val="1"/>
        </dgm:presLayoutVars>
      </dgm:prSet>
      <dgm:spPr/>
    </dgm:pt>
    <dgm:pt modelId="{7FCB18CC-2416-47E9-9535-E9C4AA757774}" type="pres">
      <dgm:prSet presAssocID="{A36DDB0F-C74E-4F40-A13E-F1C5075B5BF2}" presName="sibTrans" presStyleCnt="0"/>
      <dgm:spPr/>
    </dgm:pt>
    <dgm:pt modelId="{D33A0476-999A-46D4-9B37-88527E50D136}" type="pres">
      <dgm:prSet presAssocID="{68D7A53F-77CB-44B5-B338-44DC557D064C}" presName="node" presStyleLbl="node1" presStyleIdx="2" presStyleCnt="5">
        <dgm:presLayoutVars>
          <dgm:bulletEnabled val="1"/>
        </dgm:presLayoutVars>
      </dgm:prSet>
      <dgm:spPr/>
    </dgm:pt>
    <dgm:pt modelId="{DA1671B0-A06C-4C73-87BB-EC1DB185E7F6}" type="pres">
      <dgm:prSet presAssocID="{C0828C69-25F5-4435-9C16-06A5AC7D10E9}" presName="sibTrans" presStyleCnt="0"/>
      <dgm:spPr/>
    </dgm:pt>
    <dgm:pt modelId="{B75F2257-A241-49A9-AA7A-049C9A1A9277}" type="pres">
      <dgm:prSet presAssocID="{AF11165C-ABCA-498A-A3E2-A88073B9BE3E}" presName="node" presStyleLbl="node1" presStyleIdx="3" presStyleCnt="5">
        <dgm:presLayoutVars>
          <dgm:bulletEnabled val="1"/>
        </dgm:presLayoutVars>
      </dgm:prSet>
      <dgm:spPr/>
    </dgm:pt>
    <dgm:pt modelId="{C3714B9F-1D85-41D8-AE70-8DAE33B196CC}" type="pres">
      <dgm:prSet presAssocID="{348DDF3E-4FFC-4BD0-A6F9-FE16B44E272B}" presName="sibTrans" presStyleCnt="0"/>
      <dgm:spPr/>
    </dgm:pt>
    <dgm:pt modelId="{092A8689-8194-4036-A78B-C1C58562D7B3}" type="pres">
      <dgm:prSet presAssocID="{0286AF77-722D-4336-8966-96B731959B30}" presName="node" presStyleLbl="node1" presStyleIdx="4" presStyleCnt="5">
        <dgm:presLayoutVars>
          <dgm:bulletEnabled val="1"/>
        </dgm:presLayoutVars>
      </dgm:prSet>
      <dgm:spPr/>
    </dgm:pt>
  </dgm:ptLst>
  <dgm:cxnLst>
    <dgm:cxn modelId="{AF4AAA06-9299-40C4-BFA6-8654CDCF51ED}" srcId="{2DE15410-D10A-4C5E-BD61-83ED375D204E}" destId="{B55E7BC6-F37E-44B2-A33A-A9C9CC0E7066}" srcOrd="1" destOrd="0" parTransId="{DDD28DC3-649D-4963-AFD9-122499B1A49B}" sibTransId="{A36DDB0F-C74E-4F40-A13E-F1C5075B5BF2}"/>
    <dgm:cxn modelId="{9DD37E22-B97A-45AA-9AD3-449DA53D1EA1}" type="presOf" srcId="{68D7A53F-77CB-44B5-B338-44DC557D064C}" destId="{D33A0476-999A-46D4-9B37-88527E50D136}" srcOrd="0" destOrd="0" presId="urn:microsoft.com/office/officeart/2005/8/layout/default"/>
    <dgm:cxn modelId="{8B9CC527-5066-46CE-B574-E37153664387}" srcId="{2DE15410-D10A-4C5E-BD61-83ED375D204E}" destId="{68D7A53F-77CB-44B5-B338-44DC557D064C}" srcOrd="2" destOrd="0" parTransId="{E657112F-A49F-4606-B312-9164FB16F8A7}" sibTransId="{C0828C69-25F5-4435-9C16-06A5AC7D10E9}"/>
    <dgm:cxn modelId="{08C5D02D-E051-4452-8A31-2BA73AC05155}" srcId="{2DE15410-D10A-4C5E-BD61-83ED375D204E}" destId="{32A611A6-10A5-462C-B521-0D8F8BA034B3}" srcOrd="0" destOrd="0" parTransId="{02C0E1E5-B7DA-49FE-847E-E526EB244502}" sibTransId="{40E6051B-998E-44AA-8C56-36CA1ED97D8A}"/>
    <dgm:cxn modelId="{74B56670-DC74-4A43-A886-4B1B39B83A66}" type="presOf" srcId="{2DE15410-D10A-4C5E-BD61-83ED375D204E}" destId="{1BD9ABEC-3E66-4459-8E9C-400B32E9AF97}" srcOrd="0" destOrd="0" presId="urn:microsoft.com/office/officeart/2005/8/layout/default"/>
    <dgm:cxn modelId="{0584D255-7CEE-47AF-9571-D113B5A053C2}" srcId="{2DE15410-D10A-4C5E-BD61-83ED375D204E}" destId="{AF11165C-ABCA-498A-A3E2-A88073B9BE3E}" srcOrd="3" destOrd="0" parTransId="{EBA32787-0A53-4F1B-90F7-E7DE22DF314A}" sibTransId="{348DDF3E-4FFC-4BD0-A6F9-FE16B44E272B}"/>
    <dgm:cxn modelId="{7B27FA56-7A3E-48D7-A3E8-85199CD3F190}" type="presOf" srcId="{AF11165C-ABCA-498A-A3E2-A88073B9BE3E}" destId="{B75F2257-A241-49A9-AA7A-049C9A1A9277}" srcOrd="0" destOrd="0" presId="urn:microsoft.com/office/officeart/2005/8/layout/default"/>
    <dgm:cxn modelId="{1281BC7E-3E27-4C60-BF97-697D325D4CB2}" type="presOf" srcId="{32A611A6-10A5-462C-B521-0D8F8BA034B3}" destId="{2B4DEF14-47B4-47AF-9E48-9BF41FE179E7}" srcOrd="0" destOrd="0" presId="urn:microsoft.com/office/officeart/2005/8/layout/default"/>
    <dgm:cxn modelId="{FB0E56A5-7780-49F7-9780-C25948700942}" type="presOf" srcId="{0286AF77-722D-4336-8966-96B731959B30}" destId="{092A8689-8194-4036-A78B-C1C58562D7B3}" srcOrd="0" destOrd="0" presId="urn:microsoft.com/office/officeart/2005/8/layout/default"/>
    <dgm:cxn modelId="{4B68E3DF-72B0-41FA-9F31-C9E834C713E2}" type="presOf" srcId="{B55E7BC6-F37E-44B2-A33A-A9C9CC0E7066}" destId="{BA809D45-9A69-46B6-B379-ACE14AAE2864}" srcOrd="0" destOrd="0" presId="urn:microsoft.com/office/officeart/2005/8/layout/default"/>
    <dgm:cxn modelId="{36ED96E6-74C6-4DBB-98D4-E7050AECC649}" srcId="{2DE15410-D10A-4C5E-BD61-83ED375D204E}" destId="{0286AF77-722D-4336-8966-96B731959B30}" srcOrd="4" destOrd="0" parTransId="{F41FDC9B-6C6D-42B9-82EF-E7183E154F6F}" sibTransId="{0D9E61D1-86F3-4D57-981B-EDD8D19C9875}"/>
    <dgm:cxn modelId="{1CD6A5AB-335A-4B61-A224-1612C22E2C44}" type="presParOf" srcId="{1BD9ABEC-3E66-4459-8E9C-400B32E9AF97}" destId="{2B4DEF14-47B4-47AF-9E48-9BF41FE179E7}" srcOrd="0" destOrd="0" presId="urn:microsoft.com/office/officeart/2005/8/layout/default"/>
    <dgm:cxn modelId="{9645ACA0-C28D-46EA-A90D-82F96E11B483}" type="presParOf" srcId="{1BD9ABEC-3E66-4459-8E9C-400B32E9AF97}" destId="{B3C90E4D-FC5A-45E1-BD1E-F0EC4E27651C}" srcOrd="1" destOrd="0" presId="urn:microsoft.com/office/officeart/2005/8/layout/default"/>
    <dgm:cxn modelId="{0D427174-E227-444B-AB55-5DB2DFE8CA82}" type="presParOf" srcId="{1BD9ABEC-3E66-4459-8E9C-400B32E9AF97}" destId="{BA809D45-9A69-46B6-B379-ACE14AAE2864}" srcOrd="2" destOrd="0" presId="urn:microsoft.com/office/officeart/2005/8/layout/default"/>
    <dgm:cxn modelId="{CE49C67C-3986-4A2C-850A-1596C1D46A8E}" type="presParOf" srcId="{1BD9ABEC-3E66-4459-8E9C-400B32E9AF97}" destId="{7FCB18CC-2416-47E9-9535-E9C4AA757774}" srcOrd="3" destOrd="0" presId="urn:microsoft.com/office/officeart/2005/8/layout/default"/>
    <dgm:cxn modelId="{47B8AACC-FB46-437C-8ED7-2DD3A8D030A5}" type="presParOf" srcId="{1BD9ABEC-3E66-4459-8E9C-400B32E9AF97}" destId="{D33A0476-999A-46D4-9B37-88527E50D136}" srcOrd="4" destOrd="0" presId="urn:microsoft.com/office/officeart/2005/8/layout/default"/>
    <dgm:cxn modelId="{EFDAF764-FC9F-4F47-AC63-244CEFEA542E}" type="presParOf" srcId="{1BD9ABEC-3E66-4459-8E9C-400B32E9AF97}" destId="{DA1671B0-A06C-4C73-87BB-EC1DB185E7F6}" srcOrd="5" destOrd="0" presId="urn:microsoft.com/office/officeart/2005/8/layout/default"/>
    <dgm:cxn modelId="{674A4B67-1198-498E-9897-4EAFB15282E3}" type="presParOf" srcId="{1BD9ABEC-3E66-4459-8E9C-400B32E9AF97}" destId="{B75F2257-A241-49A9-AA7A-049C9A1A9277}" srcOrd="6" destOrd="0" presId="urn:microsoft.com/office/officeart/2005/8/layout/default"/>
    <dgm:cxn modelId="{F2498EA9-A727-46A5-B997-4B40C12C6299}" type="presParOf" srcId="{1BD9ABEC-3E66-4459-8E9C-400B32E9AF97}" destId="{C3714B9F-1D85-41D8-AE70-8DAE33B196CC}" srcOrd="7" destOrd="0" presId="urn:microsoft.com/office/officeart/2005/8/layout/default"/>
    <dgm:cxn modelId="{F478B8DB-5012-4463-90F1-1756AC4F7FB7}" type="presParOf" srcId="{1BD9ABEC-3E66-4459-8E9C-400B32E9AF97}" destId="{092A8689-8194-4036-A78B-C1C58562D7B3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E67A65B-510F-446B-AEE1-161EC906EFB6}" type="doc">
      <dgm:prSet loTypeId="urn:microsoft.com/office/officeart/2005/8/layout/default" loCatId="list" qsTypeId="urn:microsoft.com/office/officeart/2005/8/quickstyle/simple2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2CB45317-DF3B-484D-B4C0-91C05CEC8D9D}">
      <dgm:prSet/>
      <dgm:spPr/>
      <dgm:t>
        <a:bodyPr/>
        <a:lstStyle/>
        <a:p>
          <a:r>
            <a:rPr lang="en-US" dirty="0" err="1"/>
            <a:t>Orice</a:t>
          </a:r>
          <a:r>
            <a:rPr lang="en-US" dirty="0"/>
            <a:t> </a:t>
          </a:r>
          <a:r>
            <a:rPr lang="en-US" dirty="0" err="1"/>
            <a:t>pacient</a:t>
          </a:r>
          <a:r>
            <a:rPr lang="en-US" dirty="0"/>
            <a:t> care </a:t>
          </a:r>
          <a:r>
            <a:rPr lang="en-US" dirty="0" err="1"/>
            <a:t>sufera</a:t>
          </a:r>
          <a:r>
            <a:rPr lang="en-US" dirty="0"/>
            <a:t> de o </a:t>
          </a:r>
          <a:r>
            <a:rPr lang="en-US" dirty="0" err="1"/>
            <a:t>adictie</a:t>
          </a:r>
          <a:r>
            <a:rPr lang="en-US" dirty="0"/>
            <a:t> </a:t>
          </a:r>
          <a:r>
            <a:rPr lang="en-US" dirty="0" err="1"/>
            <a:t>sa</a:t>
          </a:r>
          <a:r>
            <a:rPr lang="en-US" dirty="0"/>
            <a:t> fie </a:t>
          </a:r>
          <a:r>
            <a:rPr lang="en-US" dirty="0" err="1"/>
            <a:t>referit</a:t>
          </a:r>
          <a:r>
            <a:rPr lang="en-US" dirty="0"/>
            <a:t> </a:t>
          </a:r>
          <a:r>
            <a:rPr lang="en-US" dirty="0" err="1"/>
            <a:t>imediat</a:t>
          </a:r>
          <a:endParaRPr lang="en-US" dirty="0"/>
        </a:p>
      </dgm:t>
    </dgm:pt>
    <dgm:pt modelId="{96145439-1C11-47C3-9137-60DB6C267EF0}" type="parTrans" cxnId="{050C59E4-ED4C-4DAC-85C2-8CE5D3364B04}">
      <dgm:prSet/>
      <dgm:spPr/>
      <dgm:t>
        <a:bodyPr/>
        <a:lstStyle/>
        <a:p>
          <a:endParaRPr lang="en-US"/>
        </a:p>
      </dgm:t>
    </dgm:pt>
    <dgm:pt modelId="{9C4B7E7E-C6EA-4962-8EBA-209D7EB32E46}" type="sibTrans" cxnId="{050C59E4-ED4C-4DAC-85C2-8CE5D3364B04}">
      <dgm:prSet/>
      <dgm:spPr/>
      <dgm:t>
        <a:bodyPr/>
        <a:lstStyle/>
        <a:p>
          <a:endParaRPr lang="en-US"/>
        </a:p>
      </dgm:t>
    </dgm:pt>
    <dgm:pt modelId="{2420EB69-EED7-4ABB-84E1-C4244A8900DC}">
      <dgm:prSet/>
      <dgm:spPr/>
      <dgm:t>
        <a:bodyPr/>
        <a:lstStyle/>
        <a:p>
          <a:r>
            <a:rPr lang="en-US" dirty="0" err="1"/>
            <a:t>Acest</a:t>
          </a:r>
          <a:r>
            <a:rPr lang="en-US" dirty="0"/>
            <a:t> department </a:t>
          </a:r>
          <a:r>
            <a:rPr lang="en-US" dirty="0" err="1"/>
            <a:t>poate</a:t>
          </a:r>
          <a:r>
            <a:rPr lang="en-US" dirty="0"/>
            <a:t> fi </a:t>
          </a:r>
          <a:r>
            <a:rPr lang="en-US" dirty="0" err="1"/>
            <a:t>externalizat</a:t>
          </a:r>
          <a:r>
            <a:rPr lang="en-US" dirty="0"/>
            <a:t> – </a:t>
          </a:r>
          <a:r>
            <a:rPr lang="en-US" dirty="0" err="1"/>
            <a:t>sa</a:t>
          </a:r>
          <a:r>
            <a:rPr lang="en-US" dirty="0"/>
            <a:t> </a:t>
          </a:r>
          <a:r>
            <a:rPr lang="en-US" dirty="0" err="1"/>
            <a:t>contina</a:t>
          </a:r>
          <a:r>
            <a:rPr lang="en-US" dirty="0"/>
            <a:t> </a:t>
          </a:r>
          <a:r>
            <a:rPr lang="en-US" dirty="0" err="1"/>
            <a:t>Asistenta</a:t>
          </a:r>
          <a:r>
            <a:rPr lang="en-US" dirty="0"/>
            <a:t> Telefonica </a:t>
          </a:r>
          <a:r>
            <a:rPr lang="en-US" dirty="0" err="1"/>
            <a:t>individuala</a:t>
          </a:r>
          <a:r>
            <a:rPr lang="en-US" dirty="0"/>
            <a:t>, </a:t>
          </a:r>
          <a:r>
            <a:rPr lang="en-US" dirty="0" err="1"/>
            <a:t>grupuri</a:t>
          </a:r>
          <a:r>
            <a:rPr lang="en-US" dirty="0"/>
            <a:t> de </a:t>
          </a:r>
          <a:r>
            <a:rPr lang="en-US" dirty="0" err="1"/>
            <a:t>suport</a:t>
          </a:r>
          <a:r>
            <a:rPr lang="en-US" dirty="0"/>
            <a:t> </a:t>
          </a:r>
          <a:r>
            <a:rPr lang="en-US" dirty="0" err="1"/>
            <a:t>si</a:t>
          </a:r>
          <a:r>
            <a:rPr lang="en-US" dirty="0"/>
            <a:t> </a:t>
          </a:r>
          <a:r>
            <a:rPr lang="en-US" dirty="0" err="1"/>
            <a:t>intalniri</a:t>
          </a:r>
          <a:r>
            <a:rPr lang="en-US" dirty="0"/>
            <a:t> regulate, </a:t>
          </a:r>
          <a:r>
            <a:rPr lang="en-US" dirty="0" err="1"/>
            <a:t>grupuri</a:t>
          </a:r>
          <a:r>
            <a:rPr lang="en-US" dirty="0"/>
            <a:t> </a:t>
          </a:r>
          <a:r>
            <a:rPr lang="en-US" dirty="0" err="1"/>
            <a:t>virtuale</a:t>
          </a:r>
          <a:r>
            <a:rPr lang="en-US" dirty="0"/>
            <a:t> </a:t>
          </a:r>
        </a:p>
      </dgm:t>
    </dgm:pt>
    <dgm:pt modelId="{168F5E25-B0A2-4E93-BB69-3CC51F9901FE}" type="parTrans" cxnId="{9612B324-B72E-4B39-ACED-2AFE7543E043}">
      <dgm:prSet/>
      <dgm:spPr/>
      <dgm:t>
        <a:bodyPr/>
        <a:lstStyle/>
        <a:p>
          <a:endParaRPr lang="en-US"/>
        </a:p>
      </dgm:t>
    </dgm:pt>
    <dgm:pt modelId="{F1F8AE2D-3A22-463E-9FF1-06D62D5297E9}" type="sibTrans" cxnId="{9612B324-B72E-4B39-ACED-2AFE7543E043}">
      <dgm:prSet/>
      <dgm:spPr/>
      <dgm:t>
        <a:bodyPr/>
        <a:lstStyle/>
        <a:p>
          <a:endParaRPr lang="en-US"/>
        </a:p>
      </dgm:t>
    </dgm:pt>
    <dgm:pt modelId="{37CCE54E-FA01-412E-B8A8-5E46677C27E7}">
      <dgm:prSet/>
      <dgm:spPr/>
      <dgm:t>
        <a:bodyPr/>
        <a:lstStyle/>
        <a:p>
          <a:r>
            <a:rPr lang="en-US" dirty="0" err="1"/>
            <a:t>Pacientul</a:t>
          </a:r>
          <a:r>
            <a:rPr lang="en-US" dirty="0"/>
            <a:t> </a:t>
          </a:r>
          <a:r>
            <a:rPr lang="en-US" dirty="0" err="1"/>
            <a:t>sa</a:t>
          </a:r>
          <a:r>
            <a:rPr lang="en-US" dirty="0"/>
            <a:t> </a:t>
          </a:r>
          <a:r>
            <a:rPr lang="en-US" dirty="0" err="1"/>
            <a:t>primeasca</a:t>
          </a:r>
          <a:r>
            <a:rPr lang="en-US" dirty="0"/>
            <a:t> instant un Mentor cu care </a:t>
          </a:r>
          <a:r>
            <a:rPr lang="en-US" dirty="0" err="1"/>
            <a:t>sa</a:t>
          </a:r>
          <a:r>
            <a:rPr lang="en-US" dirty="0"/>
            <a:t> </a:t>
          </a:r>
          <a:r>
            <a:rPr lang="en-US" dirty="0" err="1"/>
            <a:t>inceapa</a:t>
          </a:r>
          <a:r>
            <a:rPr lang="en-US" dirty="0"/>
            <a:t> </a:t>
          </a:r>
          <a:r>
            <a:rPr lang="en-US" dirty="0" err="1"/>
            <a:t>sa</a:t>
          </a:r>
          <a:r>
            <a:rPr lang="en-US" dirty="0"/>
            <a:t> </a:t>
          </a:r>
          <a:r>
            <a:rPr lang="en-US" dirty="0" err="1"/>
            <a:t>comunice</a:t>
          </a:r>
          <a:r>
            <a:rPr lang="en-US" dirty="0"/>
            <a:t> </a:t>
          </a:r>
          <a:r>
            <a:rPr lang="en-US" dirty="0" err="1"/>
            <a:t>telefonic</a:t>
          </a:r>
          <a:r>
            <a:rPr lang="en-US" dirty="0"/>
            <a:t> cu </a:t>
          </a:r>
          <a:r>
            <a:rPr lang="en-US" dirty="0" err="1"/>
            <a:t>sedinte</a:t>
          </a:r>
          <a:r>
            <a:rPr lang="en-US" dirty="0"/>
            <a:t> </a:t>
          </a:r>
          <a:r>
            <a:rPr lang="en-US" dirty="0" err="1"/>
            <a:t>saptamanale</a:t>
          </a:r>
          <a:r>
            <a:rPr lang="en-US" dirty="0"/>
            <a:t> </a:t>
          </a:r>
        </a:p>
      </dgm:t>
    </dgm:pt>
    <dgm:pt modelId="{EC083C90-96BE-4E80-83E1-6B133AF6E51D}" type="parTrans" cxnId="{5B9F8EE4-FC97-456F-8E86-05B15330F8FF}">
      <dgm:prSet/>
      <dgm:spPr/>
      <dgm:t>
        <a:bodyPr/>
        <a:lstStyle/>
        <a:p>
          <a:endParaRPr lang="en-US"/>
        </a:p>
      </dgm:t>
    </dgm:pt>
    <dgm:pt modelId="{457B1689-8897-4A32-8E97-9E5285BCAF45}" type="sibTrans" cxnId="{5B9F8EE4-FC97-456F-8E86-05B15330F8FF}">
      <dgm:prSet/>
      <dgm:spPr/>
      <dgm:t>
        <a:bodyPr/>
        <a:lstStyle/>
        <a:p>
          <a:endParaRPr lang="en-US"/>
        </a:p>
      </dgm:t>
    </dgm:pt>
    <dgm:pt modelId="{CDBD0E8F-EF6A-40CA-B46A-1B4B0E11473C}">
      <dgm:prSet/>
      <dgm:spPr/>
      <dgm:t>
        <a:bodyPr/>
        <a:lstStyle/>
        <a:p>
          <a:r>
            <a:rPr lang="en-US" dirty="0" err="1"/>
            <a:t>si</a:t>
          </a:r>
          <a:r>
            <a:rPr lang="en-US" dirty="0"/>
            <a:t> un </a:t>
          </a:r>
          <a:r>
            <a:rPr lang="en-US" dirty="0" err="1"/>
            <a:t>grup</a:t>
          </a:r>
          <a:r>
            <a:rPr lang="en-US" dirty="0"/>
            <a:t> de </a:t>
          </a:r>
          <a:r>
            <a:rPr lang="en-US" dirty="0" err="1"/>
            <a:t>suport</a:t>
          </a:r>
          <a:r>
            <a:rPr lang="en-US" dirty="0"/>
            <a:t> virtual ( social media), un </a:t>
          </a:r>
          <a:r>
            <a:rPr lang="en-US" dirty="0" err="1"/>
            <a:t>grup</a:t>
          </a:r>
          <a:r>
            <a:rPr lang="en-US" dirty="0"/>
            <a:t> real -</a:t>
          </a:r>
          <a:r>
            <a:rPr lang="en-US" dirty="0" err="1"/>
            <a:t>daca</a:t>
          </a:r>
          <a:r>
            <a:rPr lang="en-US" dirty="0"/>
            <a:t> </a:t>
          </a:r>
          <a:r>
            <a:rPr lang="en-US" dirty="0" err="1"/>
            <a:t>exista</a:t>
          </a:r>
          <a:r>
            <a:rPr lang="en-US" dirty="0"/>
            <a:t> </a:t>
          </a:r>
          <a:r>
            <a:rPr lang="en-US" dirty="0" err="1"/>
            <a:t>si</a:t>
          </a:r>
          <a:r>
            <a:rPr lang="en-US" dirty="0"/>
            <a:t> el </a:t>
          </a:r>
          <a:r>
            <a:rPr lang="en-US" dirty="0" err="1"/>
            <a:t>doreste</a:t>
          </a:r>
          <a:r>
            <a:rPr lang="en-US" dirty="0"/>
            <a:t>. </a:t>
          </a:r>
        </a:p>
      </dgm:t>
    </dgm:pt>
    <dgm:pt modelId="{5E738A09-B9CE-4933-9336-8CE318ABDAD7}" type="parTrans" cxnId="{8CDA1908-7846-46D6-8F02-21D8527925BB}">
      <dgm:prSet/>
      <dgm:spPr/>
      <dgm:t>
        <a:bodyPr/>
        <a:lstStyle/>
        <a:p>
          <a:endParaRPr lang="en-US"/>
        </a:p>
      </dgm:t>
    </dgm:pt>
    <dgm:pt modelId="{3D5C9CEF-692A-4242-823B-541236D0C7C1}" type="sibTrans" cxnId="{8CDA1908-7846-46D6-8F02-21D8527925BB}">
      <dgm:prSet/>
      <dgm:spPr/>
      <dgm:t>
        <a:bodyPr/>
        <a:lstStyle/>
        <a:p>
          <a:endParaRPr lang="en-US"/>
        </a:p>
      </dgm:t>
    </dgm:pt>
    <dgm:pt modelId="{E0812FB8-0740-471A-BABC-F777C8EC44BC}">
      <dgm:prSet/>
      <dgm:spPr/>
      <dgm:t>
        <a:bodyPr/>
        <a:lstStyle/>
        <a:p>
          <a:r>
            <a:rPr lang="en-US"/>
            <a:t>Sa I se dea alte resurse -Aplicatii digitale , </a:t>
          </a:r>
        </a:p>
      </dgm:t>
    </dgm:pt>
    <dgm:pt modelId="{C2D70BF5-CE0D-411B-A4CE-DCC2665CEB02}" type="parTrans" cxnId="{BF360D02-F61D-4342-B360-DBCE148DAC96}">
      <dgm:prSet/>
      <dgm:spPr/>
      <dgm:t>
        <a:bodyPr/>
        <a:lstStyle/>
        <a:p>
          <a:endParaRPr lang="en-US"/>
        </a:p>
      </dgm:t>
    </dgm:pt>
    <dgm:pt modelId="{092ADBEA-6C73-4634-9DD8-437606C9C377}" type="sibTrans" cxnId="{BF360D02-F61D-4342-B360-DBCE148DAC96}">
      <dgm:prSet/>
      <dgm:spPr/>
      <dgm:t>
        <a:bodyPr/>
        <a:lstStyle/>
        <a:p>
          <a:endParaRPr lang="en-US"/>
        </a:p>
      </dgm:t>
    </dgm:pt>
    <dgm:pt modelId="{EA1C3764-918D-43C2-9AFE-A9623A8BE286}">
      <dgm:prSet/>
      <dgm:spPr/>
      <dgm:t>
        <a:bodyPr/>
        <a:lstStyle/>
        <a:p>
          <a:r>
            <a:rPr lang="en-US" dirty="0"/>
            <a:t>Sa fie </a:t>
          </a:r>
          <a:r>
            <a:rPr lang="en-US" dirty="0" err="1"/>
            <a:t>referit</a:t>
          </a:r>
          <a:r>
            <a:rPr lang="en-US" dirty="0"/>
            <a:t> la </a:t>
          </a:r>
          <a:r>
            <a:rPr lang="en-US" dirty="0" err="1"/>
            <a:t>workshopuri</a:t>
          </a:r>
          <a:r>
            <a:rPr lang="en-US" dirty="0"/>
            <a:t> </a:t>
          </a:r>
          <a:r>
            <a:rPr lang="en-US" dirty="0" err="1"/>
            <a:t>externe</a:t>
          </a:r>
          <a:r>
            <a:rPr lang="en-US" dirty="0"/>
            <a:t> –practice meditative, </a:t>
          </a:r>
          <a:r>
            <a:rPr lang="en-US" dirty="0" err="1"/>
            <a:t>clinici</a:t>
          </a:r>
          <a:r>
            <a:rPr lang="en-US" dirty="0"/>
            <a:t> </a:t>
          </a:r>
          <a:r>
            <a:rPr lang="en-US" dirty="0" err="1"/>
            <a:t>reab</a:t>
          </a:r>
          <a:r>
            <a:rPr lang="en-US" dirty="0"/>
            <a:t>,…</a:t>
          </a:r>
        </a:p>
      </dgm:t>
    </dgm:pt>
    <dgm:pt modelId="{35C44BC7-28D1-48E3-8C5F-B2B5CE69CC06}" type="parTrans" cxnId="{E8DB5AA9-41E3-4EBB-94C6-509BC8EC1229}">
      <dgm:prSet/>
      <dgm:spPr/>
      <dgm:t>
        <a:bodyPr/>
        <a:lstStyle/>
        <a:p>
          <a:endParaRPr lang="en-US"/>
        </a:p>
      </dgm:t>
    </dgm:pt>
    <dgm:pt modelId="{41E5315D-4CB6-4289-8A69-6BDF2F801FCB}" type="sibTrans" cxnId="{E8DB5AA9-41E3-4EBB-94C6-509BC8EC1229}">
      <dgm:prSet/>
      <dgm:spPr/>
      <dgm:t>
        <a:bodyPr/>
        <a:lstStyle/>
        <a:p>
          <a:endParaRPr lang="en-US"/>
        </a:p>
      </dgm:t>
    </dgm:pt>
    <dgm:pt modelId="{4E6AC8D6-CE17-4D8C-BA1E-D50ECA3BB776}" type="pres">
      <dgm:prSet presAssocID="{BE67A65B-510F-446B-AEE1-161EC906EFB6}" presName="diagram" presStyleCnt="0">
        <dgm:presLayoutVars>
          <dgm:dir/>
          <dgm:resizeHandles val="exact"/>
        </dgm:presLayoutVars>
      </dgm:prSet>
      <dgm:spPr/>
    </dgm:pt>
    <dgm:pt modelId="{783C0F24-CD82-4998-8D1D-8461899BAA16}" type="pres">
      <dgm:prSet presAssocID="{2CB45317-DF3B-484D-B4C0-91C05CEC8D9D}" presName="node" presStyleLbl="node1" presStyleIdx="0" presStyleCnt="6">
        <dgm:presLayoutVars>
          <dgm:bulletEnabled val="1"/>
        </dgm:presLayoutVars>
      </dgm:prSet>
      <dgm:spPr/>
    </dgm:pt>
    <dgm:pt modelId="{9A50573A-F1CB-49AC-9C85-B6ABD9B1F9C2}" type="pres">
      <dgm:prSet presAssocID="{9C4B7E7E-C6EA-4962-8EBA-209D7EB32E46}" presName="sibTrans" presStyleCnt="0"/>
      <dgm:spPr/>
    </dgm:pt>
    <dgm:pt modelId="{9EA06AEB-3735-444E-AFD2-6E05B3C8D547}" type="pres">
      <dgm:prSet presAssocID="{2420EB69-EED7-4ABB-84E1-C4244A8900DC}" presName="node" presStyleLbl="node1" presStyleIdx="1" presStyleCnt="6">
        <dgm:presLayoutVars>
          <dgm:bulletEnabled val="1"/>
        </dgm:presLayoutVars>
      </dgm:prSet>
      <dgm:spPr/>
    </dgm:pt>
    <dgm:pt modelId="{DEAD7520-4BC5-4F70-9938-EC90261D5332}" type="pres">
      <dgm:prSet presAssocID="{F1F8AE2D-3A22-463E-9FF1-06D62D5297E9}" presName="sibTrans" presStyleCnt="0"/>
      <dgm:spPr/>
    </dgm:pt>
    <dgm:pt modelId="{BFD7D0D2-E8FA-4E73-83C2-1E252A3C41CC}" type="pres">
      <dgm:prSet presAssocID="{37CCE54E-FA01-412E-B8A8-5E46677C27E7}" presName="node" presStyleLbl="node1" presStyleIdx="2" presStyleCnt="6">
        <dgm:presLayoutVars>
          <dgm:bulletEnabled val="1"/>
        </dgm:presLayoutVars>
      </dgm:prSet>
      <dgm:spPr/>
    </dgm:pt>
    <dgm:pt modelId="{9A5C695F-F564-4693-86CA-780066CA6DF5}" type="pres">
      <dgm:prSet presAssocID="{457B1689-8897-4A32-8E97-9E5285BCAF45}" presName="sibTrans" presStyleCnt="0"/>
      <dgm:spPr/>
    </dgm:pt>
    <dgm:pt modelId="{7AAF10F1-CBEE-45FF-B805-EC1D083988E8}" type="pres">
      <dgm:prSet presAssocID="{CDBD0E8F-EF6A-40CA-B46A-1B4B0E11473C}" presName="node" presStyleLbl="node1" presStyleIdx="3" presStyleCnt="6">
        <dgm:presLayoutVars>
          <dgm:bulletEnabled val="1"/>
        </dgm:presLayoutVars>
      </dgm:prSet>
      <dgm:spPr/>
    </dgm:pt>
    <dgm:pt modelId="{3EE41C3C-A379-44A1-B41D-C824C5871D78}" type="pres">
      <dgm:prSet presAssocID="{3D5C9CEF-692A-4242-823B-541236D0C7C1}" presName="sibTrans" presStyleCnt="0"/>
      <dgm:spPr/>
    </dgm:pt>
    <dgm:pt modelId="{662C1798-7CBC-454C-8CBE-4C21F79C48B2}" type="pres">
      <dgm:prSet presAssocID="{E0812FB8-0740-471A-BABC-F777C8EC44BC}" presName="node" presStyleLbl="node1" presStyleIdx="4" presStyleCnt="6">
        <dgm:presLayoutVars>
          <dgm:bulletEnabled val="1"/>
        </dgm:presLayoutVars>
      </dgm:prSet>
      <dgm:spPr/>
    </dgm:pt>
    <dgm:pt modelId="{0273C9AF-69A7-4278-A9E8-6ED83F1CB510}" type="pres">
      <dgm:prSet presAssocID="{092ADBEA-6C73-4634-9DD8-437606C9C377}" presName="sibTrans" presStyleCnt="0"/>
      <dgm:spPr/>
    </dgm:pt>
    <dgm:pt modelId="{2B3CB8EF-3C0B-400F-955F-95B636314D96}" type="pres">
      <dgm:prSet presAssocID="{EA1C3764-918D-43C2-9AFE-A9623A8BE286}" presName="node" presStyleLbl="node1" presStyleIdx="5" presStyleCnt="6">
        <dgm:presLayoutVars>
          <dgm:bulletEnabled val="1"/>
        </dgm:presLayoutVars>
      </dgm:prSet>
      <dgm:spPr/>
    </dgm:pt>
  </dgm:ptLst>
  <dgm:cxnLst>
    <dgm:cxn modelId="{BF360D02-F61D-4342-B360-DBCE148DAC96}" srcId="{BE67A65B-510F-446B-AEE1-161EC906EFB6}" destId="{E0812FB8-0740-471A-BABC-F777C8EC44BC}" srcOrd="4" destOrd="0" parTransId="{C2D70BF5-CE0D-411B-A4CE-DCC2665CEB02}" sibTransId="{092ADBEA-6C73-4634-9DD8-437606C9C377}"/>
    <dgm:cxn modelId="{8CDA1908-7846-46D6-8F02-21D8527925BB}" srcId="{BE67A65B-510F-446B-AEE1-161EC906EFB6}" destId="{CDBD0E8F-EF6A-40CA-B46A-1B4B0E11473C}" srcOrd="3" destOrd="0" parTransId="{5E738A09-B9CE-4933-9336-8CE318ABDAD7}" sibTransId="{3D5C9CEF-692A-4242-823B-541236D0C7C1}"/>
    <dgm:cxn modelId="{9612B324-B72E-4B39-ACED-2AFE7543E043}" srcId="{BE67A65B-510F-446B-AEE1-161EC906EFB6}" destId="{2420EB69-EED7-4ABB-84E1-C4244A8900DC}" srcOrd="1" destOrd="0" parTransId="{168F5E25-B0A2-4E93-BB69-3CC51F9901FE}" sibTransId="{F1F8AE2D-3A22-463E-9FF1-06D62D5297E9}"/>
    <dgm:cxn modelId="{F72EFC38-1CD6-40BC-8834-4FB0226DD525}" type="presOf" srcId="{37CCE54E-FA01-412E-B8A8-5E46677C27E7}" destId="{BFD7D0D2-E8FA-4E73-83C2-1E252A3C41CC}" srcOrd="0" destOrd="0" presId="urn:microsoft.com/office/officeart/2005/8/layout/default"/>
    <dgm:cxn modelId="{C2DE3574-9ECD-4A0B-B3F8-4FAEF5F16D7D}" type="presOf" srcId="{BE67A65B-510F-446B-AEE1-161EC906EFB6}" destId="{4E6AC8D6-CE17-4D8C-BA1E-D50ECA3BB776}" srcOrd="0" destOrd="0" presId="urn:microsoft.com/office/officeart/2005/8/layout/default"/>
    <dgm:cxn modelId="{B40BC686-B3C1-45D4-BF29-035616933BFD}" type="presOf" srcId="{E0812FB8-0740-471A-BABC-F777C8EC44BC}" destId="{662C1798-7CBC-454C-8CBE-4C21F79C48B2}" srcOrd="0" destOrd="0" presId="urn:microsoft.com/office/officeart/2005/8/layout/default"/>
    <dgm:cxn modelId="{3E77C49C-4877-495B-A181-16586243862F}" type="presOf" srcId="{EA1C3764-918D-43C2-9AFE-A9623A8BE286}" destId="{2B3CB8EF-3C0B-400F-955F-95B636314D96}" srcOrd="0" destOrd="0" presId="urn:microsoft.com/office/officeart/2005/8/layout/default"/>
    <dgm:cxn modelId="{E8DB5AA9-41E3-4EBB-94C6-509BC8EC1229}" srcId="{BE67A65B-510F-446B-AEE1-161EC906EFB6}" destId="{EA1C3764-918D-43C2-9AFE-A9623A8BE286}" srcOrd="5" destOrd="0" parTransId="{35C44BC7-28D1-48E3-8C5F-B2B5CE69CC06}" sibTransId="{41E5315D-4CB6-4289-8A69-6BDF2F801FCB}"/>
    <dgm:cxn modelId="{22D094BE-1AB7-4358-8D6F-F905459358C1}" type="presOf" srcId="{2CB45317-DF3B-484D-B4C0-91C05CEC8D9D}" destId="{783C0F24-CD82-4998-8D1D-8461899BAA16}" srcOrd="0" destOrd="0" presId="urn:microsoft.com/office/officeart/2005/8/layout/default"/>
    <dgm:cxn modelId="{050C59E4-ED4C-4DAC-85C2-8CE5D3364B04}" srcId="{BE67A65B-510F-446B-AEE1-161EC906EFB6}" destId="{2CB45317-DF3B-484D-B4C0-91C05CEC8D9D}" srcOrd="0" destOrd="0" parTransId="{96145439-1C11-47C3-9137-60DB6C267EF0}" sibTransId="{9C4B7E7E-C6EA-4962-8EBA-209D7EB32E46}"/>
    <dgm:cxn modelId="{5B9F8EE4-FC97-456F-8E86-05B15330F8FF}" srcId="{BE67A65B-510F-446B-AEE1-161EC906EFB6}" destId="{37CCE54E-FA01-412E-B8A8-5E46677C27E7}" srcOrd="2" destOrd="0" parTransId="{EC083C90-96BE-4E80-83E1-6B133AF6E51D}" sibTransId="{457B1689-8897-4A32-8E97-9E5285BCAF45}"/>
    <dgm:cxn modelId="{2BFBBAF5-AE18-48B0-817D-ECD7C1621923}" type="presOf" srcId="{CDBD0E8F-EF6A-40CA-B46A-1B4B0E11473C}" destId="{7AAF10F1-CBEE-45FF-B805-EC1D083988E8}" srcOrd="0" destOrd="0" presId="urn:microsoft.com/office/officeart/2005/8/layout/default"/>
    <dgm:cxn modelId="{56A050FB-0D0B-424F-BC71-16AEF4CB6531}" type="presOf" srcId="{2420EB69-EED7-4ABB-84E1-C4244A8900DC}" destId="{9EA06AEB-3735-444E-AFD2-6E05B3C8D547}" srcOrd="0" destOrd="0" presId="urn:microsoft.com/office/officeart/2005/8/layout/default"/>
    <dgm:cxn modelId="{38741F7B-DD97-4A01-8932-C55C8317ECC2}" type="presParOf" srcId="{4E6AC8D6-CE17-4D8C-BA1E-D50ECA3BB776}" destId="{783C0F24-CD82-4998-8D1D-8461899BAA16}" srcOrd="0" destOrd="0" presId="urn:microsoft.com/office/officeart/2005/8/layout/default"/>
    <dgm:cxn modelId="{B4064C46-AC62-456C-8B78-E71FF07E711E}" type="presParOf" srcId="{4E6AC8D6-CE17-4D8C-BA1E-D50ECA3BB776}" destId="{9A50573A-F1CB-49AC-9C85-B6ABD9B1F9C2}" srcOrd="1" destOrd="0" presId="urn:microsoft.com/office/officeart/2005/8/layout/default"/>
    <dgm:cxn modelId="{8FF28722-D2FB-48C0-811A-7E6F1F1C2609}" type="presParOf" srcId="{4E6AC8D6-CE17-4D8C-BA1E-D50ECA3BB776}" destId="{9EA06AEB-3735-444E-AFD2-6E05B3C8D547}" srcOrd="2" destOrd="0" presId="urn:microsoft.com/office/officeart/2005/8/layout/default"/>
    <dgm:cxn modelId="{C295333F-EFF3-4B33-ABAD-DE2CFA0A3BD3}" type="presParOf" srcId="{4E6AC8D6-CE17-4D8C-BA1E-D50ECA3BB776}" destId="{DEAD7520-4BC5-4F70-9938-EC90261D5332}" srcOrd="3" destOrd="0" presId="urn:microsoft.com/office/officeart/2005/8/layout/default"/>
    <dgm:cxn modelId="{BA499632-AA2D-4BF9-BE91-27107832452E}" type="presParOf" srcId="{4E6AC8D6-CE17-4D8C-BA1E-D50ECA3BB776}" destId="{BFD7D0D2-E8FA-4E73-83C2-1E252A3C41CC}" srcOrd="4" destOrd="0" presId="urn:microsoft.com/office/officeart/2005/8/layout/default"/>
    <dgm:cxn modelId="{18DFA6EE-787E-4912-8A66-496B233104CA}" type="presParOf" srcId="{4E6AC8D6-CE17-4D8C-BA1E-D50ECA3BB776}" destId="{9A5C695F-F564-4693-86CA-780066CA6DF5}" srcOrd="5" destOrd="0" presId="urn:microsoft.com/office/officeart/2005/8/layout/default"/>
    <dgm:cxn modelId="{31BD7C5C-0547-4F83-BF34-99E438941728}" type="presParOf" srcId="{4E6AC8D6-CE17-4D8C-BA1E-D50ECA3BB776}" destId="{7AAF10F1-CBEE-45FF-B805-EC1D083988E8}" srcOrd="6" destOrd="0" presId="urn:microsoft.com/office/officeart/2005/8/layout/default"/>
    <dgm:cxn modelId="{E878D968-BE04-4929-8171-2555DA439110}" type="presParOf" srcId="{4E6AC8D6-CE17-4D8C-BA1E-D50ECA3BB776}" destId="{3EE41C3C-A379-44A1-B41D-C824C5871D78}" srcOrd="7" destOrd="0" presId="urn:microsoft.com/office/officeart/2005/8/layout/default"/>
    <dgm:cxn modelId="{46D21C93-EC96-4CEE-A79B-EB544A832AFF}" type="presParOf" srcId="{4E6AC8D6-CE17-4D8C-BA1E-D50ECA3BB776}" destId="{662C1798-7CBC-454C-8CBE-4C21F79C48B2}" srcOrd="8" destOrd="0" presId="urn:microsoft.com/office/officeart/2005/8/layout/default"/>
    <dgm:cxn modelId="{E0999D69-B7FB-4ECE-9932-D3DE8B3FF811}" type="presParOf" srcId="{4E6AC8D6-CE17-4D8C-BA1E-D50ECA3BB776}" destId="{0273C9AF-69A7-4278-A9E8-6ED83F1CB510}" srcOrd="9" destOrd="0" presId="urn:microsoft.com/office/officeart/2005/8/layout/default"/>
    <dgm:cxn modelId="{8DB9103E-AC58-47FE-886F-A16D0B3081AC}" type="presParOf" srcId="{4E6AC8D6-CE17-4D8C-BA1E-D50ECA3BB776}" destId="{2B3CB8EF-3C0B-400F-955F-95B636314D96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7ECC48B-4E00-40AE-B35E-FEEE554455FF}" type="doc">
      <dgm:prSet loTypeId="urn:microsoft.com/office/officeart/2005/8/layout/list1" loCatId="list" qsTypeId="urn:microsoft.com/office/officeart/2005/8/quickstyle/simple2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BDC56D57-D5B7-4723-8670-3B87FE8FAB0E}">
      <dgm:prSet/>
      <dgm:spPr/>
      <dgm:t>
        <a:bodyPr/>
        <a:lstStyle/>
        <a:p>
          <a:r>
            <a:rPr lang="en-US"/>
            <a:t>Alcoolism</a:t>
          </a:r>
        </a:p>
      </dgm:t>
    </dgm:pt>
    <dgm:pt modelId="{9EE538F4-6883-4CAA-B302-0AE843F0E168}" type="parTrans" cxnId="{0EE421C7-3A68-4C66-8AEE-A2ECC06DB457}">
      <dgm:prSet/>
      <dgm:spPr/>
      <dgm:t>
        <a:bodyPr/>
        <a:lstStyle/>
        <a:p>
          <a:endParaRPr lang="en-US"/>
        </a:p>
      </dgm:t>
    </dgm:pt>
    <dgm:pt modelId="{056ECBF9-EACF-4750-A4F7-981F4838B552}" type="sibTrans" cxnId="{0EE421C7-3A68-4C66-8AEE-A2ECC06DB457}">
      <dgm:prSet/>
      <dgm:spPr/>
      <dgm:t>
        <a:bodyPr/>
        <a:lstStyle/>
        <a:p>
          <a:endParaRPr lang="en-US"/>
        </a:p>
      </dgm:t>
    </dgm:pt>
    <dgm:pt modelId="{2F1EB93D-59BF-41C6-B495-9AC93FD13E36}">
      <dgm:prSet/>
      <dgm:spPr/>
      <dgm:t>
        <a:bodyPr/>
        <a:lstStyle/>
        <a:p>
          <a:r>
            <a:rPr lang="en-US"/>
            <a:t>Fumat </a:t>
          </a:r>
        </a:p>
      </dgm:t>
    </dgm:pt>
    <dgm:pt modelId="{02580AAE-7DA6-4568-AB18-7EC78FEBB55E}" type="parTrans" cxnId="{903B88E7-D980-49E7-8E9C-DD9ABAA160D3}">
      <dgm:prSet/>
      <dgm:spPr/>
      <dgm:t>
        <a:bodyPr/>
        <a:lstStyle/>
        <a:p>
          <a:endParaRPr lang="en-US"/>
        </a:p>
      </dgm:t>
    </dgm:pt>
    <dgm:pt modelId="{619A56A8-7343-4DBF-A348-B5ED22DB588A}" type="sibTrans" cxnId="{903B88E7-D980-49E7-8E9C-DD9ABAA160D3}">
      <dgm:prSet/>
      <dgm:spPr/>
      <dgm:t>
        <a:bodyPr/>
        <a:lstStyle/>
        <a:p>
          <a:endParaRPr lang="en-US"/>
        </a:p>
      </dgm:t>
    </dgm:pt>
    <dgm:pt modelId="{C7C1ABD7-4E6A-432C-80A5-0DA358D90CB1}">
      <dgm:prSet/>
      <dgm:spPr/>
      <dgm:t>
        <a:bodyPr/>
        <a:lstStyle/>
        <a:p>
          <a:r>
            <a:rPr lang="en-US"/>
            <a:t>Droguri Ilegale </a:t>
          </a:r>
        </a:p>
      </dgm:t>
    </dgm:pt>
    <dgm:pt modelId="{FBDA76E5-4AE1-48E6-8D8A-360ACAB7D05F}" type="parTrans" cxnId="{C7266DAC-2542-4604-A4D7-D7E502BB5308}">
      <dgm:prSet/>
      <dgm:spPr/>
      <dgm:t>
        <a:bodyPr/>
        <a:lstStyle/>
        <a:p>
          <a:endParaRPr lang="en-US"/>
        </a:p>
      </dgm:t>
    </dgm:pt>
    <dgm:pt modelId="{B5B15D30-C27A-4F2A-A027-ABEC5E546CAF}" type="sibTrans" cxnId="{C7266DAC-2542-4604-A4D7-D7E502BB5308}">
      <dgm:prSet/>
      <dgm:spPr/>
      <dgm:t>
        <a:bodyPr/>
        <a:lstStyle/>
        <a:p>
          <a:endParaRPr lang="en-US"/>
        </a:p>
      </dgm:t>
    </dgm:pt>
    <dgm:pt modelId="{8F8A9BC7-7061-4380-9EC4-91A5F11197A7}">
      <dgm:prSet/>
      <dgm:spPr/>
      <dgm:t>
        <a:bodyPr/>
        <a:lstStyle/>
        <a:p>
          <a:r>
            <a:rPr lang="en-US"/>
            <a:t>Sexualitate excesiva </a:t>
          </a:r>
        </a:p>
      </dgm:t>
    </dgm:pt>
    <dgm:pt modelId="{DC3FA3B0-7D8B-4FCF-AFD2-D152CD8C6B8D}" type="parTrans" cxnId="{09B99446-38F5-4636-A221-780A3A1DE4BC}">
      <dgm:prSet/>
      <dgm:spPr/>
      <dgm:t>
        <a:bodyPr/>
        <a:lstStyle/>
        <a:p>
          <a:endParaRPr lang="en-US"/>
        </a:p>
      </dgm:t>
    </dgm:pt>
    <dgm:pt modelId="{963B1348-8EB4-4DF5-BFA3-1B9118CA321D}" type="sibTrans" cxnId="{09B99446-38F5-4636-A221-780A3A1DE4BC}">
      <dgm:prSet/>
      <dgm:spPr/>
      <dgm:t>
        <a:bodyPr/>
        <a:lstStyle/>
        <a:p>
          <a:endParaRPr lang="en-US"/>
        </a:p>
      </dgm:t>
    </dgm:pt>
    <dgm:pt modelId="{420E3B12-1D81-4A55-A12F-2725E59CF434}">
      <dgm:prSet/>
      <dgm:spPr/>
      <dgm:t>
        <a:bodyPr/>
        <a:lstStyle/>
        <a:p>
          <a:r>
            <a:rPr lang="en-US"/>
            <a:t>Pornografie </a:t>
          </a:r>
        </a:p>
      </dgm:t>
    </dgm:pt>
    <dgm:pt modelId="{47E66A7C-4C02-4BC5-8406-81DE1AE406E0}" type="parTrans" cxnId="{45241CF4-D198-48D9-9C9D-255D64B4C4C7}">
      <dgm:prSet/>
      <dgm:spPr/>
      <dgm:t>
        <a:bodyPr/>
        <a:lstStyle/>
        <a:p>
          <a:endParaRPr lang="en-US"/>
        </a:p>
      </dgm:t>
    </dgm:pt>
    <dgm:pt modelId="{04F6014A-F797-4E5A-BC56-BA8D8248C787}" type="sibTrans" cxnId="{45241CF4-D198-48D9-9C9D-255D64B4C4C7}">
      <dgm:prSet/>
      <dgm:spPr/>
      <dgm:t>
        <a:bodyPr/>
        <a:lstStyle/>
        <a:p>
          <a:endParaRPr lang="en-US"/>
        </a:p>
      </dgm:t>
    </dgm:pt>
    <dgm:pt modelId="{6DC309F1-8136-490E-BFC7-F28E676E9A2A}">
      <dgm:prSet/>
      <dgm:spPr/>
      <dgm:t>
        <a:bodyPr/>
        <a:lstStyle/>
        <a:p>
          <a:r>
            <a:rPr lang="en-US"/>
            <a:t>Jocuri de Noroc</a:t>
          </a:r>
        </a:p>
      </dgm:t>
    </dgm:pt>
    <dgm:pt modelId="{6C867707-3851-4CFA-A685-0D6AD8568CEC}" type="parTrans" cxnId="{C0DF4FF7-4508-4D9C-B812-CB8AC65C9D00}">
      <dgm:prSet/>
      <dgm:spPr/>
      <dgm:t>
        <a:bodyPr/>
        <a:lstStyle/>
        <a:p>
          <a:endParaRPr lang="en-US"/>
        </a:p>
      </dgm:t>
    </dgm:pt>
    <dgm:pt modelId="{152C8EBF-2A55-475E-BE83-BDC5C8745CD9}" type="sibTrans" cxnId="{C0DF4FF7-4508-4D9C-B812-CB8AC65C9D00}">
      <dgm:prSet/>
      <dgm:spPr/>
      <dgm:t>
        <a:bodyPr/>
        <a:lstStyle/>
        <a:p>
          <a:endParaRPr lang="en-US"/>
        </a:p>
      </dgm:t>
    </dgm:pt>
    <dgm:pt modelId="{D4222C40-EA95-4A5C-A94B-8A564735786F}" type="pres">
      <dgm:prSet presAssocID="{67ECC48B-4E00-40AE-B35E-FEEE554455FF}" presName="linear" presStyleCnt="0">
        <dgm:presLayoutVars>
          <dgm:dir/>
          <dgm:animLvl val="lvl"/>
          <dgm:resizeHandles val="exact"/>
        </dgm:presLayoutVars>
      </dgm:prSet>
      <dgm:spPr/>
    </dgm:pt>
    <dgm:pt modelId="{CF5F8739-0A2A-4879-A1F8-F84DAC78A67C}" type="pres">
      <dgm:prSet presAssocID="{BDC56D57-D5B7-4723-8670-3B87FE8FAB0E}" presName="parentLin" presStyleCnt="0"/>
      <dgm:spPr/>
    </dgm:pt>
    <dgm:pt modelId="{F64047BB-6934-4828-95E8-1187B372699B}" type="pres">
      <dgm:prSet presAssocID="{BDC56D57-D5B7-4723-8670-3B87FE8FAB0E}" presName="parentLeftMargin" presStyleLbl="node1" presStyleIdx="0" presStyleCnt="6"/>
      <dgm:spPr/>
    </dgm:pt>
    <dgm:pt modelId="{78EA8115-4712-405C-A077-68457E5E8A90}" type="pres">
      <dgm:prSet presAssocID="{BDC56D57-D5B7-4723-8670-3B87FE8FAB0E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00055605-6151-4880-81AB-F38E24ADABF4}" type="pres">
      <dgm:prSet presAssocID="{BDC56D57-D5B7-4723-8670-3B87FE8FAB0E}" presName="negativeSpace" presStyleCnt="0"/>
      <dgm:spPr/>
    </dgm:pt>
    <dgm:pt modelId="{927C5655-D230-4B91-8140-08E41AD2F090}" type="pres">
      <dgm:prSet presAssocID="{BDC56D57-D5B7-4723-8670-3B87FE8FAB0E}" presName="childText" presStyleLbl="conFgAcc1" presStyleIdx="0" presStyleCnt="6">
        <dgm:presLayoutVars>
          <dgm:bulletEnabled val="1"/>
        </dgm:presLayoutVars>
      </dgm:prSet>
      <dgm:spPr/>
    </dgm:pt>
    <dgm:pt modelId="{B4DA048B-22DE-4AF2-AAA5-96D384BE03D5}" type="pres">
      <dgm:prSet presAssocID="{056ECBF9-EACF-4750-A4F7-981F4838B552}" presName="spaceBetweenRectangles" presStyleCnt="0"/>
      <dgm:spPr/>
    </dgm:pt>
    <dgm:pt modelId="{FB6FEA5C-7D76-48D8-BCFB-1C96352A6816}" type="pres">
      <dgm:prSet presAssocID="{2F1EB93D-59BF-41C6-B495-9AC93FD13E36}" presName="parentLin" presStyleCnt="0"/>
      <dgm:spPr/>
    </dgm:pt>
    <dgm:pt modelId="{AC2A4F61-6F4A-4AFF-976D-038398BB72B9}" type="pres">
      <dgm:prSet presAssocID="{2F1EB93D-59BF-41C6-B495-9AC93FD13E36}" presName="parentLeftMargin" presStyleLbl="node1" presStyleIdx="0" presStyleCnt="6"/>
      <dgm:spPr/>
    </dgm:pt>
    <dgm:pt modelId="{28F12CE2-2BB6-4717-8070-F57426409B04}" type="pres">
      <dgm:prSet presAssocID="{2F1EB93D-59BF-41C6-B495-9AC93FD13E36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3B273F6F-8D5A-47BD-9751-EE29747A9762}" type="pres">
      <dgm:prSet presAssocID="{2F1EB93D-59BF-41C6-B495-9AC93FD13E36}" presName="negativeSpace" presStyleCnt="0"/>
      <dgm:spPr/>
    </dgm:pt>
    <dgm:pt modelId="{31759557-7EC8-42FA-8115-8CF9177A9EDF}" type="pres">
      <dgm:prSet presAssocID="{2F1EB93D-59BF-41C6-B495-9AC93FD13E36}" presName="childText" presStyleLbl="conFgAcc1" presStyleIdx="1" presStyleCnt="6">
        <dgm:presLayoutVars>
          <dgm:bulletEnabled val="1"/>
        </dgm:presLayoutVars>
      </dgm:prSet>
      <dgm:spPr/>
    </dgm:pt>
    <dgm:pt modelId="{840A6F4B-6EDD-47C9-815C-81F0AB0BFF69}" type="pres">
      <dgm:prSet presAssocID="{619A56A8-7343-4DBF-A348-B5ED22DB588A}" presName="spaceBetweenRectangles" presStyleCnt="0"/>
      <dgm:spPr/>
    </dgm:pt>
    <dgm:pt modelId="{51C49141-8B49-4C7D-892D-77B7CE84A38F}" type="pres">
      <dgm:prSet presAssocID="{C7C1ABD7-4E6A-432C-80A5-0DA358D90CB1}" presName="parentLin" presStyleCnt="0"/>
      <dgm:spPr/>
    </dgm:pt>
    <dgm:pt modelId="{7CA4E082-F3D6-4968-9F88-585DDB48E63F}" type="pres">
      <dgm:prSet presAssocID="{C7C1ABD7-4E6A-432C-80A5-0DA358D90CB1}" presName="parentLeftMargin" presStyleLbl="node1" presStyleIdx="1" presStyleCnt="6"/>
      <dgm:spPr/>
    </dgm:pt>
    <dgm:pt modelId="{D3639274-54DE-4634-B1B1-4E93E108D8BF}" type="pres">
      <dgm:prSet presAssocID="{C7C1ABD7-4E6A-432C-80A5-0DA358D90CB1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1FDD4F96-CAD9-49B5-8F9F-1F1FBCCEDED0}" type="pres">
      <dgm:prSet presAssocID="{C7C1ABD7-4E6A-432C-80A5-0DA358D90CB1}" presName="negativeSpace" presStyleCnt="0"/>
      <dgm:spPr/>
    </dgm:pt>
    <dgm:pt modelId="{D02280A5-56F2-4337-BE20-9FCA5AF8E191}" type="pres">
      <dgm:prSet presAssocID="{C7C1ABD7-4E6A-432C-80A5-0DA358D90CB1}" presName="childText" presStyleLbl="conFgAcc1" presStyleIdx="2" presStyleCnt="6">
        <dgm:presLayoutVars>
          <dgm:bulletEnabled val="1"/>
        </dgm:presLayoutVars>
      </dgm:prSet>
      <dgm:spPr/>
    </dgm:pt>
    <dgm:pt modelId="{A1EDA894-8454-4CFE-8763-05508C5C240E}" type="pres">
      <dgm:prSet presAssocID="{B5B15D30-C27A-4F2A-A027-ABEC5E546CAF}" presName="spaceBetweenRectangles" presStyleCnt="0"/>
      <dgm:spPr/>
    </dgm:pt>
    <dgm:pt modelId="{408A9224-9568-42B7-A7DB-C370C6AF4D76}" type="pres">
      <dgm:prSet presAssocID="{8F8A9BC7-7061-4380-9EC4-91A5F11197A7}" presName="parentLin" presStyleCnt="0"/>
      <dgm:spPr/>
    </dgm:pt>
    <dgm:pt modelId="{97E3A51B-C885-4C93-B0D6-A0F1E8389B00}" type="pres">
      <dgm:prSet presAssocID="{8F8A9BC7-7061-4380-9EC4-91A5F11197A7}" presName="parentLeftMargin" presStyleLbl="node1" presStyleIdx="2" presStyleCnt="6"/>
      <dgm:spPr/>
    </dgm:pt>
    <dgm:pt modelId="{402E6326-2C19-4335-82A8-17C381CFDFE6}" type="pres">
      <dgm:prSet presAssocID="{8F8A9BC7-7061-4380-9EC4-91A5F11197A7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29969C2B-013D-4C5E-8EC7-F31FBACC622E}" type="pres">
      <dgm:prSet presAssocID="{8F8A9BC7-7061-4380-9EC4-91A5F11197A7}" presName="negativeSpace" presStyleCnt="0"/>
      <dgm:spPr/>
    </dgm:pt>
    <dgm:pt modelId="{B4E1A9F2-B839-4480-81C2-22355A369D23}" type="pres">
      <dgm:prSet presAssocID="{8F8A9BC7-7061-4380-9EC4-91A5F11197A7}" presName="childText" presStyleLbl="conFgAcc1" presStyleIdx="3" presStyleCnt="6">
        <dgm:presLayoutVars>
          <dgm:bulletEnabled val="1"/>
        </dgm:presLayoutVars>
      </dgm:prSet>
      <dgm:spPr/>
    </dgm:pt>
    <dgm:pt modelId="{C6AA77F2-CEA1-49CC-A4D6-6219FBEA4DF5}" type="pres">
      <dgm:prSet presAssocID="{963B1348-8EB4-4DF5-BFA3-1B9118CA321D}" presName="spaceBetweenRectangles" presStyleCnt="0"/>
      <dgm:spPr/>
    </dgm:pt>
    <dgm:pt modelId="{60A6B288-8581-4FB3-A378-FF2A82DFC552}" type="pres">
      <dgm:prSet presAssocID="{420E3B12-1D81-4A55-A12F-2725E59CF434}" presName="parentLin" presStyleCnt="0"/>
      <dgm:spPr/>
    </dgm:pt>
    <dgm:pt modelId="{5DE6CD76-5CC2-464D-866A-7E21273B020B}" type="pres">
      <dgm:prSet presAssocID="{420E3B12-1D81-4A55-A12F-2725E59CF434}" presName="parentLeftMargin" presStyleLbl="node1" presStyleIdx="3" presStyleCnt="6"/>
      <dgm:spPr/>
    </dgm:pt>
    <dgm:pt modelId="{CBE5C5A8-5E98-4415-8A9F-79FC496F0E7C}" type="pres">
      <dgm:prSet presAssocID="{420E3B12-1D81-4A55-A12F-2725E59CF434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D84D9353-3248-4AE5-B0FF-556677D8CD44}" type="pres">
      <dgm:prSet presAssocID="{420E3B12-1D81-4A55-A12F-2725E59CF434}" presName="negativeSpace" presStyleCnt="0"/>
      <dgm:spPr/>
    </dgm:pt>
    <dgm:pt modelId="{439564C3-98A3-464E-938E-B20343D4AD8F}" type="pres">
      <dgm:prSet presAssocID="{420E3B12-1D81-4A55-A12F-2725E59CF434}" presName="childText" presStyleLbl="conFgAcc1" presStyleIdx="4" presStyleCnt="6">
        <dgm:presLayoutVars>
          <dgm:bulletEnabled val="1"/>
        </dgm:presLayoutVars>
      </dgm:prSet>
      <dgm:spPr/>
    </dgm:pt>
    <dgm:pt modelId="{3FC7CF54-92C6-465A-8CD5-750545985091}" type="pres">
      <dgm:prSet presAssocID="{04F6014A-F797-4E5A-BC56-BA8D8248C787}" presName="spaceBetweenRectangles" presStyleCnt="0"/>
      <dgm:spPr/>
    </dgm:pt>
    <dgm:pt modelId="{62CE3564-72AA-414A-916C-030AF99CB8E8}" type="pres">
      <dgm:prSet presAssocID="{6DC309F1-8136-490E-BFC7-F28E676E9A2A}" presName="parentLin" presStyleCnt="0"/>
      <dgm:spPr/>
    </dgm:pt>
    <dgm:pt modelId="{854B9DD4-C561-4D00-A515-5ED81C3B2B0A}" type="pres">
      <dgm:prSet presAssocID="{6DC309F1-8136-490E-BFC7-F28E676E9A2A}" presName="parentLeftMargin" presStyleLbl="node1" presStyleIdx="4" presStyleCnt="6"/>
      <dgm:spPr/>
    </dgm:pt>
    <dgm:pt modelId="{D5751105-CCB9-4512-91A6-3394057AE63D}" type="pres">
      <dgm:prSet presAssocID="{6DC309F1-8136-490E-BFC7-F28E676E9A2A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473BEEEE-ABF5-482B-8BC4-35BA3531B48A}" type="pres">
      <dgm:prSet presAssocID="{6DC309F1-8136-490E-BFC7-F28E676E9A2A}" presName="negativeSpace" presStyleCnt="0"/>
      <dgm:spPr/>
    </dgm:pt>
    <dgm:pt modelId="{EA58C4EE-9C4B-4E28-BA62-93D260D98AE9}" type="pres">
      <dgm:prSet presAssocID="{6DC309F1-8136-490E-BFC7-F28E676E9A2A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44118F12-464D-4B42-B974-B2E8B5717F13}" type="presOf" srcId="{2F1EB93D-59BF-41C6-B495-9AC93FD13E36}" destId="{28F12CE2-2BB6-4717-8070-F57426409B04}" srcOrd="1" destOrd="0" presId="urn:microsoft.com/office/officeart/2005/8/layout/list1"/>
    <dgm:cxn modelId="{4F6A5019-9E8E-489B-9EA9-29C6B9578B76}" type="presOf" srcId="{420E3B12-1D81-4A55-A12F-2725E59CF434}" destId="{5DE6CD76-5CC2-464D-866A-7E21273B020B}" srcOrd="0" destOrd="0" presId="urn:microsoft.com/office/officeart/2005/8/layout/list1"/>
    <dgm:cxn modelId="{58D1971A-FBDE-4F39-86AD-61ED74B88CC9}" type="presOf" srcId="{2F1EB93D-59BF-41C6-B495-9AC93FD13E36}" destId="{AC2A4F61-6F4A-4AFF-976D-038398BB72B9}" srcOrd="0" destOrd="0" presId="urn:microsoft.com/office/officeart/2005/8/layout/list1"/>
    <dgm:cxn modelId="{20C91028-BC08-4EAD-88E0-DF390BB29973}" type="presOf" srcId="{6DC309F1-8136-490E-BFC7-F28E676E9A2A}" destId="{854B9DD4-C561-4D00-A515-5ED81C3B2B0A}" srcOrd="0" destOrd="0" presId="urn:microsoft.com/office/officeart/2005/8/layout/list1"/>
    <dgm:cxn modelId="{DBD26D29-3F09-4DA0-AF92-5BCF50ED118A}" type="presOf" srcId="{BDC56D57-D5B7-4723-8670-3B87FE8FAB0E}" destId="{F64047BB-6934-4828-95E8-1187B372699B}" srcOrd="0" destOrd="0" presId="urn:microsoft.com/office/officeart/2005/8/layout/list1"/>
    <dgm:cxn modelId="{4C2DBF29-AA78-4CA8-B834-74A7EC1D2995}" type="presOf" srcId="{C7C1ABD7-4E6A-432C-80A5-0DA358D90CB1}" destId="{D3639274-54DE-4634-B1B1-4E93E108D8BF}" srcOrd="1" destOrd="0" presId="urn:microsoft.com/office/officeart/2005/8/layout/list1"/>
    <dgm:cxn modelId="{ED72DC3F-FBA3-4440-8A9F-D2353352C87A}" type="presOf" srcId="{8F8A9BC7-7061-4380-9EC4-91A5F11197A7}" destId="{97E3A51B-C885-4C93-B0D6-A0F1E8389B00}" srcOrd="0" destOrd="0" presId="urn:microsoft.com/office/officeart/2005/8/layout/list1"/>
    <dgm:cxn modelId="{09B99446-38F5-4636-A221-780A3A1DE4BC}" srcId="{67ECC48B-4E00-40AE-B35E-FEEE554455FF}" destId="{8F8A9BC7-7061-4380-9EC4-91A5F11197A7}" srcOrd="3" destOrd="0" parTransId="{DC3FA3B0-7D8B-4FCF-AFD2-D152CD8C6B8D}" sibTransId="{963B1348-8EB4-4DF5-BFA3-1B9118CA321D}"/>
    <dgm:cxn modelId="{BFFD2E48-25C3-4ED4-8B9E-086742B95F6B}" type="presOf" srcId="{6DC309F1-8136-490E-BFC7-F28E676E9A2A}" destId="{D5751105-CCB9-4512-91A6-3394057AE63D}" srcOrd="1" destOrd="0" presId="urn:microsoft.com/office/officeart/2005/8/layout/list1"/>
    <dgm:cxn modelId="{04F3514D-C3E5-4C60-AA5F-D3146C59CCA1}" type="presOf" srcId="{C7C1ABD7-4E6A-432C-80A5-0DA358D90CB1}" destId="{7CA4E082-F3D6-4968-9F88-585DDB48E63F}" srcOrd="0" destOrd="0" presId="urn:microsoft.com/office/officeart/2005/8/layout/list1"/>
    <dgm:cxn modelId="{30FDE575-31A5-487D-B9D2-EA9F4A552F2D}" type="presOf" srcId="{67ECC48B-4E00-40AE-B35E-FEEE554455FF}" destId="{D4222C40-EA95-4A5C-A94B-8A564735786F}" srcOrd="0" destOrd="0" presId="urn:microsoft.com/office/officeart/2005/8/layout/list1"/>
    <dgm:cxn modelId="{017484A1-6B34-4403-9D2B-DBC30CA63E3B}" type="presOf" srcId="{BDC56D57-D5B7-4723-8670-3B87FE8FAB0E}" destId="{78EA8115-4712-405C-A077-68457E5E8A90}" srcOrd="1" destOrd="0" presId="urn:microsoft.com/office/officeart/2005/8/layout/list1"/>
    <dgm:cxn modelId="{C7266DAC-2542-4604-A4D7-D7E502BB5308}" srcId="{67ECC48B-4E00-40AE-B35E-FEEE554455FF}" destId="{C7C1ABD7-4E6A-432C-80A5-0DA358D90CB1}" srcOrd="2" destOrd="0" parTransId="{FBDA76E5-4AE1-48E6-8D8A-360ACAB7D05F}" sibTransId="{B5B15D30-C27A-4F2A-A027-ABEC5E546CAF}"/>
    <dgm:cxn modelId="{DD9288AD-7F72-40F1-8C96-E132BF27B6B4}" type="presOf" srcId="{8F8A9BC7-7061-4380-9EC4-91A5F11197A7}" destId="{402E6326-2C19-4335-82A8-17C381CFDFE6}" srcOrd="1" destOrd="0" presId="urn:microsoft.com/office/officeart/2005/8/layout/list1"/>
    <dgm:cxn modelId="{0EE421C7-3A68-4C66-8AEE-A2ECC06DB457}" srcId="{67ECC48B-4E00-40AE-B35E-FEEE554455FF}" destId="{BDC56D57-D5B7-4723-8670-3B87FE8FAB0E}" srcOrd="0" destOrd="0" parTransId="{9EE538F4-6883-4CAA-B302-0AE843F0E168}" sibTransId="{056ECBF9-EACF-4750-A4F7-981F4838B552}"/>
    <dgm:cxn modelId="{903B88E7-D980-49E7-8E9C-DD9ABAA160D3}" srcId="{67ECC48B-4E00-40AE-B35E-FEEE554455FF}" destId="{2F1EB93D-59BF-41C6-B495-9AC93FD13E36}" srcOrd="1" destOrd="0" parTransId="{02580AAE-7DA6-4568-AB18-7EC78FEBB55E}" sibTransId="{619A56A8-7343-4DBF-A348-B5ED22DB588A}"/>
    <dgm:cxn modelId="{45241CF4-D198-48D9-9C9D-255D64B4C4C7}" srcId="{67ECC48B-4E00-40AE-B35E-FEEE554455FF}" destId="{420E3B12-1D81-4A55-A12F-2725E59CF434}" srcOrd="4" destOrd="0" parTransId="{47E66A7C-4C02-4BC5-8406-81DE1AE406E0}" sibTransId="{04F6014A-F797-4E5A-BC56-BA8D8248C787}"/>
    <dgm:cxn modelId="{C0DF4FF7-4508-4D9C-B812-CB8AC65C9D00}" srcId="{67ECC48B-4E00-40AE-B35E-FEEE554455FF}" destId="{6DC309F1-8136-490E-BFC7-F28E676E9A2A}" srcOrd="5" destOrd="0" parTransId="{6C867707-3851-4CFA-A685-0D6AD8568CEC}" sibTransId="{152C8EBF-2A55-475E-BE83-BDC5C8745CD9}"/>
    <dgm:cxn modelId="{B02CF2FC-6A86-4872-91E7-F72B8AAEA16A}" type="presOf" srcId="{420E3B12-1D81-4A55-A12F-2725E59CF434}" destId="{CBE5C5A8-5E98-4415-8A9F-79FC496F0E7C}" srcOrd="1" destOrd="0" presId="urn:microsoft.com/office/officeart/2005/8/layout/list1"/>
    <dgm:cxn modelId="{307D2C37-2A4C-46F6-9903-F9A9391041E0}" type="presParOf" srcId="{D4222C40-EA95-4A5C-A94B-8A564735786F}" destId="{CF5F8739-0A2A-4879-A1F8-F84DAC78A67C}" srcOrd="0" destOrd="0" presId="urn:microsoft.com/office/officeart/2005/8/layout/list1"/>
    <dgm:cxn modelId="{A5564AAB-5182-4416-AAEE-35C859E95EC7}" type="presParOf" srcId="{CF5F8739-0A2A-4879-A1F8-F84DAC78A67C}" destId="{F64047BB-6934-4828-95E8-1187B372699B}" srcOrd="0" destOrd="0" presId="urn:microsoft.com/office/officeart/2005/8/layout/list1"/>
    <dgm:cxn modelId="{08707CA4-9273-4E3D-BAF4-AACA893B8B23}" type="presParOf" srcId="{CF5F8739-0A2A-4879-A1F8-F84DAC78A67C}" destId="{78EA8115-4712-405C-A077-68457E5E8A90}" srcOrd="1" destOrd="0" presId="urn:microsoft.com/office/officeart/2005/8/layout/list1"/>
    <dgm:cxn modelId="{910AC65D-8C4D-4B22-A525-185E2E0804A1}" type="presParOf" srcId="{D4222C40-EA95-4A5C-A94B-8A564735786F}" destId="{00055605-6151-4880-81AB-F38E24ADABF4}" srcOrd="1" destOrd="0" presId="urn:microsoft.com/office/officeart/2005/8/layout/list1"/>
    <dgm:cxn modelId="{EDECBB5F-490B-4A57-A06C-2015AAFA7398}" type="presParOf" srcId="{D4222C40-EA95-4A5C-A94B-8A564735786F}" destId="{927C5655-D230-4B91-8140-08E41AD2F090}" srcOrd="2" destOrd="0" presId="urn:microsoft.com/office/officeart/2005/8/layout/list1"/>
    <dgm:cxn modelId="{C37F4638-42C2-46FB-908D-E0A9D9D2F1E2}" type="presParOf" srcId="{D4222C40-EA95-4A5C-A94B-8A564735786F}" destId="{B4DA048B-22DE-4AF2-AAA5-96D384BE03D5}" srcOrd="3" destOrd="0" presId="urn:microsoft.com/office/officeart/2005/8/layout/list1"/>
    <dgm:cxn modelId="{AC1CEE83-10DF-4EAB-A594-BC2C2E96B21D}" type="presParOf" srcId="{D4222C40-EA95-4A5C-A94B-8A564735786F}" destId="{FB6FEA5C-7D76-48D8-BCFB-1C96352A6816}" srcOrd="4" destOrd="0" presId="urn:microsoft.com/office/officeart/2005/8/layout/list1"/>
    <dgm:cxn modelId="{175EF804-DD0D-48F9-AE73-817558951162}" type="presParOf" srcId="{FB6FEA5C-7D76-48D8-BCFB-1C96352A6816}" destId="{AC2A4F61-6F4A-4AFF-976D-038398BB72B9}" srcOrd="0" destOrd="0" presId="urn:microsoft.com/office/officeart/2005/8/layout/list1"/>
    <dgm:cxn modelId="{8596184D-1A69-425B-868C-9E848962BDD6}" type="presParOf" srcId="{FB6FEA5C-7D76-48D8-BCFB-1C96352A6816}" destId="{28F12CE2-2BB6-4717-8070-F57426409B04}" srcOrd="1" destOrd="0" presId="urn:microsoft.com/office/officeart/2005/8/layout/list1"/>
    <dgm:cxn modelId="{CC565C0B-66D5-4DB1-A249-7F91D0ED959F}" type="presParOf" srcId="{D4222C40-EA95-4A5C-A94B-8A564735786F}" destId="{3B273F6F-8D5A-47BD-9751-EE29747A9762}" srcOrd="5" destOrd="0" presId="urn:microsoft.com/office/officeart/2005/8/layout/list1"/>
    <dgm:cxn modelId="{1AC295B0-7135-4006-9CD6-785BD3C95F71}" type="presParOf" srcId="{D4222C40-EA95-4A5C-A94B-8A564735786F}" destId="{31759557-7EC8-42FA-8115-8CF9177A9EDF}" srcOrd="6" destOrd="0" presId="urn:microsoft.com/office/officeart/2005/8/layout/list1"/>
    <dgm:cxn modelId="{67A57F81-94AC-4A0E-B4D8-D3DBE2371C90}" type="presParOf" srcId="{D4222C40-EA95-4A5C-A94B-8A564735786F}" destId="{840A6F4B-6EDD-47C9-815C-81F0AB0BFF69}" srcOrd="7" destOrd="0" presId="urn:microsoft.com/office/officeart/2005/8/layout/list1"/>
    <dgm:cxn modelId="{106EB1A3-E2E1-4DE5-9EE5-EE8F0A0BBB5F}" type="presParOf" srcId="{D4222C40-EA95-4A5C-A94B-8A564735786F}" destId="{51C49141-8B49-4C7D-892D-77B7CE84A38F}" srcOrd="8" destOrd="0" presId="urn:microsoft.com/office/officeart/2005/8/layout/list1"/>
    <dgm:cxn modelId="{35E1AC04-E395-40D6-BD63-0E325ADDFD41}" type="presParOf" srcId="{51C49141-8B49-4C7D-892D-77B7CE84A38F}" destId="{7CA4E082-F3D6-4968-9F88-585DDB48E63F}" srcOrd="0" destOrd="0" presId="urn:microsoft.com/office/officeart/2005/8/layout/list1"/>
    <dgm:cxn modelId="{E846404A-DB81-43E0-B2CE-5D9F73A5B9CB}" type="presParOf" srcId="{51C49141-8B49-4C7D-892D-77B7CE84A38F}" destId="{D3639274-54DE-4634-B1B1-4E93E108D8BF}" srcOrd="1" destOrd="0" presId="urn:microsoft.com/office/officeart/2005/8/layout/list1"/>
    <dgm:cxn modelId="{3158B773-F51D-4ED7-A68D-86A33EFF66B5}" type="presParOf" srcId="{D4222C40-EA95-4A5C-A94B-8A564735786F}" destId="{1FDD4F96-CAD9-49B5-8F9F-1F1FBCCEDED0}" srcOrd="9" destOrd="0" presId="urn:microsoft.com/office/officeart/2005/8/layout/list1"/>
    <dgm:cxn modelId="{2F268A1E-D6FD-40D3-B587-2FEBAE5A160E}" type="presParOf" srcId="{D4222C40-EA95-4A5C-A94B-8A564735786F}" destId="{D02280A5-56F2-4337-BE20-9FCA5AF8E191}" srcOrd="10" destOrd="0" presId="urn:microsoft.com/office/officeart/2005/8/layout/list1"/>
    <dgm:cxn modelId="{24C05E41-0F18-4CB2-84D5-9AED5B02B3CE}" type="presParOf" srcId="{D4222C40-EA95-4A5C-A94B-8A564735786F}" destId="{A1EDA894-8454-4CFE-8763-05508C5C240E}" srcOrd="11" destOrd="0" presId="urn:microsoft.com/office/officeart/2005/8/layout/list1"/>
    <dgm:cxn modelId="{DF7950F7-152B-46B6-AA1B-0369AC7420FA}" type="presParOf" srcId="{D4222C40-EA95-4A5C-A94B-8A564735786F}" destId="{408A9224-9568-42B7-A7DB-C370C6AF4D76}" srcOrd="12" destOrd="0" presId="urn:microsoft.com/office/officeart/2005/8/layout/list1"/>
    <dgm:cxn modelId="{77D6E167-50E0-40EA-9876-CE7C671CCF0F}" type="presParOf" srcId="{408A9224-9568-42B7-A7DB-C370C6AF4D76}" destId="{97E3A51B-C885-4C93-B0D6-A0F1E8389B00}" srcOrd="0" destOrd="0" presId="urn:microsoft.com/office/officeart/2005/8/layout/list1"/>
    <dgm:cxn modelId="{3ADFF562-F0EA-4412-8C2A-CC783545FD2D}" type="presParOf" srcId="{408A9224-9568-42B7-A7DB-C370C6AF4D76}" destId="{402E6326-2C19-4335-82A8-17C381CFDFE6}" srcOrd="1" destOrd="0" presId="urn:microsoft.com/office/officeart/2005/8/layout/list1"/>
    <dgm:cxn modelId="{65C7C647-2397-4AE0-8BFC-6AE7777101D0}" type="presParOf" srcId="{D4222C40-EA95-4A5C-A94B-8A564735786F}" destId="{29969C2B-013D-4C5E-8EC7-F31FBACC622E}" srcOrd="13" destOrd="0" presId="urn:microsoft.com/office/officeart/2005/8/layout/list1"/>
    <dgm:cxn modelId="{F36FC656-6EF1-4DEA-9D4B-EA51DE974D17}" type="presParOf" srcId="{D4222C40-EA95-4A5C-A94B-8A564735786F}" destId="{B4E1A9F2-B839-4480-81C2-22355A369D23}" srcOrd="14" destOrd="0" presId="urn:microsoft.com/office/officeart/2005/8/layout/list1"/>
    <dgm:cxn modelId="{6CAAF4EE-2672-4F74-82C1-4F78328397B5}" type="presParOf" srcId="{D4222C40-EA95-4A5C-A94B-8A564735786F}" destId="{C6AA77F2-CEA1-49CC-A4D6-6219FBEA4DF5}" srcOrd="15" destOrd="0" presId="urn:microsoft.com/office/officeart/2005/8/layout/list1"/>
    <dgm:cxn modelId="{D9ADD2E9-AB91-4F8B-97C4-DD8E34F878C9}" type="presParOf" srcId="{D4222C40-EA95-4A5C-A94B-8A564735786F}" destId="{60A6B288-8581-4FB3-A378-FF2A82DFC552}" srcOrd="16" destOrd="0" presId="urn:microsoft.com/office/officeart/2005/8/layout/list1"/>
    <dgm:cxn modelId="{6AB0FF8D-7B32-440B-A64D-F2F64E4D9FA4}" type="presParOf" srcId="{60A6B288-8581-4FB3-A378-FF2A82DFC552}" destId="{5DE6CD76-5CC2-464D-866A-7E21273B020B}" srcOrd="0" destOrd="0" presId="urn:microsoft.com/office/officeart/2005/8/layout/list1"/>
    <dgm:cxn modelId="{417292B8-1449-407F-AB1E-D7238907474C}" type="presParOf" srcId="{60A6B288-8581-4FB3-A378-FF2A82DFC552}" destId="{CBE5C5A8-5E98-4415-8A9F-79FC496F0E7C}" srcOrd="1" destOrd="0" presId="urn:microsoft.com/office/officeart/2005/8/layout/list1"/>
    <dgm:cxn modelId="{9131F2B6-B8CA-45AA-AEF6-1ABA949EF9D5}" type="presParOf" srcId="{D4222C40-EA95-4A5C-A94B-8A564735786F}" destId="{D84D9353-3248-4AE5-B0FF-556677D8CD44}" srcOrd="17" destOrd="0" presId="urn:microsoft.com/office/officeart/2005/8/layout/list1"/>
    <dgm:cxn modelId="{AC02038E-6C69-4B05-9511-02F834856612}" type="presParOf" srcId="{D4222C40-EA95-4A5C-A94B-8A564735786F}" destId="{439564C3-98A3-464E-938E-B20343D4AD8F}" srcOrd="18" destOrd="0" presId="urn:microsoft.com/office/officeart/2005/8/layout/list1"/>
    <dgm:cxn modelId="{FA581395-FCD7-459B-A3F3-7E9A41387214}" type="presParOf" srcId="{D4222C40-EA95-4A5C-A94B-8A564735786F}" destId="{3FC7CF54-92C6-465A-8CD5-750545985091}" srcOrd="19" destOrd="0" presId="urn:microsoft.com/office/officeart/2005/8/layout/list1"/>
    <dgm:cxn modelId="{FA684D8A-9B72-4BEF-A549-3D60E77B5E29}" type="presParOf" srcId="{D4222C40-EA95-4A5C-A94B-8A564735786F}" destId="{62CE3564-72AA-414A-916C-030AF99CB8E8}" srcOrd="20" destOrd="0" presId="urn:microsoft.com/office/officeart/2005/8/layout/list1"/>
    <dgm:cxn modelId="{A5FA0F5D-C626-4F2A-AC5C-1FF52F093293}" type="presParOf" srcId="{62CE3564-72AA-414A-916C-030AF99CB8E8}" destId="{854B9DD4-C561-4D00-A515-5ED81C3B2B0A}" srcOrd="0" destOrd="0" presId="urn:microsoft.com/office/officeart/2005/8/layout/list1"/>
    <dgm:cxn modelId="{4F279FBD-3C9C-4EAD-8030-4967DF1D1163}" type="presParOf" srcId="{62CE3564-72AA-414A-916C-030AF99CB8E8}" destId="{D5751105-CCB9-4512-91A6-3394057AE63D}" srcOrd="1" destOrd="0" presId="urn:microsoft.com/office/officeart/2005/8/layout/list1"/>
    <dgm:cxn modelId="{6F1FB370-819E-4DB6-82CB-06704C7EC557}" type="presParOf" srcId="{D4222C40-EA95-4A5C-A94B-8A564735786F}" destId="{473BEEEE-ABF5-482B-8BC4-35BA3531B48A}" srcOrd="21" destOrd="0" presId="urn:microsoft.com/office/officeart/2005/8/layout/list1"/>
    <dgm:cxn modelId="{310623D4-A173-4893-9461-F34D6B6D38E4}" type="presParOf" srcId="{D4222C40-EA95-4A5C-A94B-8A564735786F}" destId="{EA58C4EE-9C4B-4E28-BA62-93D260D98AE9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F224017-7253-4022-98F6-B31133F174C4}" type="doc">
      <dgm:prSet loTypeId="urn:microsoft.com/office/officeart/2005/8/layout/vProcess5" loCatId="process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52EFC41-53EA-4B91-BE03-770EE7A7D265}">
      <dgm:prSet/>
      <dgm:spPr/>
      <dgm:t>
        <a:bodyPr/>
        <a:lstStyle/>
        <a:p>
          <a:r>
            <a:rPr lang="en-US" dirty="0" err="1"/>
            <a:t>Vizita</a:t>
          </a:r>
          <a:r>
            <a:rPr lang="en-US" dirty="0"/>
            <a:t> </a:t>
          </a:r>
          <a:r>
            <a:rPr lang="en-US" dirty="0" err="1"/>
            <a:t>dentara</a:t>
          </a:r>
          <a:r>
            <a:rPr lang="en-US" dirty="0"/>
            <a:t> </a:t>
          </a:r>
          <a:r>
            <a:rPr lang="en-US" dirty="0" err="1"/>
            <a:t>sa</a:t>
          </a:r>
          <a:r>
            <a:rPr lang="en-US" dirty="0"/>
            <a:t> fie </a:t>
          </a:r>
          <a:r>
            <a:rPr lang="en-US" dirty="0" err="1"/>
            <a:t>referita</a:t>
          </a:r>
          <a:r>
            <a:rPr lang="en-US" dirty="0"/>
            <a:t> la </a:t>
          </a:r>
          <a:r>
            <a:rPr lang="en-US" dirty="0" err="1"/>
            <a:t>orice</a:t>
          </a:r>
          <a:r>
            <a:rPr lang="en-US" dirty="0"/>
            <a:t> </a:t>
          </a:r>
          <a:r>
            <a:rPr lang="en-US" dirty="0" err="1"/>
            <a:t>vizita</a:t>
          </a:r>
          <a:r>
            <a:rPr lang="en-US" dirty="0"/>
            <a:t> </a:t>
          </a:r>
          <a:r>
            <a:rPr lang="en-US" dirty="0" err="1"/>
            <a:t>medicala</a:t>
          </a:r>
          <a:r>
            <a:rPr lang="en-US" dirty="0"/>
            <a:t> –</a:t>
          </a:r>
        </a:p>
        <a:p>
          <a:r>
            <a:rPr lang="en-US" dirty="0" err="1"/>
            <a:t>Categoriile</a:t>
          </a:r>
          <a:r>
            <a:rPr lang="en-US" dirty="0"/>
            <a:t> </a:t>
          </a:r>
          <a:r>
            <a:rPr lang="en-US" dirty="0" err="1"/>
            <a:t>defavorizate</a:t>
          </a:r>
          <a:r>
            <a:rPr lang="en-US" dirty="0"/>
            <a:t> </a:t>
          </a:r>
          <a:r>
            <a:rPr lang="en-US" dirty="0" err="1"/>
            <a:t>sa</a:t>
          </a:r>
          <a:r>
            <a:rPr lang="en-US" dirty="0"/>
            <a:t> </a:t>
          </a:r>
          <a:r>
            <a:rPr lang="en-US" dirty="0" err="1"/>
            <a:t>aiba</a:t>
          </a:r>
          <a:r>
            <a:rPr lang="en-US" dirty="0"/>
            <a:t> access </a:t>
          </a:r>
          <a:r>
            <a:rPr lang="en-US" dirty="0" err="1"/>
            <a:t>gratuit</a:t>
          </a:r>
          <a:r>
            <a:rPr lang="en-US" dirty="0"/>
            <a:t> </a:t>
          </a:r>
          <a:r>
            <a:rPr lang="en-US" dirty="0" err="1"/>
            <a:t>sau</a:t>
          </a:r>
          <a:r>
            <a:rPr lang="en-US" dirty="0"/>
            <a:t> </a:t>
          </a:r>
          <a:r>
            <a:rPr lang="en-US" dirty="0" err="1"/>
            <a:t>redus</a:t>
          </a:r>
          <a:r>
            <a:rPr lang="en-US" dirty="0"/>
            <a:t> la </a:t>
          </a:r>
          <a:r>
            <a:rPr lang="en-US" dirty="0" err="1"/>
            <a:t>vizite</a:t>
          </a:r>
          <a:r>
            <a:rPr lang="en-US" dirty="0"/>
            <a:t> </a:t>
          </a:r>
          <a:r>
            <a:rPr lang="en-US" dirty="0" err="1"/>
            <a:t>dentare</a:t>
          </a:r>
          <a:r>
            <a:rPr lang="en-US" dirty="0"/>
            <a:t> </a:t>
          </a:r>
        </a:p>
      </dgm:t>
    </dgm:pt>
    <dgm:pt modelId="{BE0BCE72-A09B-4537-B36B-42924122B7DC}" type="parTrans" cxnId="{9497FDD6-9C7E-42C1-B071-41290D30D8E7}">
      <dgm:prSet/>
      <dgm:spPr/>
      <dgm:t>
        <a:bodyPr/>
        <a:lstStyle/>
        <a:p>
          <a:endParaRPr lang="en-US"/>
        </a:p>
      </dgm:t>
    </dgm:pt>
    <dgm:pt modelId="{7E0B7B6D-36CA-4C8D-BDE6-BA293ADB268A}" type="sibTrans" cxnId="{9497FDD6-9C7E-42C1-B071-41290D30D8E7}">
      <dgm:prSet/>
      <dgm:spPr/>
      <dgm:t>
        <a:bodyPr/>
        <a:lstStyle/>
        <a:p>
          <a:endParaRPr lang="en-US"/>
        </a:p>
      </dgm:t>
    </dgm:pt>
    <dgm:pt modelId="{C0D2FB8D-29A6-4667-956B-68B1D4E1C204}">
      <dgm:prSet/>
      <dgm:spPr/>
      <dgm:t>
        <a:bodyPr/>
        <a:lstStyle/>
        <a:p>
          <a:r>
            <a:rPr lang="en-US" dirty="0" err="1"/>
            <a:t>Pacientul</a:t>
          </a:r>
          <a:r>
            <a:rPr lang="en-US" dirty="0"/>
            <a:t> </a:t>
          </a:r>
          <a:r>
            <a:rPr lang="en-US" dirty="0" err="1"/>
            <a:t>sa</a:t>
          </a:r>
          <a:r>
            <a:rPr lang="en-US" dirty="0"/>
            <a:t> fie </a:t>
          </a:r>
          <a:r>
            <a:rPr lang="en-US" dirty="0" err="1"/>
            <a:t>trimis</a:t>
          </a:r>
          <a:r>
            <a:rPr lang="en-US" dirty="0"/>
            <a:t> </a:t>
          </a:r>
          <a:r>
            <a:rPr lang="en-US" dirty="0" err="1"/>
            <a:t>anual</a:t>
          </a:r>
          <a:r>
            <a:rPr lang="en-US" dirty="0"/>
            <a:t> de </a:t>
          </a:r>
          <a:r>
            <a:rPr lang="en-US" dirty="0" err="1"/>
            <a:t>medicul</a:t>
          </a:r>
          <a:r>
            <a:rPr lang="en-US" dirty="0"/>
            <a:t> de </a:t>
          </a:r>
          <a:r>
            <a:rPr lang="en-US" dirty="0" err="1"/>
            <a:t>familie</a:t>
          </a:r>
          <a:r>
            <a:rPr lang="en-US" dirty="0"/>
            <a:t> </a:t>
          </a:r>
          <a:r>
            <a:rPr lang="en-US" dirty="0" err="1"/>
            <a:t>sau</a:t>
          </a:r>
          <a:r>
            <a:rPr lang="en-US" dirty="0"/>
            <a:t> specialist la o </a:t>
          </a:r>
          <a:r>
            <a:rPr lang="en-US" dirty="0" err="1"/>
            <a:t>evaluare</a:t>
          </a:r>
          <a:r>
            <a:rPr lang="en-US" dirty="0"/>
            <a:t> </a:t>
          </a:r>
          <a:r>
            <a:rPr lang="en-US" dirty="0" err="1"/>
            <a:t>dentara</a:t>
          </a:r>
          <a:r>
            <a:rPr lang="en-US" dirty="0"/>
            <a:t>,</a:t>
          </a:r>
        </a:p>
      </dgm:t>
    </dgm:pt>
    <dgm:pt modelId="{5D593FB6-6534-4834-9D29-3186B3F055FF}" type="parTrans" cxnId="{33EEFDD4-F8DE-4191-9120-74C67F7460AF}">
      <dgm:prSet/>
      <dgm:spPr/>
      <dgm:t>
        <a:bodyPr/>
        <a:lstStyle/>
        <a:p>
          <a:endParaRPr lang="en-US"/>
        </a:p>
      </dgm:t>
    </dgm:pt>
    <dgm:pt modelId="{75768A2D-1023-4280-8698-C5D7BC09702C}" type="sibTrans" cxnId="{33EEFDD4-F8DE-4191-9120-74C67F7460AF}">
      <dgm:prSet/>
      <dgm:spPr/>
      <dgm:t>
        <a:bodyPr/>
        <a:lstStyle/>
        <a:p>
          <a:endParaRPr lang="en-US"/>
        </a:p>
      </dgm:t>
    </dgm:pt>
    <dgm:pt modelId="{05A16A33-E91D-4BA5-8954-B8277A73EB5E}">
      <dgm:prSet/>
      <dgm:spPr/>
      <dgm:t>
        <a:bodyPr/>
        <a:lstStyle/>
        <a:p>
          <a:r>
            <a:rPr lang="en-US" dirty="0"/>
            <a:t>care </a:t>
          </a:r>
          <a:r>
            <a:rPr lang="en-US" dirty="0" err="1"/>
            <a:t>va</a:t>
          </a:r>
          <a:r>
            <a:rPr lang="en-US" dirty="0"/>
            <a:t> </a:t>
          </a:r>
          <a:r>
            <a:rPr lang="en-US" dirty="0" err="1"/>
            <a:t>avea</a:t>
          </a:r>
          <a:r>
            <a:rPr lang="en-US" dirty="0"/>
            <a:t> 2 </a:t>
          </a:r>
          <a:r>
            <a:rPr lang="en-US" dirty="0" err="1"/>
            <a:t>componente</a:t>
          </a:r>
          <a:r>
            <a:rPr lang="en-US" dirty="0"/>
            <a:t>: una </a:t>
          </a:r>
          <a:r>
            <a:rPr lang="en-US" dirty="0" err="1"/>
            <a:t>acuta</a:t>
          </a:r>
          <a:r>
            <a:rPr lang="en-US" dirty="0"/>
            <a:t> de </a:t>
          </a:r>
          <a:r>
            <a:rPr lang="en-US" dirty="0" err="1"/>
            <a:t>tratament</a:t>
          </a:r>
          <a:r>
            <a:rPr lang="en-US" dirty="0"/>
            <a:t> </a:t>
          </a:r>
          <a:r>
            <a:rPr lang="en-US" dirty="0" err="1"/>
            <a:t>si</a:t>
          </a:r>
          <a:r>
            <a:rPr lang="en-US" dirty="0"/>
            <a:t> </a:t>
          </a:r>
          <a:r>
            <a:rPr lang="en-US" dirty="0" err="1"/>
            <a:t>alta</a:t>
          </a:r>
          <a:r>
            <a:rPr lang="en-US" dirty="0"/>
            <a:t> de </a:t>
          </a:r>
          <a:r>
            <a:rPr lang="en-US" dirty="0" err="1"/>
            <a:t>mentenanta</a:t>
          </a:r>
          <a:r>
            <a:rPr lang="en-US" dirty="0"/>
            <a:t> -de </a:t>
          </a:r>
          <a:r>
            <a:rPr lang="en-US" dirty="0" err="1"/>
            <a:t>educatie</a:t>
          </a:r>
          <a:r>
            <a:rPr lang="en-US" dirty="0"/>
            <a:t> -</a:t>
          </a:r>
        </a:p>
      </dgm:t>
    </dgm:pt>
    <dgm:pt modelId="{8BE31CC3-F42F-4176-A6D1-2D183A616028}" type="parTrans" cxnId="{0DDE69A0-91BB-47DC-A906-2A4B21E088E2}">
      <dgm:prSet/>
      <dgm:spPr/>
      <dgm:t>
        <a:bodyPr/>
        <a:lstStyle/>
        <a:p>
          <a:endParaRPr lang="en-US"/>
        </a:p>
      </dgm:t>
    </dgm:pt>
    <dgm:pt modelId="{341CCC50-7674-46F8-B0D8-413FD10880C6}" type="sibTrans" cxnId="{0DDE69A0-91BB-47DC-A906-2A4B21E088E2}">
      <dgm:prSet/>
      <dgm:spPr/>
      <dgm:t>
        <a:bodyPr/>
        <a:lstStyle/>
        <a:p>
          <a:endParaRPr lang="en-US"/>
        </a:p>
      </dgm:t>
    </dgm:pt>
    <dgm:pt modelId="{1BC132BD-ECD3-4A73-BF72-69E0D4597830}">
      <dgm:prSet/>
      <dgm:spPr/>
      <dgm:t>
        <a:bodyPr/>
        <a:lstStyle/>
        <a:p>
          <a:r>
            <a:rPr lang="en-US"/>
            <a:t>in care pacientul va primi ghidare verbala, un Ghid si un material online. </a:t>
          </a:r>
        </a:p>
      </dgm:t>
    </dgm:pt>
    <dgm:pt modelId="{4FB54B57-ABF0-4631-A796-B78F7654F17F}" type="parTrans" cxnId="{C919CBD8-C5D0-41A8-BF9D-08853441F28B}">
      <dgm:prSet/>
      <dgm:spPr/>
      <dgm:t>
        <a:bodyPr/>
        <a:lstStyle/>
        <a:p>
          <a:endParaRPr lang="en-US"/>
        </a:p>
      </dgm:t>
    </dgm:pt>
    <dgm:pt modelId="{2FBCF9A9-B611-4BDA-A9A4-9343C98138D5}" type="sibTrans" cxnId="{C919CBD8-C5D0-41A8-BF9D-08853441F28B}">
      <dgm:prSet/>
      <dgm:spPr/>
      <dgm:t>
        <a:bodyPr/>
        <a:lstStyle/>
        <a:p>
          <a:endParaRPr lang="en-US"/>
        </a:p>
      </dgm:t>
    </dgm:pt>
    <dgm:pt modelId="{DE063E68-EC19-4647-9411-72ABC6096534}" type="pres">
      <dgm:prSet presAssocID="{8F224017-7253-4022-98F6-B31133F174C4}" presName="outerComposite" presStyleCnt="0">
        <dgm:presLayoutVars>
          <dgm:chMax val="5"/>
          <dgm:dir/>
          <dgm:resizeHandles val="exact"/>
        </dgm:presLayoutVars>
      </dgm:prSet>
      <dgm:spPr/>
    </dgm:pt>
    <dgm:pt modelId="{D75744C5-A9E4-45A8-B957-E403957AC399}" type="pres">
      <dgm:prSet presAssocID="{8F224017-7253-4022-98F6-B31133F174C4}" presName="dummyMaxCanvas" presStyleCnt="0">
        <dgm:presLayoutVars/>
      </dgm:prSet>
      <dgm:spPr/>
    </dgm:pt>
    <dgm:pt modelId="{A676A460-0DE6-4064-8B13-3B0247827728}" type="pres">
      <dgm:prSet presAssocID="{8F224017-7253-4022-98F6-B31133F174C4}" presName="FourNodes_1" presStyleLbl="node1" presStyleIdx="0" presStyleCnt="4">
        <dgm:presLayoutVars>
          <dgm:bulletEnabled val="1"/>
        </dgm:presLayoutVars>
      </dgm:prSet>
      <dgm:spPr/>
    </dgm:pt>
    <dgm:pt modelId="{F2237DDB-2579-4BD6-A25C-B40509038949}" type="pres">
      <dgm:prSet presAssocID="{8F224017-7253-4022-98F6-B31133F174C4}" presName="FourNodes_2" presStyleLbl="node1" presStyleIdx="1" presStyleCnt="4">
        <dgm:presLayoutVars>
          <dgm:bulletEnabled val="1"/>
        </dgm:presLayoutVars>
      </dgm:prSet>
      <dgm:spPr/>
    </dgm:pt>
    <dgm:pt modelId="{F8C22E4C-B4FE-4486-95F7-6B389718F07F}" type="pres">
      <dgm:prSet presAssocID="{8F224017-7253-4022-98F6-B31133F174C4}" presName="FourNodes_3" presStyleLbl="node1" presStyleIdx="2" presStyleCnt="4">
        <dgm:presLayoutVars>
          <dgm:bulletEnabled val="1"/>
        </dgm:presLayoutVars>
      </dgm:prSet>
      <dgm:spPr/>
    </dgm:pt>
    <dgm:pt modelId="{34335926-85F3-4173-A846-077139EAA031}" type="pres">
      <dgm:prSet presAssocID="{8F224017-7253-4022-98F6-B31133F174C4}" presName="FourNodes_4" presStyleLbl="node1" presStyleIdx="3" presStyleCnt="4">
        <dgm:presLayoutVars>
          <dgm:bulletEnabled val="1"/>
        </dgm:presLayoutVars>
      </dgm:prSet>
      <dgm:spPr/>
    </dgm:pt>
    <dgm:pt modelId="{CD8A518D-0564-4A7C-B62C-FC130191A7A9}" type="pres">
      <dgm:prSet presAssocID="{8F224017-7253-4022-98F6-B31133F174C4}" presName="FourConn_1-2" presStyleLbl="fgAccFollowNode1" presStyleIdx="0" presStyleCnt="3">
        <dgm:presLayoutVars>
          <dgm:bulletEnabled val="1"/>
        </dgm:presLayoutVars>
      </dgm:prSet>
      <dgm:spPr/>
    </dgm:pt>
    <dgm:pt modelId="{3BC9CB41-15B4-4732-8619-AA6719E4851B}" type="pres">
      <dgm:prSet presAssocID="{8F224017-7253-4022-98F6-B31133F174C4}" presName="FourConn_2-3" presStyleLbl="fgAccFollowNode1" presStyleIdx="1" presStyleCnt="3">
        <dgm:presLayoutVars>
          <dgm:bulletEnabled val="1"/>
        </dgm:presLayoutVars>
      </dgm:prSet>
      <dgm:spPr/>
    </dgm:pt>
    <dgm:pt modelId="{ECECF46F-EB22-4D51-8670-9E4927E4D6EF}" type="pres">
      <dgm:prSet presAssocID="{8F224017-7253-4022-98F6-B31133F174C4}" presName="FourConn_3-4" presStyleLbl="fgAccFollowNode1" presStyleIdx="2" presStyleCnt="3">
        <dgm:presLayoutVars>
          <dgm:bulletEnabled val="1"/>
        </dgm:presLayoutVars>
      </dgm:prSet>
      <dgm:spPr/>
    </dgm:pt>
    <dgm:pt modelId="{D94C06AE-8C40-44BA-9AF9-0E10CDBA5755}" type="pres">
      <dgm:prSet presAssocID="{8F224017-7253-4022-98F6-B31133F174C4}" presName="FourNodes_1_text" presStyleLbl="node1" presStyleIdx="3" presStyleCnt="4">
        <dgm:presLayoutVars>
          <dgm:bulletEnabled val="1"/>
        </dgm:presLayoutVars>
      </dgm:prSet>
      <dgm:spPr/>
    </dgm:pt>
    <dgm:pt modelId="{C509789B-C256-47E4-881C-E7C44C8ECE28}" type="pres">
      <dgm:prSet presAssocID="{8F224017-7253-4022-98F6-B31133F174C4}" presName="FourNodes_2_text" presStyleLbl="node1" presStyleIdx="3" presStyleCnt="4">
        <dgm:presLayoutVars>
          <dgm:bulletEnabled val="1"/>
        </dgm:presLayoutVars>
      </dgm:prSet>
      <dgm:spPr/>
    </dgm:pt>
    <dgm:pt modelId="{E9ACB290-DF00-4186-87D5-51B4A97C1390}" type="pres">
      <dgm:prSet presAssocID="{8F224017-7253-4022-98F6-B31133F174C4}" presName="FourNodes_3_text" presStyleLbl="node1" presStyleIdx="3" presStyleCnt="4">
        <dgm:presLayoutVars>
          <dgm:bulletEnabled val="1"/>
        </dgm:presLayoutVars>
      </dgm:prSet>
      <dgm:spPr/>
    </dgm:pt>
    <dgm:pt modelId="{7F4034C5-EF4F-4D80-9634-1674F62D00C8}" type="pres">
      <dgm:prSet presAssocID="{8F224017-7253-4022-98F6-B31133F174C4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D0582317-FC89-4D34-8540-21458C0335BF}" type="presOf" srcId="{852EFC41-53EA-4B91-BE03-770EE7A7D265}" destId="{A676A460-0DE6-4064-8B13-3B0247827728}" srcOrd="0" destOrd="0" presId="urn:microsoft.com/office/officeart/2005/8/layout/vProcess5"/>
    <dgm:cxn modelId="{20FD9032-A05B-4620-8205-9841116F5FC7}" type="presOf" srcId="{7E0B7B6D-36CA-4C8D-BDE6-BA293ADB268A}" destId="{CD8A518D-0564-4A7C-B62C-FC130191A7A9}" srcOrd="0" destOrd="0" presId="urn:microsoft.com/office/officeart/2005/8/layout/vProcess5"/>
    <dgm:cxn modelId="{78AEE334-0339-4C84-AD39-80C618B37B46}" type="presOf" srcId="{05A16A33-E91D-4BA5-8954-B8277A73EB5E}" destId="{E9ACB290-DF00-4186-87D5-51B4A97C1390}" srcOrd="1" destOrd="0" presId="urn:microsoft.com/office/officeart/2005/8/layout/vProcess5"/>
    <dgm:cxn modelId="{5503FB34-DD03-415A-9C11-BCF4FA43468A}" type="presOf" srcId="{75768A2D-1023-4280-8698-C5D7BC09702C}" destId="{3BC9CB41-15B4-4732-8619-AA6719E4851B}" srcOrd="0" destOrd="0" presId="urn:microsoft.com/office/officeart/2005/8/layout/vProcess5"/>
    <dgm:cxn modelId="{4F13CA3B-A7D9-4AFE-9244-F1E9AB5A6852}" type="presOf" srcId="{1BC132BD-ECD3-4A73-BF72-69E0D4597830}" destId="{7F4034C5-EF4F-4D80-9634-1674F62D00C8}" srcOrd="1" destOrd="0" presId="urn:microsoft.com/office/officeart/2005/8/layout/vProcess5"/>
    <dgm:cxn modelId="{214E648B-E062-4E6D-AE24-92C67A930D75}" type="presOf" srcId="{C0D2FB8D-29A6-4667-956B-68B1D4E1C204}" destId="{F2237DDB-2579-4BD6-A25C-B40509038949}" srcOrd="0" destOrd="0" presId="urn:microsoft.com/office/officeart/2005/8/layout/vProcess5"/>
    <dgm:cxn modelId="{0DDE69A0-91BB-47DC-A906-2A4B21E088E2}" srcId="{8F224017-7253-4022-98F6-B31133F174C4}" destId="{05A16A33-E91D-4BA5-8954-B8277A73EB5E}" srcOrd="2" destOrd="0" parTransId="{8BE31CC3-F42F-4176-A6D1-2D183A616028}" sibTransId="{341CCC50-7674-46F8-B0D8-413FD10880C6}"/>
    <dgm:cxn modelId="{30D38EC2-497C-43FD-AD2A-29EC46E01CFE}" type="presOf" srcId="{8F224017-7253-4022-98F6-B31133F174C4}" destId="{DE063E68-EC19-4647-9411-72ABC6096534}" srcOrd="0" destOrd="0" presId="urn:microsoft.com/office/officeart/2005/8/layout/vProcess5"/>
    <dgm:cxn modelId="{16AD3DC4-126C-4C1C-AEF4-C68B7C7A6B60}" type="presOf" srcId="{05A16A33-E91D-4BA5-8954-B8277A73EB5E}" destId="{F8C22E4C-B4FE-4486-95F7-6B389718F07F}" srcOrd="0" destOrd="0" presId="urn:microsoft.com/office/officeart/2005/8/layout/vProcess5"/>
    <dgm:cxn modelId="{33EEFDD4-F8DE-4191-9120-74C67F7460AF}" srcId="{8F224017-7253-4022-98F6-B31133F174C4}" destId="{C0D2FB8D-29A6-4667-956B-68B1D4E1C204}" srcOrd="1" destOrd="0" parTransId="{5D593FB6-6534-4834-9D29-3186B3F055FF}" sibTransId="{75768A2D-1023-4280-8698-C5D7BC09702C}"/>
    <dgm:cxn modelId="{AEE3C6D6-3258-4E02-991D-BD4AB79D5875}" type="presOf" srcId="{341CCC50-7674-46F8-B0D8-413FD10880C6}" destId="{ECECF46F-EB22-4D51-8670-9E4927E4D6EF}" srcOrd="0" destOrd="0" presId="urn:microsoft.com/office/officeart/2005/8/layout/vProcess5"/>
    <dgm:cxn modelId="{9497FDD6-9C7E-42C1-B071-41290D30D8E7}" srcId="{8F224017-7253-4022-98F6-B31133F174C4}" destId="{852EFC41-53EA-4B91-BE03-770EE7A7D265}" srcOrd="0" destOrd="0" parTransId="{BE0BCE72-A09B-4537-B36B-42924122B7DC}" sibTransId="{7E0B7B6D-36CA-4C8D-BDE6-BA293ADB268A}"/>
    <dgm:cxn modelId="{C919CBD8-C5D0-41A8-BF9D-08853441F28B}" srcId="{8F224017-7253-4022-98F6-B31133F174C4}" destId="{1BC132BD-ECD3-4A73-BF72-69E0D4597830}" srcOrd="3" destOrd="0" parTransId="{4FB54B57-ABF0-4631-A796-B78F7654F17F}" sibTransId="{2FBCF9A9-B611-4BDA-A9A4-9343C98138D5}"/>
    <dgm:cxn modelId="{B13B1BDA-132A-4FED-A87A-7F81E948097F}" type="presOf" srcId="{852EFC41-53EA-4B91-BE03-770EE7A7D265}" destId="{D94C06AE-8C40-44BA-9AF9-0E10CDBA5755}" srcOrd="1" destOrd="0" presId="urn:microsoft.com/office/officeart/2005/8/layout/vProcess5"/>
    <dgm:cxn modelId="{43BA22E9-8638-4A2C-B189-AF6AC061CF47}" type="presOf" srcId="{C0D2FB8D-29A6-4667-956B-68B1D4E1C204}" destId="{C509789B-C256-47E4-881C-E7C44C8ECE28}" srcOrd="1" destOrd="0" presId="urn:microsoft.com/office/officeart/2005/8/layout/vProcess5"/>
    <dgm:cxn modelId="{341D0FF3-E58C-4A38-B50E-B6A0CC50518A}" type="presOf" srcId="{1BC132BD-ECD3-4A73-BF72-69E0D4597830}" destId="{34335926-85F3-4173-A846-077139EAA031}" srcOrd="0" destOrd="0" presId="urn:microsoft.com/office/officeart/2005/8/layout/vProcess5"/>
    <dgm:cxn modelId="{2F62FC40-0F83-4118-8DE6-61FFF448FE5C}" type="presParOf" srcId="{DE063E68-EC19-4647-9411-72ABC6096534}" destId="{D75744C5-A9E4-45A8-B957-E403957AC399}" srcOrd="0" destOrd="0" presId="urn:microsoft.com/office/officeart/2005/8/layout/vProcess5"/>
    <dgm:cxn modelId="{0C4A1664-04DD-4FB2-A4CE-D4CC6B6F231E}" type="presParOf" srcId="{DE063E68-EC19-4647-9411-72ABC6096534}" destId="{A676A460-0DE6-4064-8B13-3B0247827728}" srcOrd="1" destOrd="0" presId="urn:microsoft.com/office/officeart/2005/8/layout/vProcess5"/>
    <dgm:cxn modelId="{E70C63B3-50FC-4295-8A3F-4C2B561BC37F}" type="presParOf" srcId="{DE063E68-EC19-4647-9411-72ABC6096534}" destId="{F2237DDB-2579-4BD6-A25C-B40509038949}" srcOrd="2" destOrd="0" presId="urn:microsoft.com/office/officeart/2005/8/layout/vProcess5"/>
    <dgm:cxn modelId="{E3EF01CF-3557-4F4B-9EC6-8408F7C106E7}" type="presParOf" srcId="{DE063E68-EC19-4647-9411-72ABC6096534}" destId="{F8C22E4C-B4FE-4486-95F7-6B389718F07F}" srcOrd="3" destOrd="0" presId="urn:microsoft.com/office/officeart/2005/8/layout/vProcess5"/>
    <dgm:cxn modelId="{40ADD1A8-78E8-4F1D-A418-285E2E75970C}" type="presParOf" srcId="{DE063E68-EC19-4647-9411-72ABC6096534}" destId="{34335926-85F3-4173-A846-077139EAA031}" srcOrd="4" destOrd="0" presId="urn:microsoft.com/office/officeart/2005/8/layout/vProcess5"/>
    <dgm:cxn modelId="{FB4650C0-E0B2-4B64-9C2B-FCE6F9468A20}" type="presParOf" srcId="{DE063E68-EC19-4647-9411-72ABC6096534}" destId="{CD8A518D-0564-4A7C-B62C-FC130191A7A9}" srcOrd="5" destOrd="0" presId="urn:microsoft.com/office/officeart/2005/8/layout/vProcess5"/>
    <dgm:cxn modelId="{E95A2EC3-998F-4657-85EE-B43FF74536F3}" type="presParOf" srcId="{DE063E68-EC19-4647-9411-72ABC6096534}" destId="{3BC9CB41-15B4-4732-8619-AA6719E4851B}" srcOrd="6" destOrd="0" presId="urn:microsoft.com/office/officeart/2005/8/layout/vProcess5"/>
    <dgm:cxn modelId="{A00D6159-7E78-4A48-9CB5-7D2FB8B39D91}" type="presParOf" srcId="{DE063E68-EC19-4647-9411-72ABC6096534}" destId="{ECECF46F-EB22-4D51-8670-9E4927E4D6EF}" srcOrd="7" destOrd="0" presId="urn:microsoft.com/office/officeart/2005/8/layout/vProcess5"/>
    <dgm:cxn modelId="{2834C2B1-DB89-4B5D-B44A-BFC6FEB02D1F}" type="presParOf" srcId="{DE063E68-EC19-4647-9411-72ABC6096534}" destId="{D94C06AE-8C40-44BA-9AF9-0E10CDBA5755}" srcOrd="8" destOrd="0" presId="urn:microsoft.com/office/officeart/2005/8/layout/vProcess5"/>
    <dgm:cxn modelId="{AA566947-7E06-4BF8-8BF7-ACA6ABDD6A2B}" type="presParOf" srcId="{DE063E68-EC19-4647-9411-72ABC6096534}" destId="{C509789B-C256-47E4-881C-E7C44C8ECE28}" srcOrd="9" destOrd="0" presId="urn:microsoft.com/office/officeart/2005/8/layout/vProcess5"/>
    <dgm:cxn modelId="{99088E7D-BA96-4BF8-A55B-ABFFF0B0FB1E}" type="presParOf" srcId="{DE063E68-EC19-4647-9411-72ABC6096534}" destId="{E9ACB290-DF00-4186-87D5-51B4A97C1390}" srcOrd="10" destOrd="0" presId="urn:microsoft.com/office/officeart/2005/8/layout/vProcess5"/>
    <dgm:cxn modelId="{3D0FE50D-39C2-478D-9E60-E333F014F666}" type="presParOf" srcId="{DE063E68-EC19-4647-9411-72ABC6096534}" destId="{7F4034C5-EF4F-4D80-9634-1674F62D00C8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435C62E2-6675-4EEC-8BB8-2757CDFBEF2E}" type="doc">
      <dgm:prSet loTypeId="urn:microsoft.com/office/officeart/2005/8/layout/default" loCatId="list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0DDB2D9-3BC2-4AB8-804B-B1076B48883A}">
      <dgm:prSet/>
      <dgm:spPr/>
      <dgm:t>
        <a:bodyPr/>
        <a:lstStyle/>
        <a:p>
          <a:r>
            <a:rPr lang="en-US" dirty="0" err="1"/>
            <a:t>Dupa</a:t>
          </a:r>
          <a:r>
            <a:rPr lang="en-US" dirty="0"/>
            <a:t> </a:t>
          </a:r>
          <a:r>
            <a:rPr lang="en-US" dirty="0" err="1"/>
            <a:t>ce</a:t>
          </a:r>
          <a:r>
            <a:rPr lang="en-US" dirty="0"/>
            <a:t> un </a:t>
          </a:r>
          <a:r>
            <a:rPr lang="en-US" dirty="0" err="1"/>
            <a:t>pacient</a:t>
          </a:r>
          <a:r>
            <a:rPr lang="en-US" dirty="0"/>
            <a:t> a </a:t>
          </a:r>
          <a:r>
            <a:rPr lang="en-US" dirty="0" err="1"/>
            <a:t>fost</a:t>
          </a:r>
          <a:r>
            <a:rPr lang="en-US" dirty="0"/>
            <a:t> </a:t>
          </a:r>
          <a:r>
            <a:rPr lang="en-US" dirty="0" err="1"/>
            <a:t>vazut</a:t>
          </a:r>
          <a:r>
            <a:rPr lang="en-US" dirty="0"/>
            <a:t> de un doctor, a </a:t>
          </a:r>
          <a:r>
            <a:rPr lang="en-US" dirty="0" err="1"/>
            <a:t>facut</a:t>
          </a:r>
          <a:r>
            <a:rPr lang="en-US" dirty="0"/>
            <a:t> </a:t>
          </a:r>
          <a:r>
            <a:rPr lang="en-US" dirty="0" err="1"/>
            <a:t>investigatiile</a:t>
          </a:r>
          <a:r>
            <a:rPr lang="en-US" dirty="0"/>
            <a:t> de </a:t>
          </a:r>
          <a:r>
            <a:rPr lang="en-US" dirty="0" err="1"/>
            <a:t>laborator</a:t>
          </a:r>
          <a:r>
            <a:rPr lang="en-US" dirty="0"/>
            <a:t>, </a:t>
          </a:r>
          <a:r>
            <a:rPr lang="en-US" dirty="0" err="1"/>
            <a:t>paraclinice</a:t>
          </a:r>
          <a:r>
            <a:rPr lang="en-US" dirty="0"/>
            <a:t>, </a:t>
          </a:r>
          <a:r>
            <a:rPr lang="en-US" dirty="0" err="1"/>
            <a:t>si</a:t>
          </a:r>
          <a:r>
            <a:rPr lang="en-US" dirty="0"/>
            <a:t>-a </a:t>
          </a:r>
          <a:r>
            <a:rPr lang="en-US" dirty="0" err="1"/>
            <a:t>evaluat</a:t>
          </a:r>
          <a:r>
            <a:rPr lang="en-US" dirty="0"/>
            <a:t> </a:t>
          </a:r>
          <a:r>
            <a:rPr lang="en-US" dirty="0" err="1"/>
            <a:t>stresul</a:t>
          </a:r>
          <a:r>
            <a:rPr lang="en-US" dirty="0"/>
            <a:t>, </a:t>
          </a:r>
          <a:r>
            <a:rPr lang="en-US" dirty="0" err="1"/>
            <a:t>nutritia</a:t>
          </a:r>
          <a:r>
            <a:rPr lang="en-US" dirty="0"/>
            <a:t>, </a:t>
          </a:r>
          <a:r>
            <a:rPr lang="en-US" dirty="0" err="1"/>
            <a:t>activitatea</a:t>
          </a:r>
          <a:r>
            <a:rPr lang="en-US" dirty="0"/>
            <a:t> </a:t>
          </a:r>
          <a:r>
            <a:rPr lang="en-US" dirty="0" err="1"/>
            <a:t>fizica</a:t>
          </a:r>
          <a:r>
            <a:rPr lang="en-US" dirty="0"/>
            <a:t>,  a </a:t>
          </a:r>
          <a:r>
            <a:rPr lang="en-US" dirty="0" err="1"/>
            <a:t>primit</a:t>
          </a:r>
          <a:r>
            <a:rPr lang="en-US" dirty="0"/>
            <a:t> </a:t>
          </a:r>
          <a:r>
            <a:rPr lang="en-US" dirty="0" err="1"/>
            <a:t>consultatia</a:t>
          </a:r>
          <a:r>
            <a:rPr lang="en-US" dirty="0"/>
            <a:t> </a:t>
          </a:r>
          <a:r>
            <a:rPr lang="en-US" dirty="0" err="1"/>
            <a:t>sociala</a:t>
          </a:r>
          <a:r>
            <a:rPr lang="en-US" dirty="0"/>
            <a:t>( optional),  </a:t>
          </a:r>
          <a:r>
            <a:rPr lang="en-US" dirty="0" err="1"/>
            <a:t>consultatia</a:t>
          </a:r>
          <a:r>
            <a:rPr lang="en-US" dirty="0"/>
            <a:t> </a:t>
          </a:r>
          <a:r>
            <a:rPr lang="en-US" dirty="0" err="1"/>
            <a:t>ocupationala</a:t>
          </a:r>
          <a:r>
            <a:rPr lang="en-US" dirty="0"/>
            <a:t> ,  </a:t>
          </a:r>
          <a:r>
            <a:rPr lang="en-US" dirty="0" err="1"/>
            <a:t>tratament</a:t>
          </a:r>
          <a:r>
            <a:rPr lang="en-US" dirty="0"/>
            <a:t> </a:t>
          </a:r>
          <a:r>
            <a:rPr lang="en-US" dirty="0" err="1"/>
            <a:t>naturopat</a:t>
          </a:r>
          <a:r>
            <a:rPr lang="en-US" dirty="0"/>
            <a:t>, el </a:t>
          </a:r>
          <a:r>
            <a:rPr lang="en-US" dirty="0" err="1"/>
            <a:t>va</a:t>
          </a:r>
          <a:r>
            <a:rPr lang="en-US" dirty="0"/>
            <a:t> </a:t>
          </a:r>
          <a:r>
            <a:rPr lang="en-US" dirty="0" err="1"/>
            <a:t>pleca</a:t>
          </a:r>
          <a:r>
            <a:rPr lang="en-US" dirty="0"/>
            <a:t> cu : -</a:t>
          </a:r>
        </a:p>
      </dgm:t>
    </dgm:pt>
    <dgm:pt modelId="{6A4FF75F-EA62-4B7E-AF0E-F70DB04FD0AF}" type="parTrans" cxnId="{2DF02C9E-F7B2-4B45-82D9-7814EDDB1AE2}">
      <dgm:prSet/>
      <dgm:spPr/>
      <dgm:t>
        <a:bodyPr/>
        <a:lstStyle/>
        <a:p>
          <a:endParaRPr lang="en-US"/>
        </a:p>
      </dgm:t>
    </dgm:pt>
    <dgm:pt modelId="{19C73899-E1A5-4A50-81F7-147AA1E62FF3}" type="sibTrans" cxnId="{2DF02C9E-F7B2-4B45-82D9-7814EDDB1AE2}">
      <dgm:prSet/>
      <dgm:spPr/>
      <dgm:t>
        <a:bodyPr/>
        <a:lstStyle/>
        <a:p>
          <a:endParaRPr lang="en-US"/>
        </a:p>
      </dgm:t>
    </dgm:pt>
    <dgm:pt modelId="{B0CA819A-FC52-4453-A3F1-A9CA9D96282D}">
      <dgm:prSet/>
      <dgm:spPr/>
      <dgm:t>
        <a:bodyPr/>
        <a:lstStyle/>
        <a:p>
          <a:r>
            <a:rPr lang="en-US"/>
            <a:t>Tratament de suplimente naturiste si homeopate</a:t>
          </a:r>
        </a:p>
      </dgm:t>
    </dgm:pt>
    <dgm:pt modelId="{2FBA24CE-9A72-438D-A67F-282EB922BAEB}" type="parTrans" cxnId="{4B1E62F1-E051-4334-B298-E977373B60AE}">
      <dgm:prSet/>
      <dgm:spPr/>
      <dgm:t>
        <a:bodyPr/>
        <a:lstStyle/>
        <a:p>
          <a:endParaRPr lang="en-US"/>
        </a:p>
      </dgm:t>
    </dgm:pt>
    <dgm:pt modelId="{56F30D9C-AFB4-4C5B-9579-6EA656BD181C}" type="sibTrans" cxnId="{4B1E62F1-E051-4334-B298-E977373B60AE}">
      <dgm:prSet/>
      <dgm:spPr/>
      <dgm:t>
        <a:bodyPr/>
        <a:lstStyle/>
        <a:p>
          <a:endParaRPr lang="en-US"/>
        </a:p>
      </dgm:t>
    </dgm:pt>
    <dgm:pt modelId="{F7DE3098-374F-48B2-B348-2D785708F1FC}">
      <dgm:prSet/>
      <dgm:spPr/>
      <dgm:t>
        <a:bodyPr/>
        <a:lstStyle/>
        <a:p>
          <a:r>
            <a:rPr lang="en-US"/>
            <a:t>Tratament medicamentos daca este cazul sau la o anumita faza a tratamentului  , in caz de necesitate</a:t>
          </a:r>
        </a:p>
      </dgm:t>
    </dgm:pt>
    <dgm:pt modelId="{18A51F6C-E1F5-481B-991D-94D7383F25EE}" type="parTrans" cxnId="{6D38B6B0-4EE2-4CF4-A896-E90F1AB8C2FA}">
      <dgm:prSet/>
      <dgm:spPr/>
      <dgm:t>
        <a:bodyPr/>
        <a:lstStyle/>
        <a:p>
          <a:endParaRPr lang="en-US"/>
        </a:p>
      </dgm:t>
    </dgm:pt>
    <dgm:pt modelId="{8DF74683-C55D-4B5B-9D63-B180D93818A9}" type="sibTrans" cxnId="{6D38B6B0-4EE2-4CF4-A896-E90F1AB8C2FA}">
      <dgm:prSet/>
      <dgm:spPr/>
      <dgm:t>
        <a:bodyPr/>
        <a:lstStyle/>
        <a:p>
          <a:endParaRPr lang="en-US"/>
        </a:p>
      </dgm:t>
    </dgm:pt>
    <dgm:pt modelId="{2C7D1C94-A20F-4165-9078-8A806A1CDA6E}">
      <dgm:prSet/>
      <dgm:spPr/>
      <dgm:t>
        <a:bodyPr/>
        <a:lstStyle/>
        <a:p>
          <a:r>
            <a:rPr lang="en-US"/>
            <a:t>Instrumente de managerizare stres si tehnici de relaxare</a:t>
          </a:r>
        </a:p>
      </dgm:t>
    </dgm:pt>
    <dgm:pt modelId="{13D5ADD5-0AAC-495D-9E2F-2AA440706176}" type="parTrans" cxnId="{C3A72E39-3946-444C-8BB0-C1EB652F9595}">
      <dgm:prSet/>
      <dgm:spPr/>
      <dgm:t>
        <a:bodyPr/>
        <a:lstStyle/>
        <a:p>
          <a:endParaRPr lang="en-US"/>
        </a:p>
      </dgm:t>
    </dgm:pt>
    <dgm:pt modelId="{C0BAADDF-454E-4478-A1BB-F57620145BEA}" type="sibTrans" cxnId="{C3A72E39-3946-444C-8BB0-C1EB652F9595}">
      <dgm:prSet/>
      <dgm:spPr/>
      <dgm:t>
        <a:bodyPr/>
        <a:lstStyle/>
        <a:p>
          <a:endParaRPr lang="en-US"/>
        </a:p>
      </dgm:t>
    </dgm:pt>
    <dgm:pt modelId="{808777D5-4CD0-4F37-A53B-CF2BB15680FD}">
      <dgm:prSet/>
      <dgm:spPr/>
      <dgm:t>
        <a:bodyPr/>
        <a:lstStyle/>
        <a:p>
          <a:r>
            <a:rPr lang="en-US"/>
            <a:t>Recomandari de activitate fizica si de nutritie</a:t>
          </a:r>
        </a:p>
      </dgm:t>
    </dgm:pt>
    <dgm:pt modelId="{9427C6B3-F4EF-45FD-A0C9-052409ABF3E8}" type="parTrans" cxnId="{0B9D5BB3-C8B3-412A-A5E5-931E5B728411}">
      <dgm:prSet/>
      <dgm:spPr/>
      <dgm:t>
        <a:bodyPr/>
        <a:lstStyle/>
        <a:p>
          <a:endParaRPr lang="en-US"/>
        </a:p>
      </dgm:t>
    </dgm:pt>
    <dgm:pt modelId="{5A574360-5FFB-46A4-9E4C-0FF68ED2FA0A}" type="sibTrans" cxnId="{0B9D5BB3-C8B3-412A-A5E5-931E5B728411}">
      <dgm:prSet/>
      <dgm:spPr/>
      <dgm:t>
        <a:bodyPr/>
        <a:lstStyle/>
        <a:p>
          <a:endParaRPr lang="en-US"/>
        </a:p>
      </dgm:t>
    </dgm:pt>
    <dgm:pt modelId="{4E16528D-F3E1-4F3A-A976-4EC7CC7179F5}">
      <dgm:prSet/>
      <dgm:spPr/>
      <dgm:t>
        <a:bodyPr/>
        <a:lstStyle/>
        <a:p>
          <a:r>
            <a:rPr lang="en-US" dirty="0" err="1"/>
            <a:t>Urmate</a:t>
          </a:r>
          <a:r>
            <a:rPr lang="en-US" dirty="0"/>
            <a:t> </a:t>
          </a:r>
          <a:r>
            <a:rPr lang="en-US" dirty="0" err="1"/>
            <a:t>Regulat</a:t>
          </a:r>
          <a:r>
            <a:rPr lang="en-US" dirty="0"/>
            <a:t> de </a:t>
          </a:r>
          <a:r>
            <a:rPr lang="en-US" dirty="0" err="1"/>
            <a:t>Sedinte</a:t>
          </a:r>
          <a:r>
            <a:rPr lang="en-US" dirty="0"/>
            <a:t> de Coaching de </a:t>
          </a:r>
          <a:r>
            <a:rPr lang="en-US" dirty="0" err="1"/>
            <a:t>Sanatate</a:t>
          </a:r>
          <a:r>
            <a:rPr lang="en-US" dirty="0"/>
            <a:t> </a:t>
          </a:r>
        </a:p>
      </dgm:t>
    </dgm:pt>
    <dgm:pt modelId="{F91E3F05-FFA6-419C-85C3-4A4CEC11CD87}" type="parTrans" cxnId="{E5027557-54CA-4B39-8E2B-7D8068746335}">
      <dgm:prSet/>
      <dgm:spPr/>
      <dgm:t>
        <a:bodyPr/>
        <a:lstStyle/>
        <a:p>
          <a:endParaRPr lang="en-US"/>
        </a:p>
      </dgm:t>
    </dgm:pt>
    <dgm:pt modelId="{F38A84A8-E4B5-4C51-9588-183A7592E966}" type="sibTrans" cxnId="{E5027557-54CA-4B39-8E2B-7D8068746335}">
      <dgm:prSet/>
      <dgm:spPr/>
      <dgm:t>
        <a:bodyPr/>
        <a:lstStyle/>
        <a:p>
          <a:endParaRPr lang="en-US"/>
        </a:p>
      </dgm:t>
    </dgm:pt>
    <dgm:pt modelId="{E73CFDF3-1ED5-4D13-9625-68F8DA97FDD3}" type="pres">
      <dgm:prSet presAssocID="{435C62E2-6675-4EEC-8BB8-2757CDFBEF2E}" presName="diagram" presStyleCnt="0">
        <dgm:presLayoutVars>
          <dgm:dir/>
          <dgm:resizeHandles val="exact"/>
        </dgm:presLayoutVars>
      </dgm:prSet>
      <dgm:spPr/>
    </dgm:pt>
    <dgm:pt modelId="{A818B4B4-5523-409B-962F-D6E48C7B8763}" type="pres">
      <dgm:prSet presAssocID="{00DDB2D9-3BC2-4AB8-804B-B1076B48883A}" presName="node" presStyleLbl="node1" presStyleIdx="0" presStyleCnt="6">
        <dgm:presLayoutVars>
          <dgm:bulletEnabled val="1"/>
        </dgm:presLayoutVars>
      </dgm:prSet>
      <dgm:spPr/>
    </dgm:pt>
    <dgm:pt modelId="{D14DA3BC-4FF0-4E6D-A4D0-6DB2C27B9B90}" type="pres">
      <dgm:prSet presAssocID="{19C73899-E1A5-4A50-81F7-147AA1E62FF3}" presName="sibTrans" presStyleCnt="0"/>
      <dgm:spPr/>
    </dgm:pt>
    <dgm:pt modelId="{A70C4FF6-AC43-41A9-B248-A0D7466AC48B}" type="pres">
      <dgm:prSet presAssocID="{B0CA819A-FC52-4453-A3F1-A9CA9D96282D}" presName="node" presStyleLbl="node1" presStyleIdx="1" presStyleCnt="6">
        <dgm:presLayoutVars>
          <dgm:bulletEnabled val="1"/>
        </dgm:presLayoutVars>
      </dgm:prSet>
      <dgm:spPr/>
    </dgm:pt>
    <dgm:pt modelId="{45A12D5C-78DC-40CF-92EE-AB1C1FFFB9A5}" type="pres">
      <dgm:prSet presAssocID="{56F30D9C-AFB4-4C5B-9579-6EA656BD181C}" presName="sibTrans" presStyleCnt="0"/>
      <dgm:spPr/>
    </dgm:pt>
    <dgm:pt modelId="{439CC66F-6CE9-406B-9025-746C30436E08}" type="pres">
      <dgm:prSet presAssocID="{F7DE3098-374F-48B2-B348-2D785708F1FC}" presName="node" presStyleLbl="node1" presStyleIdx="2" presStyleCnt="6">
        <dgm:presLayoutVars>
          <dgm:bulletEnabled val="1"/>
        </dgm:presLayoutVars>
      </dgm:prSet>
      <dgm:spPr/>
    </dgm:pt>
    <dgm:pt modelId="{208873DC-DCE4-4203-92C3-B15117613902}" type="pres">
      <dgm:prSet presAssocID="{8DF74683-C55D-4B5B-9D63-B180D93818A9}" presName="sibTrans" presStyleCnt="0"/>
      <dgm:spPr/>
    </dgm:pt>
    <dgm:pt modelId="{92C80418-ED4F-46E2-9759-C4C89B006D57}" type="pres">
      <dgm:prSet presAssocID="{2C7D1C94-A20F-4165-9078-8A806A1CDA6E}" presName="node" presStyleLbl="node1" presStyleIdx="3" presStyleCnt="6">
        <dgm:presLayoutVars>
          <dgm:bulletEnabled val="1"/>
        </dgm:presLayoutVars>
      </dgm:prSet>
      <dgm:spPr/>
    </dgm:pt>
    <dgm:pt modelId="{36E7D087-D555-46E8-8705-2BFDA9EF8B2E}" type="pres">
      <dgm:prSet presAssocID="{C0BAADDF-454E-4478-A1BB-F57620145BEA}" presName="sibTrans" presStyleCnt="0"/>
      <dgm:spPr/>
    </dgm:pt>
    <dgm:pt modelId="{9DABC729-886F-4652-8BB5-6ACC7260E04A}" type="pres">
      <dgm:prSet presAssocID="{808777D5-4CD0-4F37-A53B-CF2BB15680FD}" presName="node" presStyleLbl="node1" presStyleIdx="4" presStyleCnt="6">
        <dgm:presLayoutVars>
          <dgm:bulletEnabled val="1"/>
        </dgm:presLayoutVars>
      </dgm:prSet>
      <dgm:spPr/>
    </dgm:pt>
    <dgm:pt modelId="{B74A6E37-7983-4011-AECB-90A18F1724EE}" type="pres">
      <dgm:prSet presAssocID="{5A574360-5FFB-46A4-9E4C-0FF68ED2FA0A}" presName="sibTrans" presStyleCnt="0"/>
      <dgm:spPr/>
    </dgm:pt>
    <dgm:pt modelId="{176DEDD4-78D2-4647-9FFF-1728A36C53B9}" type="pres">
      <dgm:prSet presAssocID="{4E16528D-F3E1-4F3A-A976-4EC7CC7179F5}" presName="node" presStyleLbl="node1" presStyleIdx="5" presStyleCnt="6">
        <dgm:presLayoutVars>
          <dgm:bulletEnabled val="1"/>
        </dgm:presLayoutVars>
      </dgm:prSet>
      <dgm:spPr/>
    </dgm:pt>
  </dgm:ptLst>
  <dgm:cxnLst>
    <dgm:cxn modelId="{6F09C211-830C-41BD-BE70-FC02CA998041}" type="presOf" srcId="{4E16528D-F3E1-4F3A-A976-4EC7CC7179F5}" destId="{176DEDD4-78D2-4647-9FFF-1728A36C53B9}" srcOrd="0" destOrd="0" presId="urn:microsoft.com/office/officeart/2005/8/layout/default"/>
    <dgm:cxn modelId="{C3A72E39-3946-444C-8BB0-C1EB652F9595}" srcId="{435C62E2-6675-4EEC-8BB8-2757CDFBEF2E}" destId="{2C7D1C94-A20F-4165-9078-8A806A1CDA6E}" srcOrd="3" destOrd="0" parTransId="{13D5ADD5-0AAC-495D-9E2F-2AA440706176}" sibTransId="{C0BAADDF-454E-4478-A1BB-F57620145BEA}"/>
    <dgm:cxn modelId="{2496F64F-AC19-4AC2-A90E-32B49B51602E}" type="presOf" srcId="{B0CA819A-FC52-4453-A3F1-A9CA9D96282D}" destId="{A70C4FF6-AC43-41A9-B248-A0D7466AC48B}" srcOrd="0" destOrd="0" presId="urn:microsoft.com/office/officeart/2005/8/layout/default"/>
    <dgm:cxn modelId="{E5027557-54CA-4B39-8E2B-7D8068746335}" srcId="{435C62E2-6675-4EEC-8BB8-2757CDFBEF2E}" destId="{4E16528D-F3E1-4F3A-A976-4EC7CC7179F5}" srcOrd="5" destOrd="0" parTransId="{F91E3F05-FFA6-419C-85C3-4A4CEC11CD87}" sibTransId="{F38A84A8-E4B5-4C51-9588-183A7592E966}"/>
    <dgm:cxn modelId="{FB763E7E-45C1-47E5-BBF1-01D6B92089F1}" type="presOf" srcId="{808777D5-4CD0-4F37-A53B-CF2BB15680FD}" destId="{9DABC729-886F-4652-8BB5-6ACC7260E04A}" srcOrd="0" destOrd="0" presId="urn:microsoft.com/office/officeart/2005/8/layout/default"/>
    <dgm:cxn modelId="{4589C788-6C44-410D-BA4D-2E48D6678079}" type="presOf" srcId="{2C7D1C94-A20F-4165-9078-8A806A1CDA6E}" destId="{92C80418-ED4F-46E2-9759-C4C89B006D57}" srcOrd="0" destOrd="0" presId="urn:microsoft.com/office/officeart/2005/8/layout/default"/>
    <dgm:cxn modelId="{E1DD6C8A-E980-40EE-9510-E85E7CD48B54}" type="presOf" srcId="{00DDB2D9-3BC2-4AB8-804B-B1076B48883A}" destId="{A818B4B4-5523-409B-962F-D6E48C7B8763}" srcOrd="0" destOrd="0" presId="urn:microsoft.com/office/officeart/2005/8/layout/default"/>
    <dgm:cxn modelId="{58F3339D-58FE-455B-BFD5-2AFA486BC9C0}" type="presOf" srcId="{435C62E2-6675-4EEC-8BB8-2757CDFBEF2E}" destId="{E73CFDF3-1ED5-4D13-9625-68F8DA97FDD3}" srcOrd="0" destOrd="0" presId="urn:microsoft.com/office/officeart/2005/8/layout/default"/>
    <dgm:cxn modelId="{2DF02C9E-F7B2-4B45-82D9-7814EDDB1AE2}" srcId="{435C62E2-6675-4EEC-8BB8-2757CDFBEF2E}" destId="{00DDB2D9-3BC2-4AB8-804B-B1076B48883A}" srcOrd="0" destOrd="0" parTransId="{6A4FF75F-EA62-4B7E-AF0E-F70DB04FD0AF}" sibTransId="{19C73899-E1A5-4A50-81F7-147AA1E62FF3}"/>
    <dgm:cxn modelId="{6D38B6B0-4EE2-4CF4-A896-E90F1AB8C2FA}" srcId="{435C62E2-6675-4EEC-8BB8-2757CDFBEF2E}" destId="{F7DE3098-374F-48B2-B348-2D785708F1FC}" srcOrd="2" destOrd="0" parTransId="{18A51F6C-E1F5-481B-991D-94D7383F25EE}" sibTransId="{8DF74683-C55D-4B5B-9D63-B180D93818A9}"/>
    <dgm:cxn modelId="{0B9D5BB3-C8B3-412A-A5E5-931E5B728411}" srcId="{435C62E2-6675-4EEC-8BB8-2757CDFBEF2E}" destId="{808777D5-4CD0-4F37-A53B-CF2BB15680FD}" srcOrd="4" destOrd="0" parTransId="{9427C6B3-F4EF-45FD-A0C9-052409ABF3E8}" sibTransId="{5A574360-5FFB-46A4-9E4C-0FF68ED2FA0A}"/>
    <dgm:cxn modelId="{4B1E62F1-E051-4334-B298-E977373B60AE}" srcId="{435C62E2-6675-4EEC-8BB8-2757CDFBEF2E}" destId="{B0CA819A-FC52-4453-A3F1-A9CA9D96282D}" srcOrd="1" destOrd="0" parTransId="{2FBA24CE-9A72-438D-A67F-282EB922BAEB}" sibTransId="{56F30D9C-AFB4-4C5B-9579-6EA656BD181C}"/>
    <dgm:cxn modelId="{734446F1-493A-41EA-9764-E17EE217E14C}" type="presOf" srcId="{F7DE3098-374F-48B2-B348-2D785708F1FC}" destId="{439CC66F-6CE9-406B-9025-746C30436E08}" srcOrd="0" destOrd="0" presId="urn:microsoft.com/office/officeart/2005/8/layout/default"/>
    <dgm:cxn modelId="{F5088F70-FCD2-4214-A80C-FEB4FCFB5E09}" type="presParOf" srcId="{E73CFDF3-1ED5-4D13-9625-68F8DA97FDD3}" destId="{A818B4B4-5523-409B-962F-D6E48C7B8763}" srcOrd="0" destOrd="0" presId="urn:microsoft.com/office/officeart/2005/8/layout/default"/>
    <dgm:cxn modelId="{FC52075B-868E-4716-84C6-C0B4301B7655}" type="presParOf" srcId="{E73CFDF3-1ED5-4D13-9625-68F8DA97FDD3}" destId="{D14DA3BC-4FF0-4E6D-A4D0-6DB2C27B9B90}" srcOrd="1" destOrd="0" presId="urn:microsoft.com/office/officeart/2005/8/layout/default"/>
    <dgm:cxn modelId="{FAE6D521-7CBA-42E7-9424-39846A6B8D12}" type="presParOf" srcId="{E73CFDF3-1ED5-4D13-9625-68F8DA97FDD3}" destId="{A70C4FF6-AC43-41A9-B248-A0D7466AC48B}" srcOrd="2" destOrd="0" presId="urn:microsoft.com/office/officeart/2005/8/layout/default"/>
    <dgm:cxn modelId="{0969A3BB-1ABA-4D1C-977A-138DD3F3F706}" type="presParOf" srcId="{E73CFDF3-1ED5-4D13-9625-68F8DA97FDD3}" destId="{45A12D5C-78DC-40CF-92EE-AB1C1FFFB9A5}" srcOrd="3" destOrd="0" presId="urn:microsoft.com/office/officeart/2005/8/layout/default"/>
    <dgm:cxn modelId="{6CF403ED-4A6C-4CF0-A146-83AC3702E5AD}" type="presParOf" srcId="{E73CFDF3-1ED5-4D13-9625-68F8DA97FDD3}" destId="{439CC66F-6CE9-406B-9025-746C30436E08}" srcOrd="4" destOrd="0" presId="urn:microsoft.com/office/officeart/2005/8/layout/default"/>
    <dgm:cxn modelId="{8BB02F91-C7B9-4A44-87B5-C7234F09CB71}" type="presParOf" srcId="{E73CFDF3-1ED5-4D13-9625-68F8DA97FDD3}" destId="{208873DC-DCE4-4203-92C3-B15117613902}" srcOrd="5" destOrd="0" presId="urn:microsoft.com/office/officeart/2005/8/layout/default"/>
    <dgm:cxn modelId="{5E393D2B-C404-41FA-9309-30152E131AE2}" type="presParOf" srcId="{E73CFDF3-1ED5-4D13-9625-68F8DA97FDD3}" destId="{92C80418-ED4F-46E2-9759-C4C89B006D57}" srcOrd="6" destOrd="0" presId="urn:microsoft.com/office/officeart/2005/8/layout/default"/>
    <dgm:cxn modelId="{B8240353-B9B4-4951-94D6-278330A4E546}" type="presParOf" srcId="{E73CFDF3-1ED5-4D13-9625-68F8DA97FDD3}" destId="{36E7D087-D555-46E8-8705-2BFDA9EF8B2E}" srcOrd="7" destOrd="0" presId="urn:microsoft.com/office/officeart/2005/8/layout/default"/>
    <dgm:cxn modelId="{033418DA-F5EA-4CA1-85AF-ACFF95F08B65}" type="presParOf" srcId="{E73CFDF3-1ED5-4D13-9625-68F8DA97FDD3}" destId="{9DABC729-886F-4652-8BB5-6ACC7260E04A}" srcOrd="8" destOrd="0" presId="urn:microsoft.com/office/officeart/2005/8/layout/default"/>
    <dgm:cxn modelId="{5EC6AA6F-ECA5-414E-86E8-C705D9B087C3}" type="presParOf" srcId="{E73CFDF3-1ED5-4D13-9625-68F8DA97FDD3}" destId="{B74A6E37-7983-4011-AECB-90A18F1724EE}" srcOrd="9" destOrd="0" presId="urn:microsoft.com/office/officeart/2005/8/layout/default"/>
    <dgm:cxn modelId="{B278E460-3C85-4A8E-A9A7-9AE343892270}" type="presParOf" srcId="{E73CFDF3-1ED5-4D13-9625-68F8DA97FDD3}" destId="{176DEDD4-78D2-4647-9FFF-1728A36C53B9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610B1A7B-4012-4B21-93ED-05EAACC500FA}" type="doc">
      <dgm:prSet loTypeId="urn:microsoft.com/office/officeart/2005/8/layout/vProcess5" loCatId="process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EBE4280-F0B2-49CB-8E88-CF54B0D8DCC8}">
      <dgm:prSet/>
      <dgm:spPr/>
      <dgm:t>
        <a:bodyPr/>
        <a:lstStyle/>
        <a:p>
          <a:r>
            <a:rPr lang="en-US" dirty="0" err="1"/>
            <a:t>Pacientul</a:t>
          </a:r>
          <a:r>
            <a:rPr lang="en-US" dirty="0"/>
            <a:t> </a:t>
          </a:r>
          <a:r>
            <a:rPr lang="en-US" dirty="0" err="1"/>
            <a:t>cronic</a:t>
          </a:r>
          <a:r>
            <a:rPr lang="en-US" dirty="0"/>
            <a:t> </a:t>
          </a:r>
          <a:r>
            <a:rPr lang="en-US" dirty="0" err="1"/>
            <a:t>si</a:t>
          </a:r>
          <a:r>
            <a:rPr lang="en-US" dirty="0"/>
            <a:t> </a:t>
          </a:r>
          <a:r>
            <a:rPr lang="en-US" dirty="0" err="1"/>
            <a:t>gravidele</a:t>
          </a:r>
          <a:r>
            <a:rPr lang="en-US" dirty="0"/>
            <a:t> </a:t>
          </a:r>
          <a:r>
            <a:rPr lang="en-US" dirty="0" err="1"/>
            <a:t>vor</a:t>
          </a:r>
          <a:r>
            <a:rPr lang="en-US" dirty="0"/>
            <a:t> fi </a:t>
          </a:r>
          <a:r>
            <a:rPr lang="en-US" dirty="0" err="1"/>
            <a:t>urmarite</a:t>
          </a:r>
          <a:r>
            <a:rPr lang="en-US" dirty="0"/>
            <a:t> cu </a:t>
          </a:r>
          <a:r>
            <a:rPr lang="en-US" dirty="0" err="1"/>
            <a:t>sedinte</a:t>
          </a:r>
          <a:r>
            <a:rPr lang="en-US" dirty="0"/>
            <a:t> de coaching de </a:t>
          </a:r>
          <a:r>
            <a:rPr lang="en-US" dirty="0" err="1"/>
            <a:t>sanatate</a:t>
          </a:r>
          <a:r>
            <a:rPr lang="en-US" dirty="0"/>
            <a:t> ,</a:t>
          </a:r>
          <a:r>
            <a:rPr lang="en-US" dirty="0" err="1"/>
            <a:t>saptamanale</a:t>
          </a:r>
          <a:r>
            <a:rPr lang="en-US" dirty="0"/>
            <a:t> ,</a:t>
          </a:r>
        </a:p>
        <a:p>
          <a:r>
            <a:rPr lang="en-US" dirty="0"/>
            <a:t> la </a:t>
          </a:r>
          <a:r>
            <a:rPr lang="en-US" dirty="0" err="1"/>
            <a:t>telefon</a:t>
          </a:r>
          <a:r>
            <a:rPr lang="en-US" dirty="0"/>
            <a:t>, la care </a:t>
          </a:r>
          <a:r>
            <a:rPr lang="en-US" dirty="0" err="1"/>
            <a:t>va</a:t>
          </a:r>
          <a:r>
            <a:rPr lang="en-US" dirty="0"/>
            <a:t> fi </a:t>
          </a:r>
          <a:r>
            <a:rPr lang="en-US" dirty="0" err="1"/>
            <a:t>incurajat</a:t>
          </a:r>
          <a:r>
            <a:rPr lang="en-US" dirty="0"/>
            <a:t> de medical </a:t>
          </a:r>
          <a:r>
            <a:rPr lang="en-US" dirty="0" err="1"/>
            <a:t>curant</a:t>
          </a:r>
          <a:r>
            <a:rPr lang="en-US" dirty="0"/>
            <a:t> </a:t>
          </a:r>
          <a:r>
            <a:rPr lang="en-US" dirty="0" err="1"/>
            <a:t>sa</a:t>
          </a:r>
          <a:r>
            <a:rPr lang="en-US" dirty="0"/>
            <a:t> </a:t>
          </a:r>
          <a:r>
            <a:rPr lang="en-US" dirty="0" err="1"/>
            <a:t>participe</a:t>
          </a:r>
          <a:r>
            <a:rPr lang="en-US" dirty="0"/>
            <a:t> .</a:t>
          </a:r>
        </a:p>
      </dgm:t>
    </dgm:pt>
    <dgm:pt modelId="{A8489653-1425-4CB9-8D1C-0DFF68B7A63E}" type="parTrans" cxnId="{E83C0405-C07A-48F2-BEDF-A3555C3D268A}">
      <dgm:prSet/>
      <dgm:spPr/>
      <dgm:t>
        <a:bodyPr/>
        <a:lstStyle/>
        <a:p>
          <a:endParaRPr lang="en-US"/>
        </a:p>
      </dgm:t>
    </dgm:pt>
    <dgm:pt modelId="{1A4183B0-684E-407B-A84F-525DCC5A29D6}" type="sibTrans" cxnId="{E83C0405-C07A-48F2-BEDF-A3555C3D268A}">
      <dgm:prSet/>
      <dgm:spPr/>
      <dgm:t>
        <a:bodyPr/>
        <a:lstStyle/>
        <a:p>
          <a:endParaRPr lang="en-US"/>
        </a:p>
      </dgm:t>
    </dgm:pt>
    <dgm:pt modelId="{7B625E11-149D-4DC8-AFFD-634827F7C49A}">
      <dgm:prSet/>
      <dgm:spPr/>
      <dgm:t>
        <a:bodyPr/>
        <a:lstStyle/>
        <a:p>
          <a:r>
            <a:rPr lang="en-US" dirty="0" err="1"/>
            <a:t>Aceste</a:t>
          </a:r>
          <a:r>
            <a:rPr lang="en-US" dirty="0"/>
            <a:t> </a:t>
          </a:r>
          <a:r>
            <a:rPr lang="en-US" dirty="0" err="1"/>
            <a:t>sedinte</a:t>
          </a:r>
          <a:r>
            <a:rPr lang="en-US" dirty="0"/>
            <a:t> de coaching </a:t>
          </a:r>
          <a:r>
            <a:rPr lang="en-US" dirty="0" err="1"/>
            <a:t>sa</a:t>
          </a:r>
          <a:r>
            <a:rPr lang="en-US" dirty="0"/>
            <a:t> fie </a:t>
          </a:r>
          <a:r>
            <a:rPr lang="en-US" dirty="0" err="1"/>
            <a:t>oferite</a:t>
          </a:r>
          <a:r>
            <a:rPr lang="en-US" dirty="0"/>
            <a:t> pe </a:t>
          </a:r>
          <a:r>
            <a:rPr lang="en-US" dirty="0" err="1"/>
            <a:t>termen</a:t>
          </a:r>
          <a:r>
            <a:rPr lang="en-US" dirty="0"/>
            <a:t> lung,  </a:t>
          </a:r>
          <a:r>
            <a:rPr lang="en-US" dirty="0" err="1"/>
            <a:t>scurt</a:t>
          </a:r>
          <a:r>
            <a:rPr lang="en-US" dirty="0"/>
            <a:t> </a:t>
          </a:r>
          <a:r>
            <a:rPr lang="en-US" dirty="0" err="1"/>
            <a:t>sau</a:t>
          </a:r>
          <a:r>
            <a:rPr lang="en-US" dirty="0"/>
            <a:t> </a:t>
          </a:r>
          <a:r>
            <a:rPr lang="en-US" dirty="0" err="1"/>
            <a:t>alternativ</a:t>
          </a:r>
          <a:r>
            <a:rPr lang="en-US" dirty="0"/>
            <a:t>, </a:t>
          </a:r>
          <a:r>
            <a:rPr lang="en-US" dirty="0" err="1"/>
            <a:t>pana</a:t>
          </a:r>
          <a:r>
            <a:rPr lang="en-US" dirty="0"/>
            <a:t> la o </a:t>
          </a:r>
          <a:r>
            <a:rPr lang="en-US" dirty="0" err="1"/>
            <a:t>imbunatatire</a:t>
          </a:r>
          <a:r>
            <a:rPr lang="en-US" dirty="0"/>
            <a:t> </a:t>
          </a:r>
          <a:r>
            <a:rPr lang="en-US" dirty="0" err="1"/>
            <a:t>semnificativa.Coachul</a:t>
          </a:r>
          <a:r>
            <a:rPr lang="en-US" dirty="0"/>
            <a:t> </a:t>
          </a:r>
          <a:r>
            <a:rPr lang="en-US" dirty="0" err="1"/>
            <a:t>poate</a:t>
          </a:r>
          <a:r>
            <a:rPr lang="en-US" dirty="0"/>
            <a:t> fi </a:t>
          </a:r>
          <a:r>
            <a:rPr lang="en-US" dirty="0" err="1"/>
            <a:t>schimbat</a:t>
          </a:r>
          <a:r>
            <a:rPr lang="en-US" dirty="0"/>
            <a:t> la </a:t>
          </a:r>
          <a:r>
            <a:rPr lang="en-US" dirty="0" err="1"/>
            <a:t>alegere</a:t>
          </a:r>
          <a:r>
            <a:rPr lang="en-US" dirty="0"/>
            <a:t>.  </a:t>
          </a:r>
        </a:p>
      </dgm:t>
    </dgm:pt>
    <dgm:pt modelId="{58D1A8D1-336F-483A-9BDF-4EF554CD2387}" type="parTrans" cxnId="{8C81D0E8-E8A7-4D64-B3A5-1F2AE57E6F0B}">
      <dgm:prSet/>
      <dgm:spPr/>
      <dgm:t>
        <a:bodyPr/>
        <a:lstStyle/>
        <a:p>
          <a:endParaRPr lang="en-US"/>
        </a:p>
      </dgm:t>
    </dgm:pt>
    <dgm:pt modelId="{63A53BFA-262C-42AB-8CA9-637F33502B20}" type="sibTrans" cxnId="{8C81D0E8-E8A7-4D64-B3A5-1F2AE57E6F0B}">
      <dgm:prSet/>
      <dgm:spPr/>
      <dgm:t>
        <a:bodyPr/>
        <a:lstStyle/>
        <a:p>
          <a:endParaRPr lang="en-US"/>
        </a:p>
      </dgm:t>
    </dgm:pt>
    <dgm:pt modelId="{A495F9F1-B30E-4DAB-A979-18ED958CFA37}">
      <dgm:prSet/>
      <dgm:spPr/>
      <dgm:t>
        <a:bodyPr/>
        <a:lstStyle/>
        <a:p>
          <a:r>
            <a:rPr lang="en-US" dirty="0" err="1"/>
            <a:t>Sedintele</a:t>
          </a:r>
          <a:r>
            <a:rPr lang="en-US" dirty="0"/>
            <a:t> de Coaching de </a:t>
          </a:r>
          <a:r>
            <a:rPr lang="en-US" dirty="0" err="1"/>
            <a:t>Sanatate</a:t>
          </a:r>
          <a:r>
            <a:rPr lang="en-US" dirty="0"/>
            <a:t>( </a:t>
          </a:r>
          <a:r>
            <a:rPr lang="en-US" dirty="0" err="1"/>
            <a:t>generale</a:t>
          </a:r>
          <a:r>
            <a:rPr lang="en-US" dirty="0"/>
            <a:t>) </a:t>
          </a:r>
          <a:r>
            <a:rPr lang="en-US" dirty="0" err="1"/>
            <a:t>sa</a:t>
          </a:r>
          <a:r>
            <a:rPr lang="en-US" dirty="0"/>
            <a:t> fie combinate cu </a:t>
          </a:r>
          <a:r>
            <a:rPr lang="en-US" dirty="0" err="1"/>
            <a:t>sedinte</a:t>
          </a:r>
          <a:r>
            <a:rPr lang="en-US" dirty="0"/>
            <a:t> de coaching </a:t>
          </a:r>
          <a:r>
            <a:rPr lang="en-US" dirty="0" err="1"/>
            <a:t>specializat</a:t>
          </a:r>
          <a:r>
            <a:rPr lang="en-US" dirty="0"/>
            <a:t> pe </a:t>
          </a:r>
          <a:r>
            <a:rPr lang="en-US" dirty="0" err="1"/>
            <a:t>diferite</a:t>
          </a:r>
          <a:r>
            <a:rPr lang="en-US" dirty="0"/>
            <a:t> </a:t>
          </a:r>
          <a:r>
            <a:rPr lang="en-US" dirty="0" err="1"/>
            <a:t>tematici</a:t>
          </a:r>
          <a:r>
            <a:rPr lang="en-US" dirty="0"/>
            <a:t> – ca Coaching </a:t>
          </a:r>
          <a:r>
            <a:rPr lang="en-US" dirty="0" err="1"/>
            <a:t>Psihologic</a:t>
          </a:r>
          <a:r>
            <a:rPr lang="en-US" dirty="0"/>
            <a:t>, de </a:t>
          </a:r>
          <a:r>
            <a:rPr lang="en-US" dirty="0" err="1"/>
            <a:t>Activitate</a:t>
          </a:r>
          <a:r>
            <a:rPr lang="en-US" dirty="0"/>
            <a:t> </a:t>
          </a:r>
          <a:r>
            <a:rPr lang="en-US" dirty="0" err="1"/>
            <a:t>fizica</a:t>
          </a:r>
          <a:r>
            <a:rPr lang="en-US" dirty="0"/>
            <a:t> , </a:t>
          </a:r>
          <a:r>
            <a:rPr lang="en-US" dirty="0" err="1"/>
            <a:t>Nutritie</a:t>
          </a:r>
          <a:r>
            <a:rPr lang="en-US" dirty="0"/>
            <a:t>,…</a:t>
          </a:r>
        </a:p>
      </dgm:t>
    </dgm:pt>
    <dgm:pt modelId="{3EEAFFEB-9107-40AA-A48D-011A5BA94D9A}" type="parTrans" cxnId="{AE3A1094-DCD0-47EC-B7A0-6BDB5597346B}">
      <dgm:prSet/>
      <dgm:spPr/>
      <dgm:t>
        <a:bodyPr/>
        <a:lstStyle/>
        <a:p>
          <a:endParaRPr lang="en-US"/>
        </a:p>
      </dgm:t>
    </dgm:pt>
    <dgm:pt modelId="{1BB0B64C-69A7-4A13-BFD1-5CDAE7C074EB}" type="sibTrans" cxnId="{AE3A1094-DCD0-47EC-B7A0-6BDB5597346B}">
      <dgm:prSet/>
      <dgm:spPr/>
      <dgm:t>
        <a:bodyPr/>
        <a:lstStyle/>
        <a:p>
          <a:endParaRPr lang="en-US"/>
        </a:p>
      </dgm:t>
    </dgm:pt>
    <dgm:pt modelId="{B64E69EC-31AA-472C-BA81-FFB3219D8BB4}">
      <dgm:prSet/>
      <dgm:spPr/>
      <dgm:t>
        <a:bodyPr/>
        <a:lstStyle/>
        <a:p>
          <a:r>
            <a:rPr lang="en-US" dirty="0"/>
            <a:t>Coach</a:t>
          </a:r>
          <a:r>
            <a:rPr lang="en-US" baseline="0" dirty="0"/>
            <a:t> de </a:t>
          </a:r>
          <a:r>
            <a:rPr lang="en-US" baseline="0" dirty="0" err="1"/>
            <a:t>Sanatate</a:t>
          </a:r>
          <a:r>
            <a:rPr lang="en-US" baseline="0" dirty="0"/>
            <a:t> </a:t>
          </a:r>
          <a:r>
            <a:rPr lang="en-US" baseline="0" dirty="0" err="1"/>
            <a:t>poate</a:t>
          </a:r>
          <a:r>
            <a:rPr lang="en-US" baseline="0" dirty="0"/>
            <a:t> fi </a:t>
          </a:r>
          <a:r>
            <a:rPr lang="en-US" baseline="0" dirty="0" err="1"/>
            <a:t>orice</a:t>
          </a:r>
          <a:r>
            <a:rPr lang="en-US" baseline="0" dirty="0"/>
            <a:t> </a:t>
          </a:r>
          <a:r>
            <a:rPr lang="en-US" baseline="0" dirty="0" err="1"/>
            <a:t>profesionist</a:t>
          </a:r>
          <a:r>
            <a:rPr lang="en-US" baseline="0" dirty="0"/>
            <a:t> in </a:t>
          </a:r>
          <a:r>
            <a:rPr lang="en-US" baseline="0" dirty="0" err="1"/>
            <a:t>domeniu</a:t>
          </a:r>
          <a:r>
            <a:rPr lang="en-US" baseline="0" dirty="0"/>
            <a:t>, care are </a:t>
          </a:r>
          <a:r>
            <a:rPr lang="en-US" baseline="0" dirty="0" err="1"/>
            <a:t>cunostinte</a:t>
          </a:r>
          <a:r>
            <a:rPr lang="en-US" baseline="0" dirty="0"/>
            <a:t> pe </a:t>
          </a:r>
          <a:r>
            <a:rPr lang="en-US" baseline="0" dirty="0" err="1"/>
            <a:t>acel</a:t>
          </a:r>
          <a:r>
            <a:rPr lang="en-US" baseline="0" dirty="0"/>
            <a:t> </a:t>
          </a:r>
          <a:r>
            <a:rPr lang="en-US" baseline="0" dirty="0" err="1"/>
            <a:t>domeniu</a:t>
          </a:r>
          <a:r>
            <a:rPr lang="en-US" baseline="0" dirty="0"/>
            <a:t> de </a:t>
          </a:r>
          <a:r>
            <a:rPr lang="en-US" baseline="0" dirty="0" err="1"/>
            <a:t>sanatate</a:t>
          </a:r>
          <a:r>
            <a:rPr lang="en-US" baseline="0" dirty="0"/>
            <a:t> , </a:t>
          </a:r>
          <a:r>
            <a:rPr lang="en-US" baseline="0" dirty="0" err="1"/>
            <a:t>si</a:t>
          </a:r>
          <a:r>
            <a:rPr lang="en-US" baseline="0" dirty="0"/>
            <a:t> a </a:t>
          </a:r>
          <a:r>
            <a:rPr lang="en-US" baseline="0" dirty="0" err="1"/>
            <a:t>luat</a:t>
          </a:r>
          <a:r>
            <a:rPr lang="en-US" baseline="0" dirty="0"/>
            <a:t> un curs de </a:t>
          </a:r>
          <a:r>
            <a:rPr lang="en-US" baseline="0" dirty="0" err="1"/>
            <a:t>acreditat</a:t>
          </a:r>
          <a:r>
            <a:rPr lang="en-US" baseline="0" dirty="0"/>
            <a:t> de </a:t>
          </a:r>
          <a:r>
            <a:rPr lang="en-US" baseline="0" dirty="0" err="1"/>
            <a:t>cunostinte</a:t>
          </a:r>
          <a:r>
            <a:rPr lang="en-US" baseline="0" dirty="0"/>
            <a:t> </a:t>
          </a:r>
          <a:r>
            <a:rPr lang="en-US" baseline="0" dirty="0" err="1"/>
            <a:t>generale</a:t>
          </a:r>
          <a:r>
            <a:rPr lang="en-US" baseline="0" dirty="0"/>
            <a:t>  </a:t>
          </a:r>
          <a:r>
            <a:rPr lang="en-US" baseline="0" dirty="0" err="1"/>
            <a:t>teoretice</a:t>
          </a:r>
          <a:r>
            <a:rPr lang="en-US" baseline="0" dirty="0"/>
            <a:t> </a:t>
          </a:r>
          <a:r>
            <a:rPr lang="en-US" baseline="0" dirty="0" err="1"/>
            <a:t>si</a:t>
          </a:r>
          <a:r>
            <a:rPr lang="en-US" baseline="0" dirty="0"/>
            <a:t> practice . </a:t>
          </a:r>
          <a:endParaRPr lang="en-US" dirty="0"/>
        </a:p>
      </dgm:t>
    </dgm:pt>
    <dgm:pt modelId="{4E60995D-944A-4DD9-A7B1-B6A3080B163D}" type="parTrans" cxnId="{2E4CBF2B-11B2-48C4-B356-12A0740BCF53}">
      <dgm:prSet/>
      <dgm:spPr/>
      <dgm:t>
        <a:bodyPr/>
        <a:lstStyle/>
        <a:p>
          <a:endParaRPr lang="en-US"/>
        </a:p>
      </dgm:t>
    </dgm:pt>
    <dgm:pt modelId="{E83D82B8-C31F-446C-ACBA-04BFA05EF3EB}" type="sibTrans" cxnId="{2E4CBF2B-11B2-48C4-B356-12A0740BCF53}">
      <dgm:prSet/>
      <dgm:spPr/>
      <dgm:t>
        <a:bodyPr/>
        <a:lstStyle/>
        <a:p>
          <a:endParaRPr lang="en-US"/>
        </a:p>
      </dgm:t>
    </dgm:pt>
    <dgm:pt modelId="{CE1689C2-367C-4A71-A1F4-E65E7879F954}" type="pres">
      <dgm:prSet presAssocID="{610B1A7B-4012-4B21-93ED-05EAACC500FA}" presName="outerComposite" presStyleCnt="0">
        <dgm:presLayoutVars>
          <dgm:chMax val="5"/>
          <dgm:dir/>
          <dgm:resizeHandles val="exact"/>
        </dgm:presLayoutVars>
      </dgm:prSet>
      <dgm:spPr/>
    </dgm:pt>
    <dgm:pt modelId="{98D52D56-45DB-4169-9437-8281D8BE1EA3}" type="pres">
      <dgm:prSet presAssocID="{610B1A7B-4012-4B21-93ED-05EAACC500FA}" presName="dummyMaxCanvas" presStyleCnt="0">
        <dgm:presLayoutVars/>
      </dgm:prSet>
      <dgm:spPr/>
    </dgm:pt>
    <dgm:pt modelId="{D59DAF0D-346A-43F4-8775-5CF437D75B7B}" type="pres">
      <dgm:prSet presAssocID="{610B1A7B-4012-4B21-93ED-05EAACC500FA}" presName="FourNodes_1" presStyleLbl="node1" presStyleIdx="0" presStyleCnt="4">
        <dgm:presLayoutVars>
          <dgm:bulletEnabled val="1"/>
        </dgm:presLayoutVars>
      </dgm:prSet>
      <dgm:spPr/>
    </dgm:pt>
    <dgm:pt modelId="{8AD69726-AD04-48B9-AC5F-8A8893E4FEA6}" type="pres">
      <dgm:prSet presAssocID="{610B1A7B-4012-4B21-93ED-05EAACC500FA}" presName="FourNodes_2" presStyleLbl="node1" presStyleIdx="1" presStyleCnt="4">
        <dgm:presLayoutVars>
          <dgm:bulletEnabled val="1"/>
        </dgm:presLayoutVars>
      </dgm:prSet>
      <dgm:spPr/>
    </dgm:pt>
    <dgm:pt modelId="{42BB48D4-B6E0-4995-BCE1-98C5B41D53FC}" type="pres">
      <dgm:prSet presAssocID="{610B1A7B-4012-4B21-93ED-05EAACC500FA}" presName="FourNodes_3" presStyleLbl="node1" presStyleIdx="2" presStyleCnt="4">
        <dgm:presLayoutVars>
          <dgm:bulletEnabled val="1"/>
        </dgm:presLayoutVars>
      </dgm:prSet>
      <dgm:spPr/>
    </dgm:pt>
    <dgm:pt modelId="{D4C858BF-CC52-4209-B318-6EF76156C2DB}" type="pres">
      <dgm:prSet presAssocID="{610B1A7B-4012-4B21-93ED-05EAACC500FA}" presName="FourNodes_4" presStyleLbl="node1" presStyleIdx="3" presStyleCnt="4">
        <dgm:presLayoutVars>
          <dgm:bulletEnabled val="1"/>
        </dgm:presLayoutVars>
      </dgm:prSet>
      <dgm:spPr/>
    </dgm:pt>
    <dgm:pt modelId="{F0BCF4F1-B4F2-402E-9EAF-B4C65CB8A342}" type="pres">
      <dgm:prSet presAssocID="{610B1A7B-4012-4B21-93ED-05EAACC500FA}" presName="FourConn_1-2" presStyleLbl="fgAccFollowNode1" presStyleIdx="0" presStyleCnt="3">
        <dgm:presLayoutVars>
          <dgm:bulletEnabled val="1"/>
        </dgm:presLayoutVars>
      </dgm:prSet>
      <dgm:spPr/>
    </dgm:pt>
    <dgm:pt modelId="{9D9A2FAC-FC30-4384-B09B-DED67CBC261A}" type="pres">
      <dgm:prSet presAssocID="{610B1A7B-4012-4B21-93ED-05EAACC500FA}" presName="FourConn_2-3" presStyleLbl="fgAccFollowNode1" presStyleIdx="1" presStyleCnt="3">
        <dgm:presLayoutVars>
          <dgm:bulletEnabled val="1"/>
        </dgm:presLayoutVars>
      </dgm:prSet>
      <dgm:spPr/>
    </dgm:pt>
    <dgm:pt modelId="{B5730E78-B874-4DF0-83F6-B68A6BE2A570}" type="pres">
      <dgm:prSet presAssocID="{610B1A7B-4012-4B21-93ED-05EAACC500FA}" presName="FourConn_3-4" presStyleLbl="fgAccFollowNode1" presStyleIdx="2" presStyleCnt="3">
        <dgm:presLayoutVars>
          <dgm:bulletEnabled val="1"/>
        </dgm:presLayoutVars>
      </dgm:prSet>
      <dgm:spPr/>
    </dgm:pt>
    <dgm:pt modelId="{5D152C46-D3EC-4616-89A8-DB4151054038}" type="pres">
      <dgm:prSet presAssocID="{610B1A7B-4012-4B21-93ED-05EAACC500FA}" presName="FourNodes_1_text" presStyleLbl="node1" presStyleIdx="3" presStyleCnt="4">
        <dgm:presLayoutVars>
          <dgm:bulletEnabled val="1"/>
        </dgm:presLayoutVars>
      </dgm:prSet>
      <dgm:spPr/>
    </dgm:pt>
    <dgm:pt modelId="{9F25F8B0-774F-416F-828F-5DE322889B32}" type="pres">
      <dgm:prSet presAssocID="{610B1A7B-4012-4B21-93ED-05EAACC500FA}" presName="FourNodes_2_text" presStyleLbl="node1" presStyleIdx="3" presStyleCnt="4">
        <dgm:presLayoutVars>
          <dgm:bulletEnabled val="1"/>
        </dgm:presLayoutVars>
      </dgm:prSet>
      <dgm:spPr/>
    </dgm:pt>
    <dgm:pt modelId="{ACB8ED4F-B503-4003-AB6A-28D69F9D4B99}" type="pres">
      <dgm:prSet presAssocID="{610B1A7B-4012-4B21-93ED-05EAACC500FA}" presName="FourNodes_3_text" presStyleLbl="node1" presStyleIdx="3" presStyleCnt="4">
        <dgm:presLayoutVars>
          <dgm:bulletEnabled val="1"/>
        </dgm:presLayoutVars>
      </dgm:prSet>
      <dgm:spPr/>
    </dgm:pt>
    <dgm:pt modelId="{34E7758F-F12D-47C6-9EDB-5B889F1B40CE}" type="pres">
      <dgm:prSet presAssocID="{610B1A7B-4012-4B21-93ED-05EAACC500FA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A96F1200-D601-4911-AE3D-19F3D5E10060}" type="presOf" srcId="{610B1A7B-4012-4B21-93ED-05EAACC500FA}" destId="{CE1689C2-367C-4A71-A1F4-E65E7879F954}" srcOrd="0" destOrd="0" presId="urn:microsoft.com/office/officeart/2005/8/layout/vProcess5"/>
    <dgm:cxn modelId="{E83C0405-C07A-48F2-BEDF-A3555C3D268A}" srcId="{610B1A7B-4012-4B21-93ED-05EAACC500FA}" destId="{8EBE4280-F0B2-49CB-8E88-CF54B0D8DCC8}" srcOrd="0" destOrd="0" parTransId="{A8489653-1425-4CB9-8D1C-0DFF68B7A63E}" sibTransId="{1A4183B0-684E-407B-A84F-525DCC5A29D6}"/>
    <dgm:cxn modelId="{25BF8111-BEDB-456D-80A8-7649F0984684}" type="presOf" srcId="{8EBE4280-F0B2-49CB-8E88-CF54B0D8DCC8}" destId="{D59DAF0D-346A-43F4-8775-5CF437D75B7B}" srcOrd="0" destOrd="0" presId="urn:microsoft.com/office/officeart/2005/8/layout/vProcess5"/>
    <dgm:cxn modelId="{2E4CBF2B-11B2-48C4-B356-12A0740BCF53}" srcId="{610B1A7B-4012-4B21-93ED-05EAACC500FA}" destId="{B64E69EC-31AA-472C-BA81-FFB3219D8BB4}" srcOrd="3" destOrd="0" parTransId="{4E60995D-944A-4DD9-A7B1-B6A3080B163D}" sibTransId="{E83D82B8-C31F-446C-ACBA-04BFA05EF3EB}"/>
    <dgm:cxn modelId="{1706A834-2501-4D0B-9B58-5A45CC220D7E}" type="presOf" srcId="{63A53BFA-262C-42AB-8CA9-637F33502B20}" destId="{9D9A2FAC-FC30-4384-B09B-DED67CBC261A}" srcOrd="0" destOrd="0" presId="urn:microsoft.com/office/officeart/2005/8/layout/vProcess5"/>
    <dgm:cxn modelId="{235FDC5F-0D73-459B-A749-C226B1C4213B}" type="presOf" srcId="{1A4183B0-684E-407B-A84F-525DCC5A29D6}" destId="{F0BCF4F1-B4F2-402E-9EAF-B4C65CB8A342}" srcOrd="0" destOrd="0" presId="urn:microsoft.com/office/officeart/2005/8/layout/vProcess5"/>
    <dgm:cxn modelId="{B607D562-98F6-4318-ADAD-C750C9DC9DDE}" type="presOf" srcId="{7B625E11-149D-4DC8-AFFD-634827F7C49A}" destId="{9F25F8B0-774F-416F-828F-5DE322889B32}" srcOrd="1" destOrd="0" presId="urn:microsoft.com/office/officeart/2005/8/layout/vProcess5"/>
    <dgm:cxn modelId="{8FB17B52-CC1E-43B2-9888-6B57D67AB3AC}" type="presOf" srcId="{A495F9F1-B30E-4DAB-A979-18ED958CFA37}" destId="{ACB8ED4F-B503-4003-AB6A-28D69F9D4B99}" srcOrd="1" destOrd="0" presId="urn:microsoft.com/office/officeart/2005/8/layout/vProcess5"/>
    <dgm:cxn modelId="{D8D1DA53-C571-4587-A8CB-C759D746F3A8}" type="presOf" srcId="{B64E69EC-31AA-472C-BA81-FFB3219D8BB4}" destId="{34E7758F-F12D-47C6-9EDB-5B889F1B40CE}" srcOrd="1" destOrd="0" presId="urn:microsoft.com/office/officeart/2005/8/layout/vProcess5"/>
    <dgm:cxn modelId="{94A9DD59-2555-4E31-9F0E-D2C0BCF96229}" type="presOf" srcId="{7B625E11-149D-4DC8-AFFD-634827F7C49A}" destId="{8AD69726-AD04-48B9-AC5F-8A8893E4FEA6}" srcOrd="0" destOrd="0" presId="urn:microsoft.com/office/officeart/2005/8/layout/vProcess5"/>
    <dgm:cxn modelId="{AE3A1094-DCD0-47EC-B7A0-6BDB5597346B}" srcId="{610B1A7B-4012-4B21-93ED-05EAACC500FA}" destId="{A495F9F1-B30E-4DAB-A979-18ED958CFA37}" srcOrd="2" destOrd="0" parTransId="{3EEAFFEB-9107-40AA-A48D-011A5BA94D9A}" sibTransId="{1BB0B64C-69A7-4A13-BFD1-5CDAE7C074EB}"/>
    <dgm:cxn modelId="{788A52A6-CC71-4A3A-B578-14B9D490E2C6}" type="presOf" srcId="{B64E69EC-31AA-472C-BA81-FFB3219D8BB4}" destId="{D4C858BF-CC52-4209-B318-6EF76156C2DB}" srcOrd="0" destOrd="0" presId="urn:microsoft.com/office/officeart/2005/8/layout/vProcess5"/>
    <dgm:cxn modelId="{32058FB4-962A-4497-93FB-608078724362}" type="presOf" srcId="{8EBE4280-F0B2-49CB-8E88-CF54B0D8DCC8}" destId="{5D152C46-D3EC-4616-89A8-DB4151054038}" srcOrd="1" destOrd="0" presId="urn:microsoft.com/office/officeart/2005/8/layout/vProcess5"/>
    <dgm:cxn modelId="{8C81D0E8-E8A7-4D64-B3A5-1F2AE57E6F0B}" srcId="{610B1A7B-4012-4B21-93ED-05EAACC500FA}" destId="{7B625E11-149D-4DC8-AFFD-634827F7C49A}" srcOrd="1" destOrd="0" parTransId="{58D1A8D1-336F-483A-9BDF-4EF554CD2387}" sibTransId="{63A53BFA-262C-42AB-8CA9-637F33502B20}"/>
    <dgm:cxn modelId="{71C6ACEA-01D8-47AF-833C-8D79DBD39BCD}" type="presOf" srcId="{1BB0B64C-69A7-4A13-BFD1-5CDAE7C074EB}" destId="{B5730E78-B874-4DF0-83F6-B68A6BE2A570}" srcOrd="0" destOrd="0" presId="urn:microsoft.com/office/officeart/2005/8/layout/vProcess5"/>
    <dgm:cxn modelId="{8CEDE7EE-AC2A-4FF3-B5F0-E9C4A3ED1D71}" type="presOf" srcId="{A495F9F1-B30E-4DAB-A979-18ED958CFA37}" destId="{42BB48D4-B6E0-4995-BCE1-98C5B41D53FC}" srcOrd="0" destOrd="0" presId="urn:microsoft.com/office/officeart/2005/8/layout/vProcess5"/>
    <dgm:cxn modelId="{D12E7762-FD40-4482-B3BE-FCB7692444FD}" type="presParOf" srcId="{CE1689C2-367C-4A71-A1F4-E65E7879F954}" destId="{98D52D56-45DB-4169-9437-8281D8BE1EA3}" srcOrd="0" destOrd="0" presId="urn:microsoft.com/office/officeart/2005/8/layout/vProcess5"/>
    <dgm:cxn modelId="{3BF94011-FA4D-450B-9F7A-1E0960ACBB14}" type="presParOf" srcId="{CE1689C2-367C-4A71-A1F4-E65E7879F954}" destId="{D59DAF0D-346A-43F4-8775-5CF437D75B7B}" srcOrd="1" destOrd="0" presId="urn:microsoft.com/office/officeart/2005/8/layout/vProcess5"/>
    <dgm:cxn modelId="{46D058FF-8970-45DB-AFA9-39A478F37C77}" type="presParOf" srcId="{CE1689C2-367C-4A71-A1F4-E65E7879F954}" destId="{8AD69726-AD04-48B9-AC5F-8A8893E4FEA6}" srcOrd="2" destOrd="0" presId="urn:microsoft.com/office/officeart/2005/8/layout/vProcess5"/>
    <dgm:cxn modelId="{8A8990ED-C7EB-4C57-838D-01F996335D92}" type="presParOf" srcId="{CE1689C2-367C-4A71-A1F4-E65E7879F954}" destId="{42BB48D4-B6E0-4995-BCE1-98C5B41D53FC}" srcOrd="3" destOrd="0" presId="urn:microsoft.com/office/officeart/2005/8/layout/vProcess5"/>
    <dgm:cxn modelId="{7C92826E-288E-423E-931D-F176C44C9046}" type="presParOf" srcId="{CE1689C2-367C-4A71-A1F4-E65E7879F954}" destId="{D4C858BF-CC52-4209-B318-6EF76156C2DB}" srcOrd="4" destOrd="0" presId="urn:microsoft.com/office/officeart/2005/8/layout/vProcess5"/>
    <dgm:cxn modelId="{246029A2-E7DC-4698-B5E7-74D5EA4EC122}" type="presParOf" srcId="{CE1689C2-367C-4A71-A1F4-E65E7879F954}" destId="{F0BCF4F1-B4F2-402E-9EAF-B4C65CB8A342}" srcOrd="5" destOrd="0" presId="urn:microsoft.com/office/officeart/2005/8/layout/vProcess5"/>
    <dgm:cxn modelId="{A5EDF476-CABB-4B4F-9DF1-E18334A6389B}" type="presParOf" srcId="{CE1689C2-367C-4A71-A1F4-E65E7879F954}" destId="{9D9A2FAC-FC30-4384-B09B-DED67CBC261A}" srcOrd="6" destOrd="0" presId="urn:microsoft.com/office/officeart/2005/8/layout/vProcess5"/>
    <dgm:cxn modelId="{B077843A-FDB5-483A-A256-474448CF95C7}" type="presParOf" srcId="{CE1689C2-367C-4A71-A1F4-E65E7879F954}" destId="{B5730E78-B874-4DF0-83F6-B68A6BE2A570}" srcOrd="7" destOrd="0" presId="urn:microsoft.com/office/officeart/2005/8/layout/vProcess5"/>
    <dgm:cxn modelId="{7D8400D1-51DC-4217-8A08-F94CA233760F}" type="presParOf" srcId="{CE1689C2-367C-4A71-A1F4-E65E7879F954}" destId="{5D152C46-D3EC-4616-89A8-DB4151054038}" srcOrd="8" destOrd="0" presId="urn:microsoft.com/office/officeart/2005/8/layout/vProcess5"/>
    <dgm:cxn modelId="{92F0E944-B60B-44BC-8A32-B3C2BEC69790}" type="presParOf" srcId="{CE1689C2-367C-4A71-A1F4-E65E7879F954}" destId="{9F25F8B0-774F-416F-828F-5DE322889B32}" srcOrd="9" destOrd="0" presId="urn:microsoft.com/office/officeart/2005/8/layout/vProcess5"/>
    <dgm:cxn modelId="{C74F5F00-1CAE-4878-9735-70DAA62260DC}" type="presParOf" srcId="{CE1689C2-367C-4A71-A1F4-E65E7879F954}" destId="{ACB8ED4F-B503-4003-AB6A-28D69F9D4B99}" srcOrd="10" destOrd="0" presId="urn:microsoft.com/office/officeart/2005/8/layout/vProcess5"/>
    <dgm:cxn modelId="{220B0318-05E1-4676-8355-581A3A4A48B6}" type="presParOf" srcId="{CE1689C2-367C-4A71-A1F4-E65E7879F954}" destId="{34E7758F-F12D-47C6-9EDB-5B889F1B40CE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6EB190C1-7DCE-4196-9AAC-3623D3E98DAA}" type="doc">
      <dgm:prSet loTypeId="urn:microsoft.com/office/officeart/2005/8/layout/default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FDD6FB1-D6AE-41A6-BFCC-A0A8020AC7ED}">
      <dgm:prSet/>
      <dgm:spPr/>
      <dgm:t>
        <a:bodyPr/>
        <a:lstStyle/>
        <a:p>
          <a:r>
            <a:rPr lang="en-US" dirty="0" err="1"/>
            <a:t>toate</a:t>
          </a:r>
          <a:r>
            <a:rPr lang="en-US" dirty="0"/>
            <a:t> </a:t>
          </a:r>
          <a:r>
            <a:rPr lang="en-US" dirty="0" err="1"/>
            <a:t>departamentele</a:t>
          </a:r>
          <a:r>
            <a:rPr lang="en-US" dirty="0"/>
            <a:t> de </a:t>
          </a:r>
          <a:r>
            <a:rPr lang="en-US" dirty="0" err="1"/>
            <a:t>ingrijiri</a:t>
          </a:r>
          <a:r>
            <a:rPr lang="en-US" dirty="0"/>
            <a:t> </a:t>
          </a:r>
          <a:r>
            <a:rPr lang="en-US" dirty="0" err="1"/>
            <a:t>medicale</a:t>
          </a:r>
          <a:r>
            <a:rPr lang="en-US" dirty="0"/>
            <a:t> </a:t>
          </a:r>
          <a:r>
            <a:rPr lang="en-US" dirty="0" err="1"/>
            <a:t>vor</a:t>
          </a:r>
          <a:r>
            <a:rPr lang="en-US" dirty="0"/>
            <a:t> </a:t>
          </a:r>
          <a:r>
            <a:rPr lang="en-US" dirty="0" err="1"/>
            <a:t>recomanda</a:t>
          </a:r>
          <a:r>
            <a:rPr lang="en-US" dirty="0"/>
            <a:t> extern un </a:t>
          </a:r>
          <a:r>
            <a:rPr lang="en-US" dirty="0" err="1"/>
            <a:t>pacient</a:t>
          </a:r>
          <a:r>
            <a:rPr lang="en-US" dirty="0"/>
            <a:t> </a:t>
          </a:r>
          <a:r>
            <a:rPr lang="en-US" dirty="0" err="1"/>
            <a:t>catre</a:t>
          </a:r>
          <a:r>
            <a:rPr lang="en-US" dirty="0"/>
            <a:t> </a:t>
          </a:r>
          <a:r>
            <a:rPr lang="en-US" dirty="0" err="1"/>
            <a:t>aceste</a:t>
          </a:r>
          <a:r>
            <a:rPr lang="en-US" dirty="0"/>
            <a:t> </a:t>
          </a:r>
          <a:r>
            <a:rPr lang="en-US" dirty="0" err="1"/>
            <a:t>centre</a:t>
          </a:r>
          <a:r>
            <a:rPr lang="en-US" dirty="0"/>
            <a:t> de </a:t>
          </a:r>
          <a:r>
            <a:rPr lang="en-US" dirty="0" err="1"/>
            <a:t>bunastare</a:t>
          </a:r>
          <a:r>
            <a:rPr lang="en-US" dirty="0"/>
            <a:t> </a:t>
          </a:r>
          <a:r>
            <a:rPr lang="en-US" dirty="0" err="1"/>
            <a:t>si</a:t>
          </a:r>
          <a:r>
            <a:rPr lang="en-US" dirty="0"/>
            <a:t> </a:t>
          </a:r>
          <a:r>
            <a:rPr lang="en-US" dirty="0" err="1"/>
            <a:t>clase</a:t>
          </a:r>
          <a:r>
            <a:rPr lang="en-US" dirty="0"/>
            <a:t> </a:t>
          </a:r>
          <a:r>
            <a:rPr lang="en-US" dirty="0" err="1"/>
            <a:t>specifice</a:t>
          </a:r>
          <a:endParaRPr lang="en-US" dirty="0"/>
        </a:p>
      </dgm:t>
    </dgm:pt>
    <dgm:pt modelId="{D33FAEA3-E603-4FFB-B5AB-F0D66D28E977}" type="parTrans" cxnId="{0A23CF79-1A68-4EC6-8397-482F7D374C20}">
      <dgm:prSet/>
      <dgm:spPr/>
      <dgm:t>
        <a:bodyPr/>
        <a:lstStyle/>
        <a:p>
          <a:endParaRPr lang="en-US"/>
        </a:p>
      </dgm:t>
    </dgm:pt>
    <dgm:pt modelId="{2E9C7192-A8DB-4B89-ABCD-31631ED9793B}" type="sibTrans" cxnId="{0A23CF79-1A68-4EC6-8397-482F7D374C20}">
      <dgm:prSet/>
      <dgm:spPr/>
      <dgm:t>
        <a:bodyPr/>
        <a:lstStyle/>
        <a:p>
          <a:endParaRPr lang="en-US"/>
        </a:p>
      </dgm:t>
    </dgm:pt>
    <dgm:pt modelId="{B155FB99-0C93-49C3-96AA-3B63A9634372}">
      <dgm:prSet/>
      <dgm:spPr/>
      <dgm:t>
        <a:bodyPr/>
        <a:lstStyle/>
        <a:p>
          <a:r>
            <a:rPr lang="en-US" dirty="0" err="1"/>
            <a:t>Aceste</a:t>
          </a:r>
          <a:r>
            <a:rPr lang="en-US" dirty="0"/>
            <a:t> </a:t>
          </a:r>
          <a:r>
            <a:rPr lang="en-US" dirty="0" err="1"/>
            <a:t>centre</a:t>
          </a:r>
          <a:r>
            <a:rPr lang="en-US" dirty="0"/>
            <a:t> </a:t>
          </a:r>
          <a:r>
            <a:rPr lang="en-US" dirty="0" err="1"/>
            <a:t>vor</a:t>
          </a:r>
          <a:r>
            <a:rPr lang="en-US" dirty="0"/>
            <a:t> </a:t>
          </a:r>
          <a:r>
            <a:rPr lang="en-US" dirty="0" err="1"/>
            <a:t>oferi</a:t>
          </a:r>
          <a:r>
            <a:rPr lang="en-US" dirty="0"/>
            <a:t> la </a:t>
          </a:r>
          <a:r>
            <a:rPr lang="en-US" dirty="0" err="1"/>
            <a:t>pret</a:t>
          </a:r>
          <a:r>
            <a:rPr lang="en-US" dirty="0"/>
            <a:t> </a:t>
          </a:r>
          <a:r>
            <a:rPr lang="en-US" dirty="0" err="1"/>
            <a:t>gratuit</a:t>
          </a:r>
          <a:r>
            <a:rPr lang="en-US" dirty="0"/>
            <a:t> </a:t>
          </a:r>
          <a:r>
            <a:rPr lang="en-US" dirty="0" err="1"/>
            <a:t>si</a:t>
          </a:r>
          <a:r>
            <a:rPr lang="en-US" dirty="0"/>
            <a:t> </a:t>
          </a:r>
          <a:r>
            <a:rPr lang="en-US" dirty="0" err="1"/>
            <a:t>redus</a:t>
          </a:r>
          <a:r>
            <a:rPr lang="en-US" dirty="0"/>
            <a:t> </a:t>
          </a:r>
          <a:r>
            <a:rPr lang="en-US" dirty="0" err="1"/>
            <a:t>clase</a:t>
          </a:r>
          <a:r>
            <a:rPr lang="en-US" dirty="0"/>
            <a:t>, </a:t>
          </a:r>
          <a:r>
            <a:rPr lang="en-US" dirty="0" err="1"/>
            <a:t>activitati</a:t>
          </a:r>
          <a:r>
            <a:rPr lang="en-US" dirty="0"/>
            <a:t> </a:t>
          </a:r>
          <a:r>
            <a:rPr lang="en-US" dirty="0" err="1"/>
            <a:t>si</a:t>
          </a:r>
          <a:r>
            <a:rPr lang="en-US" dirty="0"/>
            <a:t> </a:t>
          </a:r>
          <a:r>
            <a:rPr lang="en-US" dirty="0" err="1"/>
            <a:t>workshopuri</a:t>
          </a:r>
          <a:r>
            <a:rPr lang="en-US" dirty="0"/>
            <a:t>  interne </a:t>
          </a:r>
          <a:r>
            <a:rPr lang="en-US" dirty="0" err="1"/>
            <a:t>si</a:t>
          </a:r>
          <a:r>
            <a:rPr lang="en-US" dirty="0"/>
            <a:t> </a:t>
          </a:r>
          <a:r>
            <a:rPr lang="en-US" dirty="0" err="1"/>
            <a:t>externe</a:t>
          </a:r>
          <a:r>
            <a:rPr lang="en-US" dirty="0"/>
            <a:t>, care </a:t>
          </a:r>
          <a:r>
            <a:rPr lang="en-US" dirty="0" err="1"/>
            <a:t>vor</a:t>
          </a:r>
          <a:r>
            <a:rPr lang="en-US" dirty="0"/>
            <a:t> </a:t>
          </a:r>
          <a:r>
            <a:rPr lang="en-US" dirty="0" err="1"/>
            <a:t>educa</a:t>
          </a:r>
          <a:r>
            <a:rPr lang="en-US" dirty="0"/>
            <a:t> </a:t>
          </a:r>
          <a:r>
            <a:rPr lang="en-US" dirty="0" err="1"/>
            <a:t>despre</a:t>
          </a:r>
          <a:r>
            <a:rPr lang="en-US" dirty="0"/>
            <a:t> </a:t>
          </a:r>
          <a:r>
            <a:rPr lang="en-US" dirty="0" err="1"/>
            <a:t>sanatate</a:t>
          </a:r>
          <a:r>
            <a:rPr lang="en-US" dirty="0"/>
            <a:t>, </a:t>
          </a:r>
          <a:r>
            <a:rPr lang="en-US" dirty="0" err="1"/>
            <a:t>antrena</a:t>
          </a:r>
          <a:r>
            <a:rPr lang="en-US" dirty="0"/>
            <a:t> </a:t>
          </a:r>
          <a:r>
            <a:rPr lang="en-US" dirty="0" err="1"/>
            <a:t>si</a:t>
          </a:r>
          <a:r>
            <a:rPr lang="en-US" dirty="0"/>
            <a:t> </a:t>
          </a:r>
          <a:r>
            <a:rPr lang="en-US" dirty="0" err="1"/>
            <a:t>oferi</a:t>
          </a:r>
          <a:r>
            <a:rPr lang="en-US" dirty="0"/>
            <a:t> </a:t>
          </a:r>
          <a:r>
            <a:rPr lang="en-US" dirty="0" err="1"/>
            <a:t>oportunitati</a:t>
          </a:r>
          <a:r>
            <a:rPr lang="en-US" dirty="0"/>
            <a:t> de </a:t>
          </a:r>
          <a:r>
            <a:rPr lang="en-US" dirty="0" err="1"/>
            <a:t>socializare</a:t>
          </a:r>
          <a:r>
            <a:rPr lang="en-US" dirty="0"/>
            <a:t>.</a:t>
          </a:r>
        </a:p>
      </dgm:t>
    </dgm:pt>
    <dgm:pt modelId="{5E6BBDED-72D0-4070-A596-4D07EBD326A9}" type="parTrans" cxnId="{DC4D8EE1-9646-4DD8-A172-2221FF272549}">
      <dgm:prSet/>
      <dgm:spPr/>
      <dgm:t>
        <a:bodyPr/>
        <a:lstStyle/>
        <a:p>
          <a:endParaRPr lang="en-US"/>
        </a:p>
      </dgm:t>
    </dgm:pt>
    <dgm:pt modelId="{2761AA24-B7DC-4082-A174-1B08A364637E}" type="sibTrans" cxnId="{DC4D8EE1-9646-4DD8-A172-2221FF272549}">
      <dgm:prSet/>
      <dgm:spPr/>
      <dgm:t>
        <a:bodyPr/>
        <a:lstStyle/>
        <a:p>
          <a:endParaRPr lang="en-US"/>
        </a:p>
      </dgm:t>
    </dgm:pt>
    <dgm:pt modelId="{D86E7F42-C12F-4073-8FF9-10653DB153C7}">
      <dgm:prSet/>
      <dgm:spPr/>
      <dgm:t>
        <a:bodyPr/>
        <a:lstStyle/>
        <a:p>
          <a:r>
            <a:rPr lang="en-US"/>
            <a:t>Vor fi oferite clase de fitness , pe nivele de dificultate ,  incluzand nivele de dizabilitate /handicap- cardiac, respirator, neurologic, cancer ….</a:t>
          </a:r>
        </a:p>
      </dgm:t>
    </dgm:pt>
    <dgm:pt modelId="{59376087-B7CA-4E62-8A1E-244278CD4ECC}" type="parTrans" cxnId="{2275FE24-2341-40F2-BAF6-66C217157BAB}">
      <dgm:prSet/>
      <dgm:spPr/>
      <dgm:t>
        <a:bodyPr/>
        <a:lstStyle/>
        <a:p>
          <a:endParaRPr lang="en-US"/>
        </a:p>
      </dgm:t>
    </dgm:pt>
    <dgm:pt modelId="{4ED6C573-393B-4E56-BBF3-B55AB967A2D6}" type="sibTrans" cxnId="{2275FE24-2341-40F2-BAF6-66C217157BAB}">
      <dgm:prSet/>
      <dgm:spPr/>
      <dgm:t>
        <a:bodyPr/>
        <a:lstStyle/>
        <a:p>
          <a:endParaRPr lang="en-US"/>
        </a:p>
      </dgm:t>
    </dgm:pt>
    <dgm:pt modelId="{7BB11FD3-5633-4F73-A111-C569A673606E}">
      <dgm:prSet/>
      <dgm:spPr/>
      <dgm:t>
        <a:bodyPr/>
        <a:lstStyle/>
        <a:p>
          <a:r>
            <a:rPr lang="en-US" dirty="0" err="1"/>
            <a:t>Workshopuri</a:t>
          </a:r>
          <a:r>
            <a:rPr lang="en-US" dirty="0"/>
            <a:t> </a:t>
          </a:r>
          <a:r>
            <a:rPr lang="en-US" dirty="0" err="1"/>
            <a:t>despre</a:t>
          </a:r>
          <a:r>
            <a:rPr lang="en-US" dirty="0"/>
            <a:t> </a:t>
          </a:r>
          <a:r>
            <a:rPr lang="en-US" dirty="0" err="1"/>
            <a:t>bunastare</a:t>
          </a:r>
          <a:r>
            <a:rPr lang="en-US" dirty="0"/>
            <a:t> pe </a:t>
          </a:r>
          <a:r>
            <a:rPr lang="en-US" dirty="0" err="1"/>
            <a:t>teme</a:t>
          </a:r>
          <a:r>
            <a:rPr lang="en-US" dirty="0"/>
            <a:t> de </a:t>
          </a:r>
          <a:r>
            <a:rPr lang="en-US" dirty="0" err="1"/>
            <a:t>managerizare</a:t>
          </a:r>
          <a:r>
            <a:rPr lang="en-US" dirty="0"/>
            <a:t> de </a:t>
          </a:r>
          <a:r>
            <a:rPr lang="en-US" dirty="0" err="1"/>
            <a:t>stres</a:t>
          </a:r>
          <a:r>
            <a:rPr lang="en-US" dirty="0"/>
            <a:t>, </a:t>
          </a:r>
          <a:r>
            <a:rPr lang="en-US" dirty="0" err="1"/>
            <a:t>relaxare</a:t>
          </a:r>
          <a:r>
            <a:rPr lang="en-US" dirty="0"/>
            <a:t>, </a:t>
          </a:r>
          <a:r>
            <a:rPr lang="en-US" dirty="0" err="1"/>
            <a:t>nutritie</a:t>
          </a:r>
          <a:r>
            <a:rPr lang="en-US" dirty="0"/>
            <a:t>,…</a:t>
          </a:r>
          <a:r>
            <a:rPr lang="en-US" dirty="0" err="1"/>
            <a:t>relatii</a:t>
          </a:r>
          <a:r>
            <a:rPr lang="en-US" dirty="0"/>
            <a:t>, </a:t>
          </a:r>
          <a:r>
            <a:rPr lang="en-US" dirty="0" err="1"/>
            <a:t>educatie</a:t>
          </a:r>
          <a:r>
            <a:rPr lang="en-US" dirty="0"/>
            <a:t> </a:t>
          </a:r>
          <a:r>
            <a:rPr lang="en-US" dirty="0" err="1"/>
            <a:t>sexuala</a:t>
          </a:r>
          <a:r>
            <a:rPr lang="en-US" dirty="0"/>
            <a:t>,…</a:t>
          </a:r>
        </a:p>
      </dgm:t>
    </dgm:pt>
    <dgm:pt modelId="{EC4705FB-63EB-4AD3-8ED1-3938E59F7973}" type="parTrans" cxnId="{A9A9B996-03D3-4526-9313-71FD19255006}">
      <dgm:prSet/>
      <dgm:spPr/>
      <dgm:t>
        <a:bodyPr/>
        <a:lstStyle/>
        <a:p>
          <a:endParaRPr lang="en-US"/>
        </a:p>
      </dgm:t>
    </dgm:pt>
    <dgm:pt modelId="{77BD616F-9E2F-4A2E-9697-A1C789638739}" type="sibTrans" cxnId="{A9A9B996-03D3-4526-9313-71FD19255006}">
      <dgm:prSet/>
      <dgm:spPr/>
      <dgm:t>
        <a:bodyPr/>
        <a:lstStyle/>
        <a:p>
          <a:endParaRPr lang="en-US"/>
        </a:p>
      </dgm:t>
    </dgm:pt>
    <dgm:pt modelId="{0F4DDA3C-176B-4CE6-B965-6696167D12F3}">
      <dgm:prSet/>
      <dgm:spPr/>
      <dgm:t>
        <a:bodyPr/>
        <a:lstStyle/>
        <a:p>
          <a:r>
            <a:rPr lang="en-US" dirty="0" err="1"/>
            <a:t>Activitati</a:t>
          </a:r>
          <a:r>
            <a:rPr lang="en-US" dirty="0"/>
            <a:t> </a:t>
          </a:r>
          <a:r>
            <a:rPr lang="en-US" dirty="0" err="1"/>
            <a:t>externe</a:t>
          </a:r>
          <a:r>
            <a:rPr lang="en-US" dirty="0"/>
            <a:t> de </a:t>
          </a:r>
          <a:r>
            <a:rPr lang="en-US" dirty="0" err="1"/>
            <a:t>miscare</a:t>
          </a:r>
          <a:r>
            <a:rPr lang="en-US" dirty="0"/>
            <a:t>, </a:t>
          </a:r>
          <a:r>
            <a:rPr lang="en-US" dirty="0" err="1"/>
            <a:t>educatie</a:t>
          </a:r>
          <a:r>
            <a:rPr lang="en-US" dirty="0"/>
            <a:t> de </a:t>
          </a:r>
          <a:r>
            <a:rPr lang="en-US" dirty="0" err="1"/>
            <a:t>sanatate</a:t>
          </a:r>
          <a:r>
            <a:rPr lang="en-US" dirty="0"/>
            <a:t> </a:t>
          </a:r>
          <a:r>
            <a:rPr lang="en-US" dirty="0" err="1"/>
            <a:t>si</a:t>
          </a:r>
          <a:r>
            <a:rPr lang="en-US" dirty="0"/>
            <a:t> </a:t>
          </a:r>
          <a:r>
            <a:rPr lang="en-US" dirty="0" err="1"/>
            <a:t>socializare</a:t>
          </a:r>
          <a:r>
            <a:rPr lang="en-US" dirty="0"/>
            <a:t> pe </a:t>
          </a:r>
          <a:r>
            <a:rPr lang="en-US" dirty="0" err="1"/>
            <a:t>categorii</a:t>
          </a:r>
          <a:r>
            <a:rPr lang="en-US" dirty="0"/>
            <a:t> </a:t>
          </a:r>
          <a:r>
            <a:rPr lang="en-US" dirty="0" err="1"/>
            <a:t>sau</a:t>
          </a:r>
          <a:r>
            <a:rPr lang="en-US" dirty="0"/>
            <a:t> nu: </a:t>
          </a:r>
          <a:r>
            <a:rPr lang="en-US" dirty="0" err="1"/>
            <a:t>gravide</a:t>
          </a:r>
          <a:r>
            <a:rPr lang="en-US" dirty="0"/>
            <a:t>, </a:t>
          </a:r>
          <a:r>
            <a:rPr lang="en-US" dirty="0" err="1"/>
            <a:t>mame</a:t>
          </a:r>
          <a:r>
            <a:rPr lang="en-US" dirty="0"/>
            <a:t> care </a:t>
          </a:r>
          <a:r>
            <a:rPr lang="en-US" dirty="0" err="1"/>
            <a:t>tocmai</a:t>
          </a:r>
          <a:r>
            <a:rPr lang="en-US" dirty="0"/>
            <a:t> au </a:t>
          </a:r>
          <a:r>
            <a:rPr lang="en-US" dirty="0" err="1"/>
            <a:t>nascut</a:t>
          </a:r>
          <a:r>
            <a:rPr lang="en-US" dirty="0"/>
            <a:t>,…</a:t>
          </a:r>
          <a:r>
            <a:rPr lang="en-US" dirty="0" err="1"/>
            <a:t>tinere</a:t>
          </a:r>
          <a:r>
            <a:rPr lang="en-US" dirty="0"/>
            <a:t> </a:t>
          </a:r>
          <a:r>
            <a:rPr lang="en-US" dirty="0" err="1"/>
            <a:t>cupluri</a:t>
          </a:r>
          <a:r>
            <a:rPr lang="en-US" dirty="0"/>
            <a:t> , pers in </a:t>
          </a:r>
          <a:r>
            <a:rPr lang="en-US" dirty="0" err="1"/>
            <a:t>varsta</a:t>
          </a:r>
          <a:r>
            <a:rPr lang="en-US" dirty="0"/>
            <a:t>, </a:t>
          </a:r>
          <a:r>
            <a:rPr lang="en-US" dirty="0" err="1"/>
            <a:t>vaduve</a:t>
          </a:r>
          <a:r>
            <a:rPr lang="en-US" dirty="0"/>
            <a:t>, </a:t>
          </a:r>
          <a:r>
            <a:rPr lang="en-US" dirty="0" err="1"/>
            <a:t>veterani</a:t>
          </a:r>
          <a:endParaRPr lang="en-US" dirty="0"/>
        </a:p>
      </dgm:t>
    </dgm:pt>
    <dgm:pt modelId="{6767CB6D-8EA2-42B1-AC93-67E7A2CCAB26}" type="parTrans" cxnId="{17FBA326-8C27-46EB-8A48-D5C560804FFE}">
      <dgm:prSet/>
      <dgm:spPr/>
      <dgm:t>
        <a:bodyPr/>
        <a:lstStyle/>
        <a:p>
          <a:endParaRPr lang="en-US"/>
        </a:p>
      </dgm:t>
    </dgm:pt>
    <dgm:pt modelId="{3D9A94E7-B430-46F0-9349-935B3E3B1302}" type="sibTrans" cxnId="{17FBA326-8C27-46EB-8A48-D5C560804FFE}">
      <dgm:prSet/>
      <dgm:spPr/>
      <dgm:t>
        <a:bodyPr/>
        <a:lstStyle/>
        <a:p>
          <a:endParaRPr lang="en-US"/>
        </a:p>
      </dgm:t>
    </dgm:pt>
    <dgm:pt modelId="{76019022-5C55-480B-9B5D-92DCE2A9524D}" type="pres">
      <dgm:prSet presAssocID="{6EB190C1-7DCE-4196-9AAC-3623D3E98DAA}" presName="diagram" presStyleCnt="0">
        <dgm:presLayoutVars>
          <dgm:dir/>
          <dgm:resizeHandles val="exact"/>
        </dgm:presLayoutVars>
      </dgm:prSet>
      <dgm:spPr/>
    </dgm:pt>
    <dgm:pt modelId="{19770D37-E08A-458A-AB11-40AF0467BC57}" type="pres">
      <dgm:prSet presAssocID="{9FDD6FB1-D6AE-41A6-BFCC-A0A8020AC7ED}" presName="node" presStyleLbl="node1" presStyleIdx="0" presStyleCnt="5">
        <dgm:presLayoutVars>
          <dgm:bulletEnabled val="1"/>
        </dgm:presLayoutVars>
      </dgm:prSet>
      <dgm:spPr/>
    </dgm:pt>
    <dgm:pt modelId="{65744F70-656F-4E6B-955A-F548E353C440}" type="pres">
      <dgm:prSet presAssocID="{2E9C7192-A8DB-4B89-ABCD-31631ED9793B}" presName="sibTrans" presStyleCnt="0"/>
      <dgm:spPr/>
    </dgm:pt>
    <dgm:pt modelId="{2B4F4370-A5B5-43C2-96DE-A0D77519715A}" type="pres">
      <dgm:prSet presAssocID="{B155FB99-0C93-49C3-96AA-3B63A9634372}" presName="node" presStyleLbl="node1" presStyleIdx="1" presStyleCnt="5">
        <dgm:presLayoutVars>
          <dgm:bulletEnabled val="1"/>
        </dgm:presLayoutVars>
      </dgm:prSet>
      <dgm:spPr/>
    </dgm:pt>
    <dgm:pt modelId="{C77BBEA6-69C7-47F7-8D00-E7CBE8AD9855}" type="pres">
      <dgm:prSet presAssocID="{2761AA24-B7DC-4082-A174-1B08A364637E}" presName="sibTrans" presStyleCnt="0"/>
      <dgm:spPr/>
    </dgm:pt>
    <dgm:pt modelId="{6ADB7983-C947-457D-BAB1-BA0D24D7DAD8}" type="pres">
      <dgm:prSet presAssocID="{D86E7F42-C12F-4073-8FF9-10653DB153C7}" presName="node" presStyleLbl="node1" presStyleIdx="2" presStyleCnt="5">
        <dgm:presLayoutVars>
          <dgm:bulletEnabled val="1"/>
        </dgm:presLayoutVars>
      </dgm:prSet>
      <dgm:spPr/>
    </dgm:pt>
    <dgm:pt modelId="{20FA15C8-FF2D-454B-8341-BFC2479F0E77}" type="pres">
      <dgm:prSet presAssocID="{4ED6C573-393B-4E56-BBF3-B55AB967A2D6}" presName="sibTrans" presStyleCnt="0"/>
      <dgm:spPr/>
    </dgm:pt>
    <dgm:pt modelId="{FAEF6990-A9FC-4C96-80A1-6995876CD753}" type="pres">
      <dgm:prSet presAssocID="{7BB11FD3-5633-4F73-A111-C569A673606E}" presName="node" presStyleLbl="node1" presStyleIdx="3" presStyleCnt="5">
        <dgm:presLayoutVars>
          <dgm:bulletEnabled val="1"/>
        </dgm:presLayoutVars>
      </dgm:prSet>
      <dgm:spPr/>
    </dgm:pt>
    <dgm:pt modelId="{ADA6514F-60D2-4F69-AD47-BD7F53AF0659}" type="pres">
      <dgm:prSet presAssocID="{77BD616F-9E2F-4A2E-9697-A1C789638739}" presName="sibTrans" presStyleCnt="0"/>
      <dgm:spPr/>
    </dgm:pt>
    <dgm:pt modelId="{6FCCDB51-C064-4230-91C2-4C7FF39BF3A3}" type="pres">
      <dgm:prSet presAssocID="{0F4DDA3C-176B-4CE6-B965-6696167D12F3}" presName="node" presStyleLbl="node1" presStyleIdx="4" presStyleCnt="5">
        <dgm:presLayoutVars>
          <dgm:bulletEnabled val="1"/>
        </dgm:presLayoutVars>
      </dgm:prSet>
      <dgm:spPr/>
    </dgm:pt>
  </dgm:ptLst>
  <dgm:cxnLst>
    <dgm:cxn modelId="{2275FE24-2341-40F2-BAF6-66C217157BAB}" srcId="{6EB190C1-7DCE-4196-9AAC-3623D3E98DAA}" destId="{D86E7F42-C12F-4073-8FF9-10653DB153C7}" srcOrd="2" destOrd="0" parTransId="{59376087-B7CA-4E62-8A1E-244278CD4ECC}" sibTransId="{4ED6C573-393B-4E56-BBF3-B55AB967A2D6}"/>
    <dgm:cxn modelId="{17FBA326-8C27-46EB-8A48-D5C560804FFE}" srcId="{6EB190C1-7DCE-4196-9AAC-3623D3E98DAA}" destId="{0F4DDA3C-176B-4CE6-B965-6696167D12F3}" srcOrd="4" destOrd="0" parTransId="{6767CB6D-8EA2-42B1-AC93-67E7A2CCAB26}" sibTransId="{3D9A94E7-B430-46F0-9349-935B3E3B1302}"/>
    <dgm:cxn modelId="{77FBBB6D-B3D0-4DBA-9F28-44C97392F177}" type="presOf" srcId="{D86E7F42-C12F-4073-8FF9-10653DB153C7}" destId="{6ADB7983-C947-457D-BAB1-BA0D24D7DAD8}" srcOrd="0" destOrd="0" presId="urn:microsoft.com/office/officeart/2005/8/layout/default"/>
    <dgm:cxn modelId="{2DC7366F-DF29-4B28-9F83-BCAB09EA4590}" type="presOf" srcId="{0F4DDA3C-176B-4CE6-B965-6696167D12F3}" destId="{6FCCDB51-C064-4230-91C2-4C7FF39BF3A3}" srcOrd="0" destOrd="0" presId="urn:microsoft.com/office/officeart/2005/8/layout/default"/>
    <dgm:cxn modelId="{8DA6A456-2D57-4994-AC91-3EAA66C2A6A8}" type="presOf" srcId="{6EB190C1-7DCE-4196-9AAC-3623D3E98DAA}" destId="{76019022-5C55-480B-9B5D-92DCE2A9524D}" srcOrd="0" destOrd="0" presId="urn:microsoft.com/office/officeart/2005/8/layout/default"/>
    <dgm:cxn modelId="{BE4B4658-80BB-4625-AE06-DDE8C4F8EA8A}" type="presOf" srcId="{9FDD6FB1-D6AE-41A6-BFCC-A0A8020AC7ED}" destId="{19770D37-E08A-458A-AB11-40AF0467BC57}" srcOrd="0" destOrd="0" presId="urn:microsoft.com/office/officeart/2005/8/layout/default"/>
    <dgm:cxn modelId="{0A23CF79-1A68-4EC6-8397-482F7D374C20}" srcId="{6EB190C1-7DCE-4196-9AAC-3623D3E98DAA}" destId="{9FDD6FB1-D6AE-41A6-BFCC-A0A8020AC7ED}" srcOrd="0" destOrd="0" parTransId="{D33FAEA3-E603-4FFB-B5AB-F0D66D28E977}" sibTransId="{2E9C7192-A8DB-4B89-ABCD-31631ED9793B}"/>
    <dgm:cxn modelId="{77BA4592-4DED-4010-8425-63A17FAFAAC3}" type="presOf" srcId="{7BB11FD3-5633-4F73-A111-C569A673606E}" destId="{FAEF6990-A9FC-4C96-80A1-6995876CD753}" srcOrd="0" destOrd="0" presId="urn:microsoft.com/office/officeart/2005/8/layout/default"/>
    <dgm:cxn modelId="{A9A9B996-03D3-4526-9313-71FD19255006}" srcId="{6EB190C1-7DCE-4196-9AAC-3623D3E98DAA}" destId="{7BB11FD3-5633-4F73-A111-C569A673606E}" srcOrd="3" destOrd="0" parTransId="{EC4705FB-63EB-4AD3-8ED1-3938E59F7973}" sibTransId="{77BD616F-9E2F-4A2E-9697-A1C789638739}"/>
    <dgm:cxn modelId="{6FB06FB0-04EE-4956-A18C-971AC0E0D96D}" type="presOf" srcId="{B155FB99-0C93-49C3-96AA-3B63A9634372}" destId="{2B4F4370-A5B5-43C2-96DE-A0D77519715A}" srcOrd="0" destOrd="0" presId="urn:microsoft.com/office/officeart/2005/8/layout/default"/>
    <dgm:cxn modelId="{DC4D8EE1-9646-4DD8-A172-2221FF272549}" srcId="{6EB190C1-7DCE-4196-9AAC-3623D3E98DAA}" destId="{B155FB99-0C93-49C3-96AA-3B63A9634372}" srcOrd="1" destOrd="0" parTransId="{5E6BBDED-72D0-4070-A596-4D07EBD326A9}" sibTransId="{2761AA24-B7DC-4082-A174-1B08A364637E}"/>
    <dgm:cxn modelId="{E5DA5623-2506-4B47-A952-93040AB972D2}" type="presParOf" srcId="{76019022-5C55-480B-9B5D-92DCE2A9524D}" destId="{19770D37-E08A-458A-AB11-40AF0467BC57}" srcOrd="0" destOrd="0" presId="urn:microsoft.com/office/officeart/2005/8/layout/default"/>
    <dgm:cxn modelId="{44F0A0C0-1B0B-4456-B23D-B2FEB61AF583}" type="presParOf" srcId="{76019022-5C55-480B-9B5D-92DCE2A9524D}" destId="{65744F70-656F-4E6B-955A-F548E353C440}" srcOrd="1" destOrd="0" presId="urn:microsoft.com/office/officeart/2005/8/layout/default"/>
    <dgm:cxn modelId="{A2EE0F8B-C6D0-4EED-860A-73DB34124A32}" type="presParOf" srcId="{76019022-5C55-480B-9B5D-92DCE2A9524D}" destId="{2B4F4370-A5B5-43C2-96DE-A0D77519715A}" srcOrd="2" destOrd="0" presId="urn:microsoft.com/office/officeart/2005/8/layout/default"/>
    <dgm:cxn modelId="{4647A08D-F3AC-468B-A88A-573D687AD4A1}" type="presParOf" srcId="{76019022-5C55-480B-9B5D-92DCE2A9524D}" destId="{C77BBEA6-69C7-47F7-8D00-E7CBE8AD9855}" srcOrd="3" destOrd="0" presId="urn:microsoft.com/office/officeart/2005/8/layout/default"/>
    <dgm:cxn modelId="{417DE8CF-AAE4-4E62-83AC-997F14A8F9DF}" type="presParOf" srcId="{76019022-5C55-480B-9B5D-92DCE2A9524D}" destId="{6ADB7983-C947-457D-BAB1-BA0D24D7DAD8}" srcOrd="4" destOrd="0" presId="urn:microsoft.com/office/officeart/2005/8/layout/default"/>
    <dgm:cxn modelId="{C48344FE-1471-4034-801C-D9BD903FE2DA}" type="presParOf" srcId="{76019022-5C55-480B-9B5D-92DCE2A9524D}" destId="{20FA15C8-FF2D-454B-8341-BFC2479F0E77}" srcOrd="5" destOrd="0" presId="urn:microsoft.com/office/officeart/2005/8/layout/default"/>
    <dgm:cxn modelId="{8121D82C-A7A5-449A-BC66-952EBE9EB6AD}" type="presParOf" srcId="{76019022-5C55-480B-9B5D-92DCE2A9524D}" destId="{FAEF6990-A9FC-4C96-80A1-6995876CD753}" srcOrd="6" destOrd="0" presId="urn:microsoft.com/office/officeart/2005/8/layout/default"/>
    <dgm:cxn modelId="{90B146B4-5425-4D16-860B-42D5F4A5D48B}" type="presParOf" srcId="{76019022-5C55-480B-9B5D-92DCE2A9524D}" destId="{ADA6514F-60D2-4F69-AD47-BD7F53AF0659}" srcOrd="7" destOrd="0" presId="urn:microsoft.com/office/officeart/2005/8/layout/default"/>
    <dgm:cxn modelId="{EF9B6BD9-05E1-46B8-9F0E-8997966986D5}" type="presParOf" srcId="{76019022-5C55-480B-9B5D-92DCE2A9524D}" destId="{6FCCDB51-C064-4230-91C2-4C7FF39BF3A3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2FE95A9B-C363-4B11-A35B-2EF28C78FE55}" type="doc">
      <dgm:prSet loTypeId="urn:microsoft.com/office/officeart/2005/8/layout/vProcess5" loCatId="process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CC76E3A-9FD5-45C7-9A22-B5BC18AF4AAB}">
      <dgm:prSet/>
      <dgm:spPr/>
      <dgm:t>
        <a:bodyPr/>
        <a:lstStyle/>
        <a:p>
          <a:r>
            <a:rPr lang="en-US" dirty="0" err="1"/>
            <a:t>Privata</a:t>
          </a:r>
          <a:r>
            <a:rPr lang="en-US" dirty="0"/>
            <a:t> </a:t>
          </a:r>
          <a:r>
            <a:rPr lang="en-US" dirty="0" err="1"/>
            <a:t>sau</a:t>
          </a:r>
          <a:r>
            <a:rPr lang="en-US" dirty="0"/>
            <a:t> non profit. </a:t>
          </a:r>
          <a:r>
            <a:rPr lang="en-US" dirty="0" err="1"/>
            <a:t>Ele</a:t>
          </a:r>
          <a:r>
            <a:rPr lang="en-US" dirty="0"/>
            <a:t> </a:t>
          </a:r>
          <a:r>
            <a:rPr lang="en-US" dirty="0" err="1"/>
            <a:t>sa</a:t>
          </a:r>
          <a:r>
            <a:rPr lang="en-US" dirty="0"/>
            <a:t> </a:t>
          </a:r>
          <a:r>
            <a:rPr lang="en-US" dirty="0" err="1"/>
            <a:t>respecte</a:t>
          </a:r>
          <a:r>
            <a:rPr lang="en-US" dirty="0"/>
            <a:t> </a:t>
          </a:r>
          <a:r>
            <a:rPr lang="en-US" dirty="0" err="1"/>
            <a:t>anumite</a:t>
          </a:r>
          <a:r>
            <a:rPr lang="en-US" dirty="0"/>
            <a:t> </a:t>
          </a:r>
          <a:r>
            <a:rPr lang="en-US" dirty="0" err="1"/>
            <a:t>cerinte</a:t>
          </a:r>
          <a:r>
            <a:rPr lang="en-US" dirty="0"/>
            <a:t>: </a:t>
          </a:r>
          <a:r>
            <a:rPr lang="en-US" dirty="0" err="1"/>
            <a:t>sa</a:t>
          </a:r>
          <a:r>
            <a:rPr lang="en-US" dirty="0"/>
            <a:t> </a:t>
          </a:r>
          <a:r>
            <a:rPr lang="en-US" dirty="0" err="1"/>
            <a:t>ofere</a:t>
          </a:r>
          <a:r>
            <a:rPr lang="en-US" dirty="0"/>
            <a:t> </a:t>
          </a:r>
          <a:r>
            <a:rPr lang="en-US" dirty="0" err="1"/>
            <a:t>activitatile</a:t>
          </a:r>
          <a:r>
            <a:rPr lang="en-US" dirty="0"/>
            <a:t> </a:t>
          </a:r>
          <a:r>
            <a:rPr lang="en-US" dirty="0" err="1"/>
            <a:t>si</a:t>
          </a:r>
          <a:r>
            <a:rPr lang="en-US" dirty="0"/>
            <a:t> </a:t>
          </a:r>
          <a:r>
            <a:rPr lang="en-US" dirty="0" err="1"/>
            <a:t>serviciile</a:t>
          </a:r>
          <a:r>
            <a:rPr lang="en-US" dirty="0"/>
            <a:t> in </a:t>
          </a:r>
          <a:r>
            <a:rPr lang="en-US" dirty="0" err="1"/>
            <a:t>domeniu</a:t>
          </a:r>
          <a:r>
            <a:rPr lang="en-US" dirty="0"/>
            <a:t> de </a:t>
          </a:r>
          <a:r>
            <a:rPr lang="en-US" dirty="0" err="1"/>
            <a:t>bunastare</a:t>
          </a:r>
          <a:r>
            <a:rPr lang="en-US" dirty="0"/>
            <a:t> </a:t>
          </a:r>
          <a:r>
            <a:rPr lang="en-US" dirty="0" err="1"/>
            <a:t>gratuite</a:t>
          </a:r>
          <a:r>
            <a:rPr lang="en-US" dirty="0"/>
            <a:t> </a:t>
          </a:r>
          <a:r>
            <a:rPr lang="en-US" dirty="0" err="1"/>
            <a:t>si</a:t>
          </a:r>
          <a:r>
            <a:rPr lang="en-US" dirty="0"/>
            <a:t> la cost </a:t>
          </a:r>
          <a:r>
            <a:rPr lang="en-US" dirty="0" err="1"/>
            <a:t>redus</a:t>
          </a:r>
          <a:r>
            <a:rPr lang="en-US" dirty="0"/>
            <a:t>. </a:t>
          </a:r>
          <a:r>
            <a:rPr lang="en-US" dirty="0" err="1"/>
            <a:t>Centrele</a:t>
          </a:r>
          <a:r>
            <a:rPr lang="en-US" dirty="0"/>
            <a:t> de </a:t>
          </a:r>
          <a:r>
            <a:rPr lang="en-US" dirty="0" err="1"/>
            <a:t>bunastare</a:t>
          </a:r>
          <a:r>
            <a:rPr lang="en-US" dirty="0"/>
            <a:t> </a:t>
          </a:r>
          <a:r>
            <a:rPr lang="en-US" dirty="0" err="1"/>
            <a:t>rurale</a:t>
          </a:r>
          <a:r>
            <a:rPr lang="en-US" dirty="0"/>
            <a:t> </a:t>
          </a:r>
          <a:r>
            <a:rPr lang="en-US" dirty="0" err="1"/>
            <a:t>sa</a:t>
          </a:r>
          <a:r>
            <a:rPr lang="en-US" dirty="0"/>
            <a:t> fie stimulate cu </a:t>
          </a:r>
          <a:r>
            <a:rPr lang="en-US" dirty="0" err="1"/>
            <a:t>mai</a:t>
          </a:r>
          <a:r>
            <a:rPr lang="en-US" dirty="0"/>
            <a:t> </a:t>
          </a:r>
          <a:r>
            <a:rPr lang="en-US" dirty="0" err="1"/>
            <a:t>multe</a:t>
          </a:r>
          <a:r>
            <a:rPr lang="en-US" dirty="0"/>
            <a:t> </a:t>
          </a:r>
          <a:r>
            <a:rPr lang="en-US" dirty="0" err="1"/>
            <a:t>beneficii</a:t>
          </a:r>
          <a:r>
            <a:rPr lang="en-US" dirty="0"/>
            <a:t> </a:t>
          </a:r>
          <a:r>
            <a:rPr lang="en-US" dirty="0" err="1"/>
            <a:t>financiare</a:t>
          </a:r>
          <a:r>
            <a:rPr lang="en-US" dirty="0"/>
            <a:t>.</a:t>
          </a:r>
        </a:p>
      </dgm:t>
    </dgm:pt>
    <dgm:pt modelId="{50603D8A-8E04-4E8B-AD71-884F525A8EE8}" type="parTrans" cxnId="{1B8F012B-A2AA-49E5-A101-842D45C9C1C9}">
      <dgm:prSet/>
      <dgm:spPr/>
      <dgm:t>
        <a:bodyPr/>
        <a:lstStyle/>
        <a:p>
          <a:endParaRPr lang="en-US"/>
        </a:p>
      </dgm:t>
    </dgm:pt>
    <dgm:pt modelId="{457601F7-D522-4E3E-BB08-1DCF6079D2A2}" type="sibTrans" cxnId="{1B8F012B-A2AA-49E5-A101-842D45C9C1C9}">
      <dgm:prSet/>
      <dgm:spPr/>
      <dgm:t>
        <a:bodyPr/>
        <a:lstStyle/>
        <a:p>
          <a:endParaRPr lang="en-US"/>
        </a:p>
      </dgm:t>
    </dgm:pt>
    <dgm:pt modelId="{2434220B-2FD2-4DEC-9700-300CB567D368}">
      <dgm:prSet/>
      <dgm:spPr/>
      <dgm:t>
        <a:bodyPr/>
        <a:lstStyle/>
        <a:p>
          <a:r>
            <a:rPr lang="en-US" dirty="0"/>
            <a:t>El </a:t>
          </a:r>
          <a:r>
            <a:rPr lang="en-US" dirty="0" err="1"/>
            <a:t>vor</a:t>
          </a:r>
          <a:r>
            <a:rPr lang="en-US" dirty="0"/>
            <a:t> </a:t>
          </a:r>
          <a:r>
            <a:rPr lang="en-US" dirty="0" err="1"/>
            <a:t>avea</a:t>
          </a:r>
          <a:r>
            <a:rPr lang="en-US" dirty="0"/>
            <a:t> </a:t>
          </a:r>
          <a:r>
            <a:rPr lang="en-US" dirty="0" err="1"/>
            <a:t>statut</a:t>
          </a:r>
          <a:r>
            <a:rPr lang="en-US" dirty="0"/>
            <a:t> </a:t>
          </a:r>
          <a:r>
            <a:rPr lang="en-US" dirty="0" err="1"/>
            <a:t>unic</a:t>
          </a:r>
          <a:r>
            <a:rPr lang="en-US" dirty="0"/>
            <a:t> –</a:t>
          </a:r>
          <a:r>
            <a:rPr lang="en-US" dirty="0" err="1"/>
            <a:t>vor</a:t>
          </a:r>
          <a:r>
            <a:rPr lang="en-US" dirty="0"/>
            <a:t> fi stimulate </a:t>
          </a:r>
          <a:r>
            <a:rPr lang="en-US" dirty="0" err="1"/>
            <a:t>financiar</a:t>
          </a:r>
          <a:r>
            <a:rPr lang="en-US" dirty="0"/>
            <a:t> de stat, </a:t>
          </a:r>
          <a:r>
            <a:rPr lang="en-US" dirty="0" err="1"/>
            <a:t>prin</a:t>
          </a:r>
          <a:r>
            <a:rPr lang="en-US" dirty="0"/>
            <a:t> </a:t>
          </a:r>
          <a:r>
            <a:rPr lang="en-US" dirty="0" err="1"/>
            <a:t>fonduri</a:t>
          </a:r>
          <a:r>
            <a:rPr lang="en-US" dirty="0"/>
            <a:t> </a:t>
          </a:r>
          <a:r>
            <a:rPr lang="en-US" dirty="0" err="1"/>
            <a:t>nerambursabile</a:t>
          </a:r>
          <a:r>
            <a:rPr lang="en-US" dirty="0"/>
            <a:t>, </a:t>
          </a:r>
          <a:r>
            <a:rPr lang="en-US" dirty="0" err="1"/>
            <a:t>scutiri</a:t>
          </a:r>
          <a:r>
            <a:rPr lang="en-US" dirty="0"/>
            <a:t> –</a:t>
          </a:r>
          <a:r>
            <a:rPr lang="en-US" dirty="0" err="1"/>
            <a:t>reduceri</a:t>
          </a:r>
          <a:r>
            <a:rPr lang="en-US" dirty="0"/>
            <a:t> de </a:t>
          </a:r>
          <a:r>
            <a:rPr lang="en-US" dirty="0" err="1"/>
            <a:t>taxe</a:t>
          </a:r>
          <a:r>
            <a:rPr lang="en-US" dirty="0"/>
            <a:t>, workshops ( pe </a:t>
          </a:r>
          <a:r>
            <a:rPr lang="en-US" dirty="0" err="1"/>
            <a:t>specialitati</a:t>
          </a:r>
          <a:r>
            <a:rPr lang="en-US" dirty="0"/>
            <a:t> de </a:t>
          </a:r>
          <a:r>
            <a:rPr lang="en-US" dirty="0" err="1"/>
            <a:t>bunastare</a:t>
          </a:r>
          <a:r>
            <a:rPr lang="en-US" dirty="0"/>
            <a:t>, management de </a:t>
          </a:r>
          <a:r>
            <a:rPr lang="en-US" dirty="0" err="1"/>
            <a:t>proiect</a:t>
          </a:r>
          <a:r>
            <a:rPr lang="en-US" dirty="0"/>
            <a:t> , </a:t>
          </a:r>
          <a:r>
            <a:rPr lang="en-US" dirty="0" err="1"/>
            <a:t>finante</a:t>
          </a:r>
          <a:r>
            <a:rPr lang="en-US" dirty="0"/>
            <a:t>..) .</a:t>
          </a:r>
        </a:p>
      </dgm:t>
    </dgm:pt>
    <dgm:pt modelId="{BCE2FCDB-A8CD-442D-9243-ABB1CE8038BE}" type="parTrans" cxnId="{8D278858-964F-4E9D-885E-38DDDD5E714E}">
      <dgm:prSet/>
      <dgm:spPr/>
      <dgm:t>
        <a:bodyPr/>
        <a:lstStyle/>
        <a:p>
          <a:endParaRPr lang="en-US"/>
        </a:p>
      </dgm:t>
    </dgm:pt>
    <dgm:pt modelId="{F651E219-D610-4BC8-851D-13EFBC8ED112}" type="sibTrans" cxnId="{8D278858-964F-4E9D-885E-38DDDD5E714E}">
      <dgm:prSet/>
      <dgm:spPr/>
      <dgm:t>
        <a:bodyPr/>
        <a:lstStyle/>
        <a:p>
          <a:endParaRPr lang="en-US"/>
        </a:p>
      </dgm:t>
    </dgm:pt>
    <dgm:pt modelId="{7C759601-5C01-46F3-823D-5814C402243E}">
      <dgm:prSet/>
      <dgm:spPr/>
      <dgm:t>
        <a:bodyPr/>
        <a:lstStyle/>
        <a:p>
          <a:r>
            <a:rPr lang="en-US" dirty="0" err="1"/>
            <a:t>Ele</a:t>
          </a:r>
          <a:r>
            <a:rPr lang="en-US" dirty="0"/>
            <a:t> </a:t>
          </a:r>
          <a:r>
            <a:rPr lang="en-US" dirty="0" err="1"/>
            <a:t>vor</a:t>
          </a:r>
          <a:r>
            <a:rPr lang="en-US" dirty="0"/>
            <a:t> </a:t>
          </a:r>
          <a:r>
            <a:rPr lang="en-US" dirty="0" err="1"/>
            <a:t>servi</a:t>
          </a:r>
          <a:r>
            <a:rPr lang="en-US" dirty="0"/>
            <a:t> </a:t>
          </a:r>
          <a:r>
            <a:rPr lang="en-US" dirty="0" err="1"/>
            <a:t>membrii</a:t>
          </a:r>
          <a:r>
            <a:rPr lang="en-US" dirty="0"/>
            <a:t> </a:t>
          </a:r>
          <a:r>
            <a:rPr lang="en-US" dirty="0" err="1"/>
            <a:t>comunitatii</a:t>
          </a:r>
          <a:r>
            <a:rPr lang="en-US" dirty="0"/>
            <a:t> </a:t>
          </a:r>
          <a:r>
            <a:rPr lang="en-US" dirty="0" err="1"/>
            <a:t>sanatosi</a:t>
          </a:r>
          <a:r>
            <a:rPr lang="en-US" dirty="0"/>
            <a:t> </a:t>
          </a:r>
          <a:r>
            <a:rPr lang="en-US" dirty="0" err="1"/>
            <a:t>si</a:t>
          </a:r>
          <a:r>
            <a:rPr lang="en-US" dirty="0"/>
            <a:t> </a:t>
          </a:r>
          <a:r>
            <a:rPr lang="en-US" dirty="0" err="1"/>
            <a:t>mai</a:t>
          </a:r>
          <a:r>
            <a:rPr lang="en-US" dirty="0"/>
            <a:t> </a:t>
          </a:r>
          <a:r>
            <a:rPr lang="en-US" dirty="0" err="1"/>
            <a:t>putin</a:t>
          </a:r>
          <a:r>
            <a:rPr lang="en-US" dirty="0"/>
            <a:t> </a:t>
          </a:r>
          <a:r>
            <a:rPr lang="en-US" dirty="0" err="1"/>
            <a:t>sanatosi</a:t>
          </a:r>
          <a:r>
            <a:rPr lang="en-US" dirty="0"/>
            <a:t> , pe </a:t>
          </a:r>
          <a:r>
            <a:rPr lang="en-US" dirty="0" err="1"/>
            <a:t>nivele</a:t>
          </a:r>
          <a:r>
            <a:rPr lang="en-US" dirty="0"/>
            <a:t> de </a:t>
          </a:r>
          <a:r>
            <a:rPr lang="en-US" dirty="0" err="1"/>
            <a:t>dificultate</a:t>
          </a:r>
          <a:r>
            <a:rPr lang="en-US" dirty="0"/>
            <a:t> </a:t>
          </a:r>
          <a:r>
            <a:rPr lang="en-US" dirty="0" err="1"/>
            <a:t>si</a:t>
          </a:r>
          <a:r>
            <a:rPr lang="en-US" dirty="0"/>
            <a:t> </a:t>
          </a:r>
          <a:r>
            <a:rPr lang="en-US" dirty="0" err="1"/>
            <a:t>dizabilitate</a:t>
          </a:r>
          <a:r>
            <a:rPr lang="en-US" dirty="0"/>
            <a:t> </a:t>
          </a:r>
          <a:r>
            <a:rPr lang="en-US" dirty="0" err="1"/>
            <a:t>si</a:t>
          </a:r>
          <a:r>
            <a:rPr lang="en-US" dirty="0"/>
            <a:t> </a:t>
          </a:r>
          <a:r>
            <a:rPr lang="en-US" dirty="0" err="1"/>
            <a:t>tematice</a:t>
          </a:r>
          <a:r>
            <a:rPr lang="en-US" dirty="0"/>
            <a:t>. </a:t>
          </a:r>
          <a:r>
            <a:rPr lang="en-US" dirty="0" err="1"/>
            <a:t>Pentru</a:t>
          </a:r>
          <a:r>
            <a:rPr lang="en-US" dirty="0"/>
            <a:t> </a:t>
          </a:r>
          <a:r>
            <a:rPr lang="en-US" dirty="0" err="1"/>
            <a:t>initiatorii</a:t>
          </a:r>
          <a:r>
            <a:rPr lang="en-US" dirty="0"/>
            <a:t> de </a:t>
          </a:r>
          <a:r>
            <a:rPr lang="en-US" dirty="0" err="1"/>
            <a:t>aceste</a:t>
          </a:r>
          <a:r>
            <a:rPr lang="en-US" dirty="0"/>
            <a:t> </a:t>
          </a:r>
          <a:r>
            <a:rPr lang="en-US" dirty="0" err="1"/>
            <a:t>centre</a:t>
          </a:r>
          <a:r>
            <a:rPr lang="en-US" dirty="0"/>
            <a:t> – se </a:t>
          </a:r>
          <a:r>
            <a:rPr lang="en-US" dirty="0" err="1"/>
            <a:t>vor</a:t>
          </a:r>
          <a:r>
            <a:rPr lang="en-US" dirty="0"/>
            <a:t> </a:t>
          </a:r>
          <a:r>
            <a:rPr lang="en-US" dirty="0" err="1"/>
            <a:t>sugera</a:t>
          </a:r>
          <a:r>
            <a:rPr lang="en-US" dirty="0"/>
            <a:t> zone </a:t>
          </a:r>
          <a:r>
            <a:rPr lang="en-US" dirty="0" err="1"/>
            <a:t>geografice</a:t>
          </a:r>
          <a:r>
            <a:rPr lang="en-US" dirty="0"/>
            <a:t> in </a:t>
          </a:r>
          <a:r>
            <a:rPr lang="en-US" dirty="0" err="1"/>
            <a:t>nevoie</a:t>
          </a:r>
          <a:r>
            <a:rPr lang="en-US" dirty="0"/>
            <a:t>.</a:t>
          </a:r>
        </a:p>
      </dgm:t>
    </dgm:pt>
    <dgm:pt modelId="{3BDB9A79-D8C8-4551-AF83-46BEFAA977E7}" type="parTrans" cxnId="{99D9348E-26D0-4215-9363-7EBFD1E070EC}">
      <dgm:prSet/>
      <dgm:spPr/>
      <dgm:t>
        <a:bodyPr/>
        <a:lstStyle/>
        <a:p>
          <a:endParaRPr lang="en-US"/>
        </a:p>
      </dgm:t>
    </dgm:pt>
    <dgm:pt modelId="{90826577-8EA1-413E-863C-983D3D3D210A}" type="sibTrans" cxnId="{99D9348E-26D0-4215-9363-7EBFD1E070EC}">
      <dgm:prSet/>
      <dgm:spPr/>
      <dgm:t>
        <a:bodyPr/>
        <a:lstStyle/>
        <a:p>
          <a:endParaRPr lang="en-US"/>
        </a:p>
      </dgm:t>
    </dgm:pt>
    <dgm:pt modelId="{4F415ECB-ED0D-48CE-8472-143155E93515}">
      <dgm:prSet/>
      <dgm:spPr/>
      <dgm:t>
        <a:bodyPr/>
        <a:lstStyle/>
        <a:p>
          <a:r>
            <a:rPr lang="en-US"/>
            <a:t>Vor acoperi o zona geografica acesibila unei anumite arii din populatie. Exemplu- Bucuresti – zona Charlles de Gaulles, zona Domenii, zona Romana, zona Bucurestii Noi-(zone cu cate un centru de wellness pentru locuitorii sai)</a:t>
          </a:r>
        </a:p>
      </dgm:t>
    </dgm:pt>
    <dgm:pt modelId="{C3B71ED9-742A-4AB8-B9E6-F2C9A1FF0FCF}" type="parTrans" cxnId="{D85AA2FB-8305-4346-859B-7F437FE01C79}">
      <dgm:prSet/>
      <dgm:spPr/>
      <dgm:t>
        <a:bodyPr/>
        <a:lstStyle/>
        <a:p>
          <a:endParaRPr lang="en-US"/>
        </a:p>
      </dgm:t>
    </dgm:pt>
    <dgm:pt modelId="{98C6EA36-34E9-4DF0-923D-23D1035B2587}" type="sibTrans" cxnId="{D85AA2FB-8305-4346-859B-7F437FE01C79}">
      <dgm:prSet/>
      <dgm:spPr/>
      <dgm:t>
        <a:bodyPr/>
        <a:lstStyle/>
        <a:p>
          <a:endParaRPr lang="en-US"/>
        </a:p>
      </dgm:t>
    </dgm:pt>
    <dgm:pt modelId="{828293BE-3C0E-4DED-9F83-349B73867C5A}" type="pres">
      <dgm:prSet presAssocID="{2FE95A9B-C363-4B11-A35B-2EF28C78FE55}" presName="outerComposite" presStyleCnt="0">
        <dgm:presLayoutVars>
          <dgm:chMax val="5"/>
          <dgm:dir/>
          <dgm:resizeHandles val="exact"/>
        </dgm:presLayoutVars>
      </dgm:prSet>
      <dgm:spPr/>
    </dgm:pt>
    <dgm:pt modelId="{CD108173-8F8E-4EFC-B19B-64BD823305AE}" type="pres">
      <dgm:prSet presAssocID="{2FE95A9B-C363-4B11-A35B-2EF28C78FE55}" presName="dummyMaxCanvas" presStyleCnt="0">
        <dgm:presLayoutVars/>
      </dgm:prSet>
      <dgm:spPr/>
    </dgm:pt>
    <dgm:pt modelId="{5CD35B19-62C4-48D2-8D0C-ABF6E895AC48}" type="pres">
      <dgm:prSet presAssocID="{2FE95A9B-C363-4B11-A35B-2EF28C78FE55}" presName="FourNodes_1" presStyleLbl="node1" presStyleIdx="0" presStyleCnt="4">
        <dgm:presLayoutVars>
          <dgm:bulletEnabled val="1"/>
        </dgm:presLayoutVars>
      </dgm:prSet>
      <dgm:spPr/>
    </dgm:pt>
    <dgm:pt modelId="{3DF41A93-20B6-4A60-A7B4-408BC5A81FBD}" type="pres">
      <dgm:prSet presAssocID="{2FE95A9B-C363-4B11-A35B-2EF28C78FE55}" presName="FourNodes_2" presStyleLbl="node1" presStyleIdx="1" presStyleCnt="4">
        <dgm:presLayoutVars>
          <dgm:bulletEnabled val="1"/>
        </dgm:presLayoutVars>
      </dgm:prSet>
      <dgm:spPr/>
    </dgm:pt>
    <dgm:pt modelId="{1F8B0E03-7B82-4468-A186-D4631C9677FC}" type="pres">
      <dgm:prSet presAssocID="{2FE95A9B-C363-4B11-A35B-2EF28C78FE55}" presName="FourNodes_3" presStyleLbl="node1" presStyleIdx="2" presStyleCnt="4">
        <dgm:presLayoutVars>
          <dgm:bulletEnabled val="1"/>
        </dgm:presLayoutVars>
      </dgm:prSet>
      <dgm:spPr/>
    </dgm:pt>
    <dgm:pt modelId="{95FEA388-38A5-432A-9190-DF9D11486F3C}" type="pres">
      <dgm:prSet presAssocID="{2FE95A9B-C363-4B11-A35B-2EF28C78FE55}" presName="FourNodes_4" presStyleLbl="node1" presStyleIdx="3" presStyleCnt="4">
        <dgm:presLayoutVars>
          <dgm:bulletEnabled val="1"/>
        </dgm:presLayoutVars>
      </dgm:prSet>
      <dgm:spPr/>
    </dgm:pt>
    <dgm:pt modelId="{FA9490A0-26A3-465F-91D9-D5C5D9C12E0E}" type="pres">
      <dgm:prSet presAssocID="{2FE95A9B-C363-4B11-A35B-2EF28C78FE55}" presName="FourConn_1-2" presStyleLbl="fgAccFollowNode1" presStyleIdx="0" presStyleCnt="3">
        <dgm:presLayoutVars>
          <dgm:bulletEnabled val="1"/>
        </dgm:presLayoutVars>
      </dgm:prSet>
      <dgm:spPr/>
    </dgm:pt>
    <dgm:pt modelId="{A129FEE2-ABD9-4EB6-80A3-943229D5A896}" type="pres">
      <dgm:prSet presAssocID="{2FE95A9B-C363-4B11-A35B-2EF28C78FE55}" presName="FourConn_2-3" presStyleLbl="fgAccFollowNode1" presStyleIdx="1" presStyleCnt="3">
        <dgm:presLayoutVars>
          <dgm:bulletEnabled val="1"/>
        </dgm:presLayoutVars>
      </dgm:prSet>
      <dgm:spPr/>
    </dgm:pt>
    <dgm:pt modelId="{D8F92766-6659-4B47-A7E5-25753BE8812E}" type="pres">
      <dgm:prSet presAssocID="{2FE95A9B-C363-4B11-A35B-2EF28C78FE55}" presName="FourConn_3-4" presStyleLbl="fgAccFollowNode1" presStyleIdx="2" presStyleCnt="3">
        <dgm:presLayoutVars>
          <dgm:bulletEnabled val="1"/>
        </dgm:presLayoutVars>
      </dgm:prSet>
      <dgm:spPr/>
    </dgm:pt>
    <dgm:pt modelId="{DEB5D0F4-972B-43C9-89E5-F1F30FD5FC76}" type="pres">
      <dgm:prSet presAssocID="{2FE95A9B-C363-4B11-A35B-2EF28C78FE55}" presName="FourNodes_1_text" presStyleLbl="node1" presStyleIdx="3" presStyleCnt="4">
        <dgm:presLayoutVars>
          <dgm:bulletEnabled val="1"/>
        </dgm:presLayoutVars>
      </dgm:prSet>
      <dgm:spPr/>
    </dgm:pt>
    <dgm:pt modelId="{26B20A98-6D1E-4128-B373-B7B04527AD97}" type="pres">
      <dgm:prSet presAssocID="{2FE95A9B-C363-4B11-A35B-2EF28C78FE55}" presName="FourNodes_2_text" presStyleLbl="node1" presStyleIdx="3" presStyleCnt="4">
        <dgm:presLayoutVars>
          <dgm:bulletEnabled val="1"/>
        </dgm:presLayoutVars>
      </dgm:prSet>
      <dgm:spPr/>
    </dgm:pt>
    <dgm:pt modelId="{B5C2665A-7D6D-40FF-82AA-67777CD1C9A3}" type="pres">
      <dgm:prSet presAssocID="{2FE95A9B-C363-4B11-A35B-2EF28C78FE55}" presName="FourNodes_3_text" presStyleLbl="node1" presStyleIdx="3" presStyleCnt="4">
        <dgm:presLayoutVars>
          <dgm:bulletEnabled val="1"/>
        </dgm:presLayoutVars>
      </dgm:prSet>
      <dgm:spPr/>
    </dgm:pt>
    <dgm:pt modelId="{28C2E4EA-6138-4A80-81BA-ED06A2E8191C}" type="pres">
      <dgm:prSet presAssocID="{2FE95A9B-C363-4B11-A35B-2EF28C78FE55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D3617615-ABB1-47E5-9462-DF4139831A17}" type="presOf" srcId="{ACC76E3A-9FD5-45C7-9A22-B5BC18AF4AAB}" destId="{5CD35B19-62C4-48D2-8D0C-ABF6E895AC48}" srcOrd="0" destOrd="0" presId="urn:microsoft.com/office/officeart/2005/8/layout/vProcess5"/>
    <dgm:cxn modelId="{1B8F012B-A2AA-49E5-A101-842D45C9C1C9}" srcId="{2FE95A9B-C363-4B11-A35B-2EF28C78FE55}" destId="{ACC76E3A-9FD5-45C7-9A22-B5BC18AF4AAB}" srcOrd="0" destOrd="0" parTransId="{50603D8A-8E04-4E8B-AD71-884F525A8EE8}" sibTransId="{457601F7-D522-4E3E-BB08-1DCF6079D2A2}"/>
    <dgm:cxn modelId="{454E5B60-83BB-44FF-8512-C70A02A97D15}" type="presOf" srcId="{2434220B-2FD2-4DEC-9700-300CB567D368}" destId="{26B20A98-6D1E-4128-B373-B7B04527AD97}" srcOrd="1" destOrd="0" presId="urn:microsoft.com/office/officeart/2005/8/layout/vProcess5"/>
    <dgm:cxn modelId="{0344FF63-D9F8-4DB3-A683-9E79573DCD86}" type="presOf" srcId="{90826577-8EA1-413E-863C-983D3D3D210A}" destId="{D8F92766-6659-4B47-A7E5-25753BE8812E}" srcOrd="0" destOrd="0" presId="urn:microsoft.com/office/officeart/2005/8/layout/vProcess5"/>
    <dgm:cxn modelId="{061CEE45-C9DB-4E7D-A0D5-179744DD90D0}" type="presOf" srcId="{4F415ECB-ED0D-48CE-8472-143155E93515}" destId="{28C2E4EA-6138-4A80-81BA-ED06A2E8191C}" srcOrd="1" destOrd="0" presId="urn:microsoft.com/office/officeart/2005/8/layout/vProcess5"/>
    <dgm:cxn modelId="{8D278858-964F-4E9D-885E-38DDDD5E714E}" srcId="{2FE95A9B-C363-4B11-A35B-2EF28C78FE55}" destId="{2434220B-2FD2-4DEC-9700-300CB567D368}" srcOrd="1" destOrd="0" parTransId="{BCE2FCDB-A8CD-442D-9243-ABB1CE8038BE}" sibTransId="{F651E219-D610-4BC8-851D-13EFBC8ED112}"/>
    <dgm:cxn modelId="{46645E89-8B80-463F-8139-5B3D10FEEF44}" type="presOf" srcId="{F651E219-D610-4BC8-851D-13EFBC8ED112}" destId="{A129FEE2-ABD9-4EB6-80A3-943229D5A896}" srcOrd="0" destOrd="0" presId="urn:microsoft.com/office/officeart/2005/8/layout/vProcess5"/>
    <dgm:cxn modelId="{99D9348E-26D0-4215-9363-7EBFD1E070EC}" srcId="{2FE95A9B-C363-4B11-A35B-2EF28C78FE55}" destId="{7C759601-5C01-46F3-823D-5814C402243E}" srcOrd="2" destOrd="0" parTransId="{3BDB9A79-D8C8-4551-AF83-46BEFAA977E7}" sibTransId="{90826577-8EA1-413E-863C-983D3D3D210A}"/>
    <dgm:cxn modelId="{914E8B9A-2A76-4CBB-90A5-D4E275186D40}" type="presOf" srcId="{457601F7-D522-4E3E-BB08-1DCF6079D2A2}" destId="{FA9490A0-26A3-465F-91D9-D5C5D9C12E0E}" srcOrd="0" destOrd="0" presId="urn:microsoft.com/office/officeart/2005/8/layout/vProcess5"/>
    <dgm:cxn modelId="{8467CE9D-BDF1-4F95-B42A-6F6987A9D176}" type="presOf" srcId="{7C759601-5C01-46F3-823D-5814C402243E}" destId="{1F8B0E03-7B82-4468-A186-D4631C9677FC}" srcOrd="0" destOrd="0" presId="urn:microsoft.com/office/officeart/2005/8/layout/vProcess5"/>
    <dgm:cxn modelId="{A46B00AA-D269-4EA7-8DAA-B1A3301084BA}" type="presOf" srcId="{2434220B-2FD2-4DEC-9700-300CB567D368}" destId="{3DF41A93-20B6-4A60-A7B4-408BC5A81FBD}" srcOrd="0" destOrd="0" presId="urn:microsoft.com/office/officeart/2005/8/layout/vProcess5"/>
    <dgm:cxn modelId="{95D842AF-EB2F-4669-BE58-5915A2E88EFA}" type="presOf" srcId="{7C759601-5C01-46F3-823D-5814C402243E}" destId="{B5C2665A-7D6D-40FF-82AA-67777CD1C9A3}" srcOrd="1" destOrd="0" presId="urn:microsoft.com/office/officeart/2005/8/layout/vProcess5"/>
    <dgm:cxn modelId="{BEB627CA-6887-4D05-B199-6ADCBF6C7C95}" type="presOf" srcId="{2FE95A9B-C363-4B11-A35B-2EF28C78FE55}" destId="{828293BE-3C0E-4DED-9F83-349B73867C5A}" srcOrd="0" destOrd="0" presId="urn:microsoft.com/office/officeart/2005/8/layout/vProcess5"/>
    <dgm:cxn modelId="{D2A9FFD2-739F-4806-8412-1831EA8AD389}" type="presOf" srcId="{4F415ECB-ED0D-48CE-8472-143155E93515}" destId="{95FEA388-38A5-432A-9190-DF9D11486F3C}" srcOrd="0" destOrd="0" presId="urn:microsoft.com/office/officeart/2005/8/layout/vProcess5"/>
    <dgm:cxn modelId="{151A57DB-B7D9-4EDF-839C-D93AE034F8DB}" type="presOf" srcId="{ACC76E3A-9FD5-45C7-9A22-B5BC18AF4AAB}" destId="{DEB5D0F4-972B-43C9-89E5-F1F30FD5FC76}" srcOrd="1" destOrd="0" presId="urn:microsoft.com/office/officeart/2005/8/layout/vProcess5"/>
    <dgm:cxn modelId="{D85AA2FB-8305-4346-859B-7F437FE01C79}" srcId="{2FE95A9B-C363-4B11-A35B-2EF28C78FE55}" destId="{4F415ECB-ED0D-48CE-8472-143155E93515}" srcOrd="3" destOrd="0" parTransId="{C3B71ED9-742A-4AB8-B9E6-F2C9A1FF0FCF}" sibTransId="{98C6EA36-34E9-4DF0-923D-23D1035B2587}"/>
    <dgm:cxn modelId="{9BA89EC8-43BE-40AE-B096-FDCBC8CEA6BD}" type="presParOf" srcId="{828293BE-3C0E-4DED-9F83-349B73867C5A}" destId="{CD108173-8F8E-4EFC-B19B-64BD823305AE}" srcOrd="0" destOrd="0" presId="urn:microsoft.com/office/officeart/2005/8/layout/vProcess5"/>
    <dgm:cxn modelId="{BC9F9212-20C1-4F86-9209-6D888F2DFF37}" type="presParOf" srcId="{828293BE-3C0E-4DED-9F83-349B73867C5A}" destId="{5CD35B19-62C4-48D2-8D0C-ABF6E895AC48}" srcOrd="1" destOrd="0" presId="urn:microsoft.com/office/officeart/2005/8/layout/vProcess5"/>
    <dgm:cxn modelId="{95C85FEF-F2B7-4ED7-9912-6A9D041044D6}" type="presParOf" srcId="{828293BE-3C0E-4DED-9F83-349B73867C5A}" destId="{3DF41A93-20B6-4A60-A7B4-408BC5A81FBD}" srcOrd="2" destOrd="0" presId="urn:microsoft.com/office/officeart/2005/8/layout/vProcess5"/>
    <dgm:cxn modelId="{1AE3BD26-ABED-4011-B403-FBCF7CCE0F54}" type="presParOf" srcId="{828293BE-3C0E-4DED-9F83-349B73867C5A}" destId="{1F8B0E03-7B82-4468-A186-D4631C9677FC}" srcOrd="3" destOrd="0" presId="urn:microsoft.com/office/officeart/2005/8/layout/vProcess5"/>
    <dgm:cxn modelId="{D952BDA7-A9E5-4475-BD39-59FD6AE908A2}" type="presParOf" srcId="{828293BE-3C0E-4DED-9F83-349B73867C5A}" destId="{95FEA388-38A5-432A-9190-DF9D11486F3C}" srcOrd="4" destOrd="0" presId="urn:microsoft.com/office/officeart/2005/8/layout/vProcess5"/>
    <dgm:cxn modelId="{B63016C7-A8EF-4901-8171-5D0CAA9DDEEC}" type="presParOf" srcId="{828293BE-3C0E-4DED-9F83-349B73867C5A}" destId="{FA9490A0-26A3-465F-91D9-D5C5D9C12E0E}" srcOrd="5" destOrd="0" presId="urn:microsoft.com/office/officeart/2005/8/layout/vProcess5"/>
    <dgm:cxn modelId="{F9D3ECA2-49C9-4901-9BA3-42A2A7B2CF3B}" type="presParOf" srcId="{828293BE-3C0E-4DED-9F83-349B73867C5A}" destId="{A129FEE2-ABD9-4EB6-80A3-943229D5A896}" srcOrd="6" destOrd="0" presId="urn:microsoft.com/office/officeart/2005/8/layout/vProcess5"/>
    <dgm:cxn modelId="{0BD4A842-1800-4F6C-B1FC-F2B550053B6A}" type="presParOf" srcId="{828293BE-3C0E-4DED-9F83-349B73867C5A}" destId="{D8F92766-6659-4B47-A7E5-25753BE8812E}" srcOrd="7" destOrd="0" presId="urn:microsoft.com/office/officeart/2005/8/layout/vProcess5"/>
    <dgm:cxn modelId="{12B761B0-2D2D-4C65-9836-621613244527}" type="presParOf" srcId="{828293BE-3C0E-4DED-9F83-349B73867C5A}" destId="{DEB5D0F4-972B-43C9-89E5-F1F30FD5FC76}" srcOrd="8" destOrd="0" presId="urn:microsoft.com/office/officeart/2005/8/layout/vProcess5"/>
    <dgm:cxn modelId="{79C77348-FC76-48A5-9D38-22CF1576F612}" type="presParOf" srcId="{828293BE-3C0E-4DED-9F83-349B73867C5A}" destId="{26B20A98-6D1E-4128-B373-B7B04527AD97}" srcOrd="9" destOrd="0" presId="urn:microsoft.com/office/officeart/2005/8/layout/vProcess5"/>
    <dgm:cxn modelId="{5805C8D0-35AB-4723-B975-52820308884B}" type="presParOf" srcId="{828293BE-3C0E-4DED-9F83-349B73867C5A}" destId="{B5C2665A-7D6D-40FF-82AA-67777CD1C9A3}" srcOrd="10" destOrd="0" presId="urn:microsoft.com/office/officeart/2005/8/layout/vProcess5"/>
    <dgm:cxn modelId="{F94A3C5A-419F-45D8-8609-7B087561631E}" type="presParOf" srcId="{828293BE-3C0E-4DED-9F83-349B73867C5A}" destId="{28C2E4EA-6138-4A80-81BA-ED06A2E8191C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A2A2B7EF-D1A3-4DE0-B094-32CCD7CAF455}" type="doc">
      <dgm:prSet loTypeId="urn:microsoft.com/office/officeart/2005/8/layout/default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3A30588-466E-41B1-AECB-16AD3D70B45F}">
      <dgm:prSet/>
      <dgm:spPr/>
      <dgm:t>
        <a:bodyPr/>
        <a:lstStyle/>
        <a:p>
          <a:r>
            <a:rPr lang="en-US"/>
            <a:t>Studiourile de fitness care vor sa se adapteze la aceste cerinte sa fie si ele stimulate financiar </a:t>
          </a:r>
        </a:p>
      </dgm:t>
    </dgm:pt>
    <dgm:pt modelId="{F07F365D-8901-4A9E-8665-A6EF0CB33B7E}" type="parTrans" cxnId="{EA4BA676-F635-4CCB-B78A-5C8B54453866}">
      <dgm:prSet/>
      <dgm:spPr/>
      <dgm:t>
        <a:bodyPr/>
        <a:lstStyle/>
        <a:p>
          <a:endParaRPr lang="en-US"/>
        </a:p>
      </dgm:t>
    </dgm:pt>
    <dgm:pt modelId="{6CF377A6-239E-418D-A1A3-199BB285E18D}" type="sibTrans" cxnId="{EA4BA676-F635-4CCB-B78A-5C8B54453866}">
      <dgm:prSet/>
      <dgm:spPr/>
      <dgm:t>
        <a:bodyPr/>
        <a:lstStyle/>
        <a:p>
          <a:endParaRPr lang="en-US"/>
        </a:p>
      </dgm:t>
    </dgm:pt>
    <dgm:pt modelId="{9E5BF476-102E-47D2-A1BC-377DFBEE56F5}">
      <dgm:prSet/>
      <dgm:spPr/>
      <dgm:t>
        <a:bodyPr/>
        <a:lstStyle/>
        <a:p>
          <a:r>
            <a:rPr lang="en-US"/>
            <a:t>si scutite de taxe/cu taxe reduse, in caz ca vor adauga clase gratuite sau reduse, in programa lor</a:t>
          </a:r>
        </a:p>
      </dgm:t>
    </dgm:pt>
    <dgm:pt modelId="{C486BEEF-DD11-4929-A8D4-A5A3E406DA78}" type="parTrans" cxnId="{B5D716E0-19AC-4B3F-9123-9C5912293FF4}">
      <dgm:prSet/>
      <dgm:spPr/>
      <dgm:t>
        <a:bodyPr/>
        <a:lstStyle/>
        <a:p>
          <a:endParaRPr lang="en-US"/>
        </a:p>
      </dgm:t>
    </dgm:pt>
    <dgm:pt modelId="{3A2FE932-7558-4638-8D9C-08BBEE656185}" type="sibTrans" cxnId="{B5D716E0-19AC-4B3F-9123-9C5912293FF4}">
      <dgm:prSet/>
      <dgm:spPr/>
      <dgm:t>
        <a:bodyPr/>
        <a:lstStyle/>
        <a:p>
          <a:endParaRPr lang="en-US"/>
        </a:p>
      </dgm:t>
    </dgm:pt>
    <dgm:pt modelId="{63568C49-8948-4D43-B9F1-B5A71D9D8CAB}">
      <dgm:prSet/>
      <dgm:spPr/>
      <dgm:t>
        <a:bodyPr/>
        <a:lstStyle/>
        <a:p>
          <a:r>
            <a:rPr lang="en-US" dirty="0"/>
            <a:t> ex o </a:t>
          </a:r>
          <a:r>
            <a:rPr lang="en-US" dirty="0" err="1"/>
            <a:t>clasa</a:t>
          </a:r>
          <a:r>
            <a:rPr lang="en-US" dirty="0"/>
            <a:t> </a:t>
          </a:r>
          <a:r>
            <a:rPr lang="en-US" dirty="0" err="1"/>
            <a:t>zilnica</a:t>
          </a:r>
          <a:r>
            <a:rPr lang="en-US" dirty="0"/>
            <a:t> </a:t>
          </a:r>
          <a:r>
            <a:rPr lang="en-US" dirty="0" err="1"/>
            <a:t>pentru</a:t>
          </a:r>
          <a:r>
            <a:rPr lang="en-US" dirty="0"/>
            <a:t> </a:t>
          </a:r>
          <a:r>
            <a:rPr lang="en-US" dirty="0" err="1"/>
            <a:t>incepatori</a:t>
          </a:r>
          <a:r>
            <a:rPr lang="en-US" dirty="0"/>
            <a:t>, </a:t>
          </a:r>
          <a:r>
            <a:rPr lang="en-US" dirty="0" err="1"/>
            <a:t>persoane</a:t>
          </a:r>
          <a:r>
            <a:rPr lang="en-US" dirty="0"/>
            <a:t> in </a:t>
          </a:r>
          <a:r>
            <a:rPr lang="en-US" dirty="0" err="1"/>
            <a:t>varsta</a:t>
          </a:r>
          <a:r>
            <a:rPr lang="en-US" dirty="0"/>
            <a:t> </a:t>
          </a:r>
        </a:p>
      </dgm:t>
    </dgm:pt>
    <dgm:pt modelId="{08B2A932-11A2-4CFE-B0C5-EC76A9D00D3A}" type="parTrans" cxnId="{72C78614-2B02-4E28-9603-22CB9F7574A5}">
      <dgm:prSet/>
      <dgm:spPr/>
      <dgm:t>
        <a:bodyPr/>
        <a:lstStyle/>
        <a:p>
          <a:endParaRPr lang="en-US"/>
        </a:p>
      </dgm:t>
    </dgm:pt>
    <dgm:pt modelId="{E41EA6EB-D4E3-4ABF-9E5B-B0BCE066F8D4}" type="sibTrans" cxnId="{72C78614-2B02-4E28-9603-22CB9F7574A5}">
      <dgm:prSet/>
      <dgm:spPr/>
      <dgm:t>
        <a:bodyPr/>
        <a:lstStyle/>
        <a:p>
          <a:endParaRPr lang="en-US"/>
        </a:p>
      </dgm:t>
    </dgm:pt>
    <dgm:pt modelId="{2D07DF1D-A6F3-4F6D-A89D-358656BBE3C9}">
      <dgm:prSet/>
      <dgm:spPr/>
      <dgm:t>
        <a:bodyPr/>
        <a:lstStyle/>
        <a:p>
          <a:r>
            <a:rPr lang="en-US"/>
            <a:t>si clase pentru nivele diferite de dificultate, pe dizabilitati si conditii de sanatate </a:t>
          </a:r>
        </a:p>
      </dgm:t>
    </dgm:pt>
    <dgm:pt modelId="{4B42B211-0779-4883-A6F1-51FB0976F5CA}" type="parTrans" cxnId="{F39911A4-6B39-40E1-BFD1-ED7B4BD0CAA6}">
      <dgm:prSet/>
      <dgm:spPr/>
      <dgm:t>
        <a:bodyPr/>
        <a:lstStyle/>
        <a:p>
          <a:endParaRPr lang="en-US"/>
        </a:p>
      </dgm:t>
    </dgm:pt>
    <dgm:pt modelId="{2482CA46-0F12-4DEA-B68C-5FA84EADC27B}" type="sibTrans" cxnId="{F39911A4-6B39-40E1-BFD1-ED7B4BD0CAA6}">
      <dgm:prSet/>
      <dgm:spPr/>
      <dgm:t>
        <a:bodyPr/>
        <a:lstStyle/>
        <a:p>
          <a:endParaRPr lang="en-US"/>
        </a:p>
      </dgm:t>
    </dgm:pt>
    <dgm:pt modelId="{2B44ADE2-79FE-4A14-8801-0A97EE62567D}">
      <dgm:prSet/>
      <dgm:spPr/>
      <dgm:t>
        <a:bodyPr/>
        <a:lstStyle/>
        <a:p>
          <a:r>
            <a:rPr lang="en-US" dirty="0" err="1"/>
            <a:t>clase</a:t>
          </a:r>
          <a:r>
            <a:rPr lang="en-US" dirty="0"/>
            <a:t> </a:t>
          </a:r>
          <a:r>
            <a:rPr lang="en-US" dirty="0" err="1"/>
            <a:t>adaptate</a:t>
          </a:r>
          <a:r>
            <a:rPr lang="en-US" dirty="0"/>
            <a:t> </a:t>
          </a:r>
          <a:r>
            <a:rPr lang="en-US" dirty="0" err="1"/>
            <a:t>persoanelor</a:t>
          </a:r>
          <a:r>
            <a:rPr lang="en-US" dirty="0"/>
            <a:t> in </a:t>
          </a:r>
          <a:r>
            <a:rPr lang="en-US" dirty="0" err="1"/>
            <a:t>scaun</a:t>
          </a:r>
          <a:r>
            <a:rPr lang="en-US" dirty="0"/>
            <a:t> cu </a:t>
          </a:r>
          <a:r>
            <a:rPr lang="en-US" dirty="0" err="1"/>
            <a:t>rotile</a:t>
          </a:r>
          <a:r>
            <a:rPr lang="en-US" dirty="0"/>
            <a:t>, </a:t>
          </a:r>
          <a:r>
            <a:rPr lang="en-US" dirty="0" err="1"/>
            <a:t>clase</a:t>
          </a:r>
          <a:r>
            <a:rPr lang="en-US" dirty="0"/>
            <a:t> </a:t>
          </a:r>
          <a:r>
            <a:rPr lang="en-US" dirty="0" err="1"/>
            <a:t>pentru</a:t>
          </a:r>
          <a:r>
            <a:rPr lang="en-US" dirty="0"/>
            <a:t> </a:t>
          </a:r>
          <a:r>
            <a:rPr lang="en-US" dirty="0" err="1"/>
            <a:t>persoane</a:t>
          </a:r>
          <a:r>
            <a:rPr lang="en-US" dirty="0"/>
            <a:t> </a:t>
          </a:r>
          <a:r>
            <a:rPr lang="en-US" dirty="0" err="1"/>
            <a:t>supraponderale</a:t>
          </a:r>
          <a:r>
            <a:rPr lang="en-US" dirty="0"/>
            <a:t>, </a:t>
          </a:r>
          <a:r>
            <a:rPr lang="en-US" dirty="0" err="1"/>
            <a:t>clase</a:t>
          </a:r>
          <a:r>
            <a:rPr lang="en-US" dirty="0"/>
            <a:t> fitness </a:t>
          </a:r>
          <a:r>
            <a:rPr lang="en-US" dirty="0" err="1"/>
            <a:t>pentru</a:t>
          </a:r>
          <a:r>
            <a:rPr lang="en-US" dirty="0"/>
            <a:t> </a:t>
          </a:r>
          <a:r>
            <a:rPr lang="en-US" dirty="0" err="1"/>
            <a:t>persoane</a:t>
          </a:r>
          <a:r>
            <a:rPr lang="en-US" dirty="0"/>
            <a:t> </a:t>
          </a:r>
          <a:r>
            <a:rPr lang="en-US" dirty="0" err="1"/>
            <a:t>suferinde</a:t>
          </a:r>
          <a:r>
            <a:rPr lang="en-US" dirty="0"/>
            <a:t> de trauma, cu cancer, o </a:t>
          </a:r>
          <a:r>
            <a:rPr lang="en-US" dirty="0" err="1"/>
            <a:t>conditie</a:t>
          </a:r>
          <a:r>
            <a:rPr lang="en-US" dirty="0"/>
            <a:t> </a:t>
          </a:r>
          <a:r>
            <a:rPr lang="en-US" dirty="0" err="1"/>
            <a:t>cardiaca</a:t>
          </a:r>
          <a:r>
            <a:rPr lang="en-US" dirty="0"/>
            <a:t>, </a:t>
          </a:r>
          <a:r>
            <a:rPr lang="en-US" dirty="0" err="1"/>
            <a:t>respiratorie</a:t>
          </a:r>
          <a:r>
            <a:rPr lang="en-US" dirty="0"/>
            <a:t>…..</a:t>
          </a:r>
          <a:r>
            <a:rPr lang="en-US" dirty="0" err="1"/>
            <a:t>si</a:t>
          </a:r>
          <a:r>
            <a:rPr lang="en-US" dirty="0"/>
            <a:t> , </a:t>
          </a:r>
          <a:r>
            <a:rPr lang="en-US" dirty="0" err="1"/>
            <a:t>gravide</a:t>
          </a:r>
          <a:r>
            <a:rPr lang="en-US" dirty="0"/>
            <a:t> -</a:t>
          </a:r>
        </a:p>
      </dgm:t>
    </dgm:pt>
    <dgm:pt modelId="{E3A31BE5-99EF-4D59-A7D4-4F16FDCBD871}" type="parTrans" cxnId="{1FFA7B1F-9830-4702-B4D8-083B7E42DB2B}">
      <dgm:prSet/>
      <dgm:spPr/>
      <dgm:t>
        <a:bodyPr/>
        <a:lstStyle/>
        <a:p>
          <a:endParaRPr lang="en-US"/>
        </a:p>
      </dgm:t>
    </dgm:pt>
    <dgm:pt modelId="{28DA8986-FAF6-4E84-9CF6-BBDDA3EE6221}" type="sibTrans" cxnId="{1FFA7B1F-9830-4702-B4D8-083B7E42DB2B}">
      <dgm:prSet/>
      <dgm:spPr/>
      <dgm:t>
        <a:bodyPr/>
        <a:lstStyle/>
        <a:p>
          <a:endParaRPr lang="en-US"/>
        </a:p>
      </dgm:t>
    </dgm:pt>
    <dgm:pt modelId="{B4F8ECF4-1712-424F-A2D8-DD47E136D590}">
      <dgm:prSet/>
      <dgm:spPr/>
      <dgm:t>
        <a:bodyPr/>
        <a:lstStyle/>
        <a:p>
          <a:r>
            <a:rPr lang="en-US" dirty="0" err="1"/>
            <a:t>grupuri</a:t>
          </a:r>
          <a:r>
            <a:rPr lang="en-US" dirty="0"/>
            <a:t> de </a:t>
          </a:r>
          <a:r>
            <a:rPr lang="en-US" dirty="0" err="1"/>
            <a:t>suport</a:t>
          </a:r>
          <a:r>
            <a:rPr lang="en-US" dirty="0"/>
            <a:t> </a:t>
          </a:r>
          <a:r>
            <a:rPr lang="en-US" dirty="0" err="1"/>
            <a:t>psihologic</a:t>
          </a:r>
          <a:r>
            <a:rPr lang="en-US" dirty="0"/>
            <a:t>, </a:t>
          </a:r>
          <a:r>
            <a:rPr lang="en-US" dirty="0" err="1"/>
            <a:t>grupuri</a:t>
          </a:r>
          <a:r>
            <a:rPr lang="en-US" dirty="0"/>
            <a:t> de </a:t>
          </a:r>
          <a:r>
            <a:rPr lang="en-US" dirty="0" err="1"/>
            <a:t>suport</a:t>
          </a:r>
          <a:r>
            <a:rPr lang="en-US" dirty="0"/>
            <a:t> </a:t>
          </a:r>
          <a:r>
            <a:rPr lang="en-US" dirty="0" err="1"/>
            <a:t>pentru</a:t>
          </a:r>
          <a:r>
            <a:rPr lang="en-US" dirty="0"/>
            <a:t> </a:t>
          </a:r>
          <a:r>
            <a:rPr lang="en-US" dirty="0" err="1"/>
            <a:t>persoane</a:t>
          </a:r>
          <a:r>
            <a:rPr lang="en-US" dirty="0"/>
            <a:t> </a:t>
          </a:r>
          <a:r>
            <a:rPr lang="en-US" dirty="0" err="1"/>
            <a:t>diabetice</a:t>
          </a:r>
          <a:r>
            <a:rPr lang="en-US" dirty="0"/>
            <a:t>,</a:t>
          </a:r>
        </a:p>
      </dgm:t>
    </dgm:pt>
    <dgm:pt modelId="{9DD14E84-F548-4A12-B79A-AF07E7C73B01}" type="parTrans" cxnId="{76E4CBFB-B6CA-4328-B971-3CF7C9ADC172}">
      <dgm:prSet/>
      <dgm:spPr/>
      <dgm:t>
        <a:bodyPr/>
        <a:lstStyle/>
        <a:p>
          <a:endParaRPr lang="en-US"/>
        </a:p>
      </dgm:t>
    </dgm:pt>
    <dgm:pt modelId="{CCD2905F-ADA8-4FF5-B842-C0DC5C72F6DF}" type="sibTrans" cxnId="{76E4CBFB-B6CA-4328-B971-3CF7C9ADC172}">
      <dgm:prSet/>
      <dgm:spPr/>
      <dgm:t>
        <a:bodyPr/>
        <a:lstStyle/>
        <a:p>
          <a:endParaRPr lang="en-US"/>
        </a:p>
      </dgm:t>
    </dgm:pt>
    <dgm:pt modelId="{DE7ABCE9-8830-417B-8E05-8F1CDDAB3D1C}">
      <dgm:prSet/>
      <dgm:spPr/>
      <dgm:t>
        <a:bodyPr/>
        <a:lstStyle/>
        <a:p>
          <a:r>
            <a:rPr lang="en-US"/>
            <a:t>Studiourilor sa li se ofere oportunitati de instruire si specializare cu experti pentru aceste conditii</a:t>
          </a:r>
        </a:p>
      </dgm:t>
    </dgm:pt>
    <dgm:pt modelId="{769CD685-C232-4458-81CD-FAFC42B56B5C}" type="parTrans" cxnId="{794EF0DC-4C89-4A06-A89F-9F10B695F3AB}">
      <dgm:prSet/>
      <dgm:spPr/>
      <dgm:t>
        <a:bodyPr/>
        <a:lstStyle/>
        <a:p>
          <a:endParaRPr lang="en-US"/>
        </a:p>
      </dgm:t>
    </dgm:pt>
    <dgm:pt modelId="{ADD04556-2555-4938-8411-BE1027BBCFFC}" type="sibTrans" cxnId="{794EF0DC-4C89-4A06-A89F-9F10B695F3AB}">
      <dgm:prSet/>
      <dgm:spPr/>
      <dgm:t>
        <a:bodyPr/>
        <a:lstStyle/>
        <a:p>
          <a:endParaRPr lang="en-US"/>
        </a:p>
      </dgm:t>
    </dgm:pt>
    <dgm:pt modelId="{2CED9989-F735-4DEC-9E56-FD43C75C6683}">
      <dgm:prSet/>
      <dgm:spPr/>
      <dgm:t>
        <a:bodyPr/>
        <a:lstStyle/>
        <a:p>
          <a:r>
            <a:rPr lang="en-US"/>
            <a:t>Sa ofere oportunitati de angajare ca instructori, organizatori de activitate, grup - persoanelor cu handicap si persoanelor in varsta </a:t>
          </a:r>
        </a:p>
      </dgm:t>
    </dgm:pt>
    <dgm:pt modelId="{A43BAB69-9A14-4034-A8FE-EDFABFF7E861}" type="parTrans" cxnId="{8CCB0CC5-BC46-4368-9C88-64DCABC87859}">
      <dgm:prSet/>
      <dgm:spPr/>
      <dgm:t>
        <a:bodyPr/>
        <a:lstStyle/>
        <a:p>
          <a:endParaRPr lang="en-US"/>
        </a:p>
      </dgm:t>
    </dgm:pt>
    <dgm:pt modelId="{DD4DBD1F-84AF-483B-8F9F-E45C6D6AB3C0}" type="sibTrans" cxnId="{8CCB0CC5-BC46-4368-9C88-64DCABC87859}">
      <dgm:prSet/>
      <dgm:spPr/>
      <dgm:t>
        <a:bodyPr/>
        <a:lstStyle/>
        <a:p>
          <a:endParaRPr lang="en-US"/>
        </a:p>
      </dgm:t>
    </dgm:pt>
    <dgm:pt modelId="{2A5F76D8-E33F-461B-8E66-0EA72247B249}" type="pres">
      <dgm:prSet presAssocID="{A2A2B7EF-D1A3-4DE0-B094-32CCD7CAF455}" presName="diagram" presStyleCnt="0">
        <dgm:presLayoutVars>
          <dgm:dir/>
          <dgm:resizeHandles val="exact"/>
        </dgm:presLayoutVars>
      </dgm:prSet>
      <dgm:spPr/>
    </dgm:pt>
    <dgm:pt modelId="{C7E11D71-02F8-4F84-8CC1-FCD549B7210F}" type="pres">
      <dgm:prSet presAssocID="{A3A30588-466E-41B1-AECB-16AD3D70B45F}" presName="node" presStyleLbl="node1" presStyleIdx="0" presStyleCnt="8">
        <dgm:presLayoutVars>
          <dgm:bulletEnabled val="1"/>
        </dgm:presLayoutVars>
      </dgm:prSet>
      <dgm:spPr/>
    </dgm:pt>
    <dgm:pt modelId="{8C6087A8-C76E-46E7-99DE-5235364847D0}" type="pres">
      <dgm:prSet presAssocID="{6CF377A6-239E-418D-A1A3-199BB285E18D}" presName="sibTrans" presStyleCnt="0"/>
      <dgm:spPr/>
    </dgm:pt>
    <dgm:pt modelId="{EC789987-4C3E-47D3-8A9F-DC076C4A83D7}" type="pres">
      <dgm:prSet presAssocID="{9E5BF476-102E-47D2-A1BC-377DFBEE56F5}" presName="node" presStyleLbl="node1" presStyleIdx="1" presStyleCnt="8">
        <dgm:presLayoutVars>
          <dgm:bulletEnabled val="1"/>
        </dgm:presLayoutVars>
      </dgm:prSet>
      <dgm:spPr/>
    </dgm:pt>
    <dgm:pt modelId="{ED30A581-486C-4282-9A3B-19C83D417115}" type="pres">
      <dgm:prSet presAssocID="{3A2FE932-7558-4638-8D9C-08BBEE656185}" presName="sibTrans" presStyleCnt="0"/>
      <dgm:spPr/>
    </dgm:pt>
    <dgm:pt modelId="{B4A893D7-AC8B-4B9B-8B3E-6A624E74BDFC}" type="pres">
      <dgm:prSet presAssocID="{63568C49-8948-4D43-B9F1-B5A71D9D8CAB}" presName="node" presStyleLbl="node1" presStyleIdx="2" presStyleCnt="8">
        <dgm:presLayoutVars>
          <dgm:bulletEnabled val="1"/>
        </dgm:presLayoutVars>
      </dgm:prSet>
      <dgm:spPr/>
    </dgm:pt>
    <dgm:pt modelId="{A3584A43-4975-441D-AE2F-C6C2DAB65C84}" type="pres">
      <dgm:prSet presAssocID="{E41EA6EB-D4E3-4ABF-9E5B-B0BCE066F8D4}" presName="sibTrans" presStyleCnt="0"/>
      <dgm:spPr/>
    </dgm:pt>
    <dgm:pt modelId="{4A9A1B9F-0731-4EBA-81AC-9EF8F6BAB31D}" type="pres">
      <dgm:prSet presAssocID="{2D07DF1D-A6F3-4F6D-A89D-358656BBE3C9}" presName="node" presStyleLbl="node1" presStyleIdx="3" presStyleCnt="8">
        <dgm:presLayoutVars>
          <dgm:bulletEnabled val="1"/>
        </dgm:presLayoutVars>
      </dgm:prSet>
      <dgm:spPr/>
    </dgm:pt>
    <dgm:pt modelId="{5BF98841-33A9-45EE-B38C-F7709DD14DF3}" type="pres">
      <dgm:prSet presAssocID="{2482CA46-0F12-4DEA-B68C-5FA84EADC27B}" presName="sibTrans" presStyleCnt="0"/>
      <dgm:spPr/>
    </dgm:pt>
    <dgm:pt modelId="{FE1AE31B-D36A-42F6-9D26-696F17798E56}" type="pres">
      <dgm:prSet presAssocID="{2B44ADE2-79FE-4A14-8801-0A97EE62567D}" presName="node" presStyleLbl="node1" presStyleIdx="4" presStyleCnt="8">
        <dgm:presLayoutVars>
          <dgm:bulletEnabled val="1"/>
        </dgm:presLayoutVars>
      </dgm:prSet>
      <dgm:spPr/>
    </dgm:pt>
    <dgm:pt modelId="{3420A097-FC15-4A56-A400-6781B2C36862}" type="pres">
      <dgm:prSet presAssocID="{28DA8986-FAF6-4E84-9CF6-BBDDA3EE6221}" presName="sibTrans" presStyleCnt="0"/>
      <dgm:spPr/>
    </dgm:pt>
    <dgm:pt modelId="{D35CFF4F-D48D-49C0-802E-E16A20A1A7F4}" type="pres">
      <dgm:prSet presAssocID="{B4F8ECF4-1712-424F-A2D8-DD47E136D590}" presName="node" presStyleLbl="node1" presStyleIdx="5" presStyleCnt="8">
        <dgm:presLayoutVars>
          <dgm:bulletEnabled val="1"/>
        </dgm:presLayoutVars>
      </dgm:prSet>
      <dgm:spPr/>
    </dgm:pt>
    <dgm:pt modelId="{B5BFDC62-BAAF-42FC-8F6F-F14C1B1E1F24}" type="pres">
      <dgm:prSet presAssocID="{CCD2905F-ADA8-4FF5-B842-C0DC5C72F6DF}" presName="sibTrans" presStyleCnt="0"/>
      <dgm:spPr/>
    </dgm:pt>
    <dgm:pt modelId="{58CC8056-1750-49ED-96DB-6784CC0DC05E}" type="pres">
      <dgm:prSet presAssocID="{DE7ABCE9-8830-417B-8E05-8F1CDDAB3D1C}" presName="node" presStyleLbl="node1" presStyleIdx="6" presStyleCnt="8">
        <dgm:presLayoutVars>
          <dgm:bulletEnabled val="1"/>
        </dgm:presLayoutVars>
      </dgm:prSet>
      <dgm:spPr/>
    </dgm:pt>
    <dgm:pt modelId="{0BDFBD2A-FECC-4BBA-9AC7-3159B2219D0E}" type="pres">
      <dgm:prSet presAssocID="{ADD04556-2555-4938-8411-BE1027BBCFFC}" presName="sibTrans" presStyleCnt="0"/>
      <dgm:spPr/>
    </dgm:pt>
    <dgm:pt modelId="{46F8B3FC-E229-4E25-9D23-14DFD994128B}" type="pres">
      <dgm:prSet presAssocID="{2CED9989-F735-4DEC-9E56-FD43C75C6683}" presName="node" presStyleLbl="node1" presStyleIdx="7" presStyleCnt="8">
        <dgm:presLayoutVars>
          <dgm:bulletEnabled val="1"/>
        </dgm:presLayoutVars>
      </dgm:prSet>
      <dgm:spPr/>
    </dgm:pt>
  </dgm:ptLst>
  <dgm:cxnLst>
    <dgm:cxn modelId="{72C78614-2B02-4E28-9603-22CB9F7574A5}" srcId="{A2A2B7EF-D1A3-4DE0-B094-32CCD7CAF455}" destId="{63568C49-8948-4D43-B9F1-B5A71D9D8CAB}" srcOrd="2" destOrd="0" parTransId="{08B2A932-11A2-4CFE-B0C5-EC76A9D00D3A}" sibTransId="{E41EA6EB-D4E3-4ABF-9E5B-B0BCE066F8D4}"/>
    <dgm:cxn modelId="{3349C214-EECE-4179-B541-B08277DB214E}" type="presOf" srcId="{2B44ADE2-79FE-4A14-8801-0A97EE62567D}" destId="{FE1AE31B-D36A-42F6-9D26-696F17798E56}" srcOrd="0" destOrd="0" presId="urn:microsoft.com/office/officeart/2005/8/layout/default"/>
    <dgm:cxn modelId="{1FFA7B1F-9830-4702-B4D8-083B7E42DB2B}" srcId="{A2A2B7EF-D1A3-4DE0-B094-32CCD7CAF455}" destId="{2B44ADE2-79FE-4A14-8801-0A97EE62567D}" srcOrd="4" destOrd="0" parTransId="{E3A31BE5-99EF-4D59-A7D4-4F16FDCBD871}" sibTransId="{28DA8986-FAF6-4E84-9CF6-BBDDA3EE6221}"/>
    <dgm:cxn modelId="{4D9F0A32-C414-4DFA-B93A-7C6FFA00F682}" type="presOf" srcId="{A2A2B7EF-D1A3-4DE0-B094-32CCD7CAF455}" destId="{2A5F76D8-E33F-461B-8E66-0EA72247B249}" srcOrd="0" destOrd="0" presId="urn:microsoft.com/office/officeart/2005/8/layout/default"/>
    <dgm:cxn modelId="{93137765-FB32-46B6-8046-8AD339A680A9}" type="presOf" srcId="{DE7ABCE9-8830-417B-8E05-8F1CDDAB3D1C}" destId="{58CC8056-1750-49ED-96DB-6784CC0DC05E}" srcOrd="0" destOrd="0" presId="urn:microsoft.com/office/officeart/2005/8/layout/default"/>
    <dgm:cxn modelId="{29CF3348-FB51-47FE-B59A-5FF95F665AFA}" type="presOf" srcId="{B4F8ECF4-1712-424F-A2D8-DD47E136D590}" destId="{D35CFF4F-D48D-49C0-802E-E16A20A1A7F4}" srcOrd="0" destOrd="0" presId="urn:microsoft.com/office/officeart/2005/8/layout/default"/>
    <dgm:cxn modelId="{77032F6D-9CC4-484F-8FD1-FFC2965881E3}" type="presOf" srcId="{63568C49-8948-4D43-B9F1-B5A71D9D8CAB}" destId="{B4A893D7-AC8B-4B9B-8B3E-6A624E74BDFC}" srcOrd="0" destOrd="0" presId="urn:microsoft.com/office/officeart/2005/8/layout/default"/>
    <dgm:cxn modelId="{EA4BA676-F635-4CCB-B78A-5C8B54453866}" srcId="{A2A2B7EF-D1A3-4DE0-B094-32CCD7CAF455}" destId="{A3A30588-466E-41B1-AECB-16AD3D70B45F}" srcOrd="0" destOrd="0" parTransId="{F07F365D-8901-4A9E-8665-A6EF0CB33B7E}" sibTransId="{6CF377A6-239E-418D-A1A3-199BB285E18D}"/>
    <dgm:cxn modelId="{4E15B97C-2745-4186-90B8-167A6F4E9E76}" type="presOf" srcId="{2D07DF1D-A6F3-4F6D-A89D-358656BBE3C9}" destId="{4A9A1B9F-0731-4EBA-81AC-9EF8F6BAB31D}" srcOrd="0" destOrd="0" presId="urn:microsoft.com/office/officeart/2005/8/layout/default"/>
    <dgm:cxn modelId="{F39911A4-6B39-40E1-BFD1-ED7B4BD0CAA6}" srcId="{A2A2B7EF-D1A3-4DE0-B094-32CCD7CAF455}" destId="{2D07DF1D-A6F3-4F6D-A89D-358656BBE3C9}" srcOrd="3" destOrd="0" parTransId="{4B42B211-0779-4883-A6F1-51FB0976F5CA}" sibTransId="{2482CA46-0F12-4DEA-B68C-5FA84EADC27B}"/>
    <dgm:cxn modelId="{09C968B8-A38E-40B7-8DCC-36FE4E5E2E75}" type="presOf" srcId="{2CED9989-F735-4DEC-9E56-FD43C75C6683}" destId="{46F8B3FC-E229-4E25-9D23-14DFD994128B}" srcOrd="0" destOrd="0" presId="urn:microsoft.com/office/officeart/2005/8/layout/default"/>
    <dgm:cxn modelId="{CFF664BB-85B4-4F95-86C3-4F7A71EA6C61}" type="presOf" srcId="{A3A30588-466E-41B1-AECB-16AD3D70B45F}" destId="{C7E11D71-02F8-4F84-8CC1-FCD549B7210F}" srcOrd="0" destOrd="0" presId="urn:microsoft.com/office/officeart/2005/8/layout/default"/>
    <dgm:cxn modelId="{8CCB0CC5-BC46-4368-9C88-64DCABC87859}" srcId="{A2A2B7EF-D1A3-4DE0-B094-32CCD7CAF455}" destId="{2CED9989-F735-4DEC-9E56-FD43C75C6683}" srcOrd="7" destOrd="0" parTransId="{A43BAB69-9A14-4034-A8FE-EDFABFF7E861}" sibTransId="{DD4DBD1F-84AF-483B-8F9F-E45C6D6AB3C0}"/>
    <dgm:cxn modelId="{794EF0DC-4C89-4A06-A89F-9F10B695F3AB}" srcId="{A2A2B7EF-D1A3-4DE0-B094-32CCD7CAF455}" destId="{DE7ABCE9-8830-417B-8E05-8F1CDDAB3D1C}" srcOrd="6" destOrd="0" parTransId="{769CD685-C232-4458-81CD-FAFC42B56B5C}" sibTransId="{ADD04556-2555-4938-8411-BE1027BBCFFC}"/>
    <dgm:cxn modelId="{056F45DD-F6FF-4A8B-B037-0708762B9910}" type="presOf" srcId="{9E5BF476-102E-47D2-A1BC-377DFBEE56F5}" destId="{EC789987-4C3E-47D3-8A9F-DC076C4A83D7}" srcOrd="0" destOrd="0" presId="urn:microsoft.com/office/officeart/2005/8/layout/default"/>
    <dgm:cxn modelId="{B5D716E0-19AC-4B3F-9123-9C5912293FF4}" srcId="{A2A2B7EF-D1A3-4DE0-B094-32CCD7CAF455}" destId="{9E5BF476-102E-47D2-A1BC-377DFBEE56F5}" srcOrd="1" destOrd="0" parTransId="{C486BEEF-DD11-4929-A8D4-A5A3E406DA78}" sibTransId="{3A2FE932-7558-4638-8D9C-08BBEE656185}"/>
    <dgm:cxn modelId="{76E4CBFB-B6CA-4328-B971-3CF7C9ADC172}" srcId="{A2A2B7EF-D1A3-4DE0-B094-32CCD7CAF455}" destId="{B4F8ECF4-1712-424F-A2D8-DD47E136D590}" srcOrd="5" destOrd="0" parTransId="{9DD14E84-F548-4A12-B79A-AF07E7C73B01}" sibTransId="{CCD2905F-ADA8-4FF5-B842-C0DC5C72F6DF}"/>
    <dgm:cxn modelId="{A6498A58-9CB9-4EA4-8B91-D7F73B16D9C7}" type="presParOf" srcId="{2A5F76D8-E33F-461B-8E66-0EA72247B249}" destId="{C7E11D71-02F8-4F84-8CC1-FCD549B7210F}" srcOrd="0" destOrd="0" presId="urn:microsoft.com/office/officeart/2005/8/layout/default"/>
    <dgm:cxn modelId="{F095FAF2-B5D7-4657-A285-620BA7F4A692}" type="presParOf" srcId="{2A5F76D8-E33F-461B-8E66-0EA72247B249}" destId="{8C6087A8-C76E-46E7-99DE-5235364847D0}" srcOrd="1" destOrd="0" presId="urn:microsoft.com/office/officeart/2005/8/layout/default"/>
    <dgm:cxn modelId="{23193DAB-08EE-47C1-A4EE-7BB17F3356A3}" type="presParOf" srcId="{2A5F76D8-E33F-461B-8E66-0EA72247B249}" destId="{EC789987-4C3E-47D3-8A9F-DC076C4A83D7}" srcOrd="2" destOrd="0" presId="urn:microsoft.com/office/officeart/2005/8/layout/default"/>
    <dgm:cxn modelId="{601EE59A-7534-45FB-BC07-03E62202644B}" type="presParOf" srcId="{2A5F76D8-E33F-461B-8E66-0EA72247B249}" destId="{ED30A581-486C-4282-9A3B-19C83D417115}" srcOrd="3" destOrd="0" presId="urn:microsoft.com/office/officeart/2005/8/layout/default"/>
    <dgm:cxn modelId="{6AA52493-FD8D-43F8-823F-10AE00710591}" type="presParOf" srcId="{2A5F76D8-E33F-461B-8E66-0EA72247B249}" destId="{B4A893D7-AC8B-4B9B-8B3E-6A624E74BDFC}" srcOrd="4" destOrd="0" presId="urn:microsoft.com/office/officeart/2005/8/layout/default"/>
    <dgm:cxn modelId="{689CF11F-1E1F-439A-9D68-F41155FC593E}" type="presParOf" srcId="{2A5F76D8-E33F-461B-8E66-0EA72247B249}" destId="{A3584A43-4975-441D-AE2F-C6C2DAB65C84}" srcOrd="5" destOrd="0" presId="urn:microsoft.com/office/officeart/2005/8/layout/default"/>
    <dgm:cxn modelId="{3A114A5D-D74F-4C44-86AE-9F82C3E7DA4A}" type="presParOf" srcId="{2A5F76D8-E33F-461B-8E66-0EA72247B249}" destId="{4A9A1B9F-0731-4EBA-81AC-9EF8F6BAB31D}" srcOrd="6" destOrd="0" presId="urn:microsoft.com/office/officeart/2005/8/layout/default"/>
    <dgm:cxn modelId="{56923272-1C17-4896-9A39-00F71BD78F73}" type="presParOf" srcId="{2A5F76D8-E33F-461B-8E66-0EA72247B249}" destId="{5BF98841-33A9-45EE-B38C-F7709DD14DF3}" srcOrd="7" destOrd="0" presId="urn:microsoft.com/office/officeart/2005/8/layout/default"/>
    <dgm:cxn modelId="{A163876D-3831-4428-8598-A111D5F534FA}" type="presParOf" srcId="{2A5F76D8-E33F-461B-8E66-0EA72247B249}" destId="{FE1AE31B-D36A-42F6-9D26-696F17798E56}" srcOrd="8" destOrd="0" presId="urn:microsoft.com/office/officeart/2005/8/layout/default"/>
    <dgm:cxn modelId="{2FB3BAA6-5861-4456-9A05-9EAEFA8AC52B}" type="presParOf" srcId="{2A5F76D8-E33F-461B-8E66-0EA72247B249}" destId="{3420A097-FC15-4A56-A400-6781B2C36862}" srcOrd="9" destOrd="0" presId="urn:microsoft.com/office/officeart/2005/8/layout/default"/>
    <dgm:cxn modelId="{5877659F-1F72-4406-9D1B-5089C703FAC8}" type="presParOf" srcId="{2A5F76D8-E33F-461B-8E66-0EA72247B249}" destId="{D35CFF4F-D48D-49C0-802E-E16A20A1A7F4}" srcOrd="10" destOrd="0" presId="urn:microsoft.com/office/officeart/2005/8/layout/default"/>
    <dgm:cxn modelId="{E804C06C-8D93-4CAB-A314-8933EC53444D}" type="presParOf" srcId="{2A5F76D8-E33F-461B-8E66-0EA72247B249}" destId="{B5BFDC62-BAAF-42FC-8F6F-F14C1B1E1F24}" srcOrd="11" destOrd="0" presId="urn:microsoft.com/office/officeart/2005/8/layout/default"/>
    <dgm:cxn modelId="{123F1CC2-AF5F-474E-9D79-8AEEFDB111B1}" type="presParOf" srcId="{2A5F76D8-E33F-461B-8E66-0EA72247B249}" destId="{58CC8056-1750-49ED-96DB-6784CC0DC05E}" srcOrd="12" destOrd="0" presId="urn:microsoft.com/office/officeart/2005/8/layout/default"/>
    <dgm:cxn modelId="{93323AE8-1D5D-4C26-A301-60D8250FE93B}" type="presParOf" srcId="{2A5F76D8-E33F-461B-8E66-0EA72247B249}" destId="{0BDFBD2A-FECC-4BBA-9AC7-3159B2219D0E}" srcOrd="13" destOrd="0" presId="urn:microsoft.com/office/officeart/2005/8/layout/default"/>
    <dgm:cxn modelId="{B8B9ABF6-B8CC-416C-91AE-4AAC3A381EA2}" type="presParOf" srcId="{2A5F76D8-E33F-461B-8E66-0EA72247B249}" destId="{46F8B3FC-E229-4E25-9D23-14DFD994128B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14E8394F-7162-4E67-AAEF-3EAB4C93EA39}" type="doc">
      <dgm:prSet loTypeId="urn:microsoft.com/office/officeart/2005/8/layout/default" loCatId="list" qsTypeId="urn:microsoft.com/office/officeart/2005/8/quickstyle/simple2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02B9B6D2-0D9B-4931-BE4E-78500FA096DB}">
      <dgm:prSet/>
      <dgm:spPr/>
      <dgm:t>
        <a:bodyPr/>
        <a:lstStyle/>
        <a:p>
          <a:r>
            <a:rPr lang="en-US"/>
            <a:t>Ministerul Sanatatii Publice impreuna cu alte institutii media ca televizuni, radiouri , ziare , companii …:</a:t>
          </a:r>
        </a:p>
      </dgm:t>
    </dgm:pt>
    <dgm:pt modelId="{DAADDBAF-ED1A-418F-9C1B-9A4DCD5026E2}" type="parTrans" cxnId="{ABD8E4A3-DE62-443A-9AE2-6D8D8C079179}">
      <dgm:prSet/>
      <dgm:spPr/>
      <dgm:t>
        <a:bodyPr/>
        <a:lstStyle/>
        <a:p>
          <a:endParaRPr lang="en-US"/>
        </a:p>
      </dgm:t>
    </dgm:pt>
    <dgm:pt modelId="{CA11EF84-F975-4A52-9BB9-C6FE6785618C}" type="sibTrans" cxnId="{ABD8E4A3-DE62-443A-9AE2-6D8D8C079179}">
      <dgm:prSet/>
      <dgm:spPr/>
      <dgm:t>
        <a:bodyPr/>
        <a:lstStyle/>
        <a:p>
          <a:endParaRPr lang="en-US"/>
        </a:p>
      </dgm:t>
    </dgm:pt>
    <dgm:pt modelId="{74BBF471-3D74-4D36-B513-53AC8132ED5B}">
      <dgm:prSet/>
      <dgm:spPr/>
      <dgm:t>
        <a:bodyPr/>
        <a:lstStyle/>
        <a:p>
          <a:r>
            <a:rPr lang="en-US"/>
            <a:t>Sa investeasca semnificativ in campanii de stil de viata sanatos-</a:t>
          </a:r>
        </a:p>
      </dgm:t>
    </dgm:pt>
    <dgm:pt modelId="{6F6CC6CF-737B-4695-9193-94C75648206E}" type="parTrans" cxnId="{0D8B7EDF-4798-4357-B787-90B169A36E7E}">
      <dgm:prSet/>
      <dgm:spPr/>
      <dgm:t>
        <a:bodyPr/>
        <a:lstStyle/>
        <a:p>
          <a:endParaRPr lang="en-US"/>
        </a:p>
      </dgm:t>
    </dgm:pt>
    <dgm:pt modelId="{40DE2273-E601-4515-BFB6-87E10E887CAE}" type="sibTrans" cxnId="{0D8B7EDF-4798-4357-B787-90B169A36E7E}">
      <dgm:prSet/>
      <dgm:spPr/>
      <dgm:t>
        <a:bodyPr/>
        <a:lstStyle/>
        <a:p>
          <a:endParaRPr lang="en-US"/>
        </a:p>
      </dgm:t>
    </dgm:pt>
    <dgm:pt modelId="{0B97A2EA-D909-4454-A9CA-03F6B214B0A4}">
      <dgm:prSet/>
      <dgm:spPr/>
      <dgm:t>
        <a:bodyPr/>
        <a:lstStyle/>
        <a:p>
          <a:r>
            <a:rPr lang="en-US" dirty="0" err="1"/>
            <a:t>pentru</a:t>
          </a:r>
          <a:r>
            <a:rPr lang="en-US" dirty="0"/>
            <a:t> a </a:t>
          </a:r>
          <a:r>
            <a:rPr lang="en-US" dirty="0" err="1"/>
            <a:t>transforma</a:t>
          </a:r>
          <a:r>
            <a:rPr lang="en-US" dirty="0"/>
            <a:t> </a:t>
          </a:r>
          <a:r>
            <a:rPr lang="en-US" dirty="0" err="1"/>
            <a:t>Cultura</a:t>
          </a:r>
          <a:r>
            <a:rPr lang="en-US" dirty="0"/>
            <a:t> </a:t>
          </a:r>
          <a:r>
            <a:rPr lang="en-US" dirty="0" err="1"/>
            <a:t>viitoarelor</a:t>
          </a:r>
          <a:r>
            <a:rPr lang="en-US" dirty="0"/>
            <a:t> </a:t>
          </a:r>
          <a:r>
            <a:rPr lang="en-US" dirty="0" err="1"/>
            <a:t>generatii</a:t>
          </a:r>
          <a:r>
            <a:rPr lang="en-US" dirty="0"/>
            <a:t> </a:t>
          </a:r>
          <a:r>
            <a:rPr lang="en-US" dirty="0" err="1"/>
            <a:t>si</a:t>
          </a:r>
          <a:r>
            <a:rPr lang="en-US" dirty="0"/>
            <a:t> a </a:t>
          </a:r>
          <a:r>
            <a:rPr lang="en-US" dirty="0" err="1"/>
            <a:t>avea</a:t>
          </a:r>
          <a:r>
            <a:rPr lang="en-US" dirty="0"/>
            <a:t> impact in </a:t>
          </a:r>
          <a:r>
            <a:rPr lang="en-US" dirty="0" err="1"/>
            <a:t>Sanatatea</a:t>
          </a:r>
          <a:r>
            <a:rPr lang="en-US" dirty="0"/>
            <a:t> Publica</a:t>
          </a:r>
        </a:p>
      </dgm:t>
    </dgm:pt>
    <dgm:pt modelId="{AA351869-A6C8-49D7-91ED-873DD4149673}" type="parTrans" cxnId="{957C8A72-A189-46F4-A79A-D74FD7DE97E3}">
      <dgm:prSet/>
      <dgm:spPr/>
      <dgm:t>
        <a:bodyPr/>
        <a:lstStyle/>
        <a:p>
          <a:endParaRPr lang="en-US"/>
        </a:p>
      </dgm:t>
    </dgm:pt>
    <dgm:pt modelId="{299565B0-AFC3-4925-AA8B-3B704BE5BF32}" type="sibTrans" cxnId="{957C8A72-A189-46F4-A79A-D74FD7DE97E3}">
      <dgm:prSet/>
      <dgm:spPr/>
      <dgm:t>
        <a:bodyPr/>
        <a:lstStyle/>
        <a:p>
          <a:endParaRPr lang="en-US"/>
        </a:p>
      </dgm:t>
    </dgm:pt>
    <dgm:pt modelId="{2C25B381-A4AB-4742-B202-00EC0D02F65C}">
      <dgm:prSet/>
      <dgm:spPr/>
      <dgm:t>
        <a:bodyPr/>
        <a:lstStyle/>
        <a:p>
          <a:r>
            <a:rPr lang="en-US"/>
            <a:t>Trebuie sa investim in copiii nostri, in sanatatea intregii populatii</a:t>
          </a:r>
        </a:p>
      </dgm:t>
    </dgm:pt>
    <dgm:pt modelId="{2C1AA352-0F12-4896-B5DD-09E6619B26EB}" type="parTrans" cxnId="{CC49B86B-FC34-4777-980C-CCCF8BC9D03F}">
      <dgm:prSet/>
      <dgm:spPr/>
      <dgm:t>
        <a:bodyPr/>
        <a:lstStyle/>
        <a:p>
          <a:endParaRPr lang="en-US"/>
        </a:p>
      </dgm:t>
    </dgm:pt>
    <dgm:pt modelId="{D21894EC-81B4-43DA-8C6D-16528D6C4D48}" type="sibTrans" cxnId="{CC49B86B-FC34-4777-980C-CCCF8BC9D03F}">
      <dgm:prSet/>
      <dgm:spPr/>
      <dgm:t>
        <a:bodyPr/>
        <a:lstStyle/>
        <a:p>
          <a:endParaRPr lang="en-US"/>
        </a:p>
      </dgm:t>
    </dgm:pt>
    <dgm:pt modelId="{5BFA5A0D-8BBA-4680-A083-5E2B12271D23}" type="pres">
      <dgm:prSet presAssocID="{14E8394F-7162-4E67-AAEF-3EAB4C93EA39}" presName="diagram" presStyleCnt="0">
        <dgm:presLayoutVars>
          <dgm:dir/>
          <dgm:resizeHandles val="exact"/>
        </dgm:presLayoutVars>
      </dgm:prSet>
      <dgm:spPr/>
    </dgm:pt>
    <dgm:pt modelId="{25DD1A26-422A-4FCB-83FE-5BC1C3A43CEE}" type="pres">
      <dgm:prSet presAssocID="{02B9B6D2-0D9B-4931-BE4E-78500FA096DB}" presName="node" presStyleLbl="node1" presStyleIdx="0" presStyleCnt="4">
        <dgm:presLayoutVars>
          <dgm:bulletEnabled val="1"/>
        </dgm:presLayoutVars>
      </dgm:prSet>
      <dgm:spPr/>
    </dgm:pt>
    <dgm:pt modelId="{87293238-F46D-4991-9BA4-5D92BF60F1E7}" type="pres">
      <dgm:prSet presAssocID="{CA11EF84-F975-4A52-9BB9-C6FE6785618C}" presName="sibTrans" presStyleCnt="0"/>
      <dgm:spPr/>
    </dgm:pt>
    <dgm:pt modelId="{6059CF5B-4EC9-4583-BCBD-F844BDBA4040}" type="pres">
      <dgm:prSet presAssocID="{74BBF471-3D74-4D36-B513-53AC8132ED5B}" presName="node" presStyleLbl="node1" presStyleIdx="1" presStyleCnt="4">
        <dgm:presLayoutVars>
          <dgm:bulletEnabled val="1"/>
        </dgm:presLayoutVars>
      </dgm:prSet>
      <dgm:spPr/>
    </dgm:pt>
    <dgm:pt modelId="{7CC98F7E-FA1D-49F7-83EE-3A619BF30290}" type="pres">
      <dgm:prSet presAssocID="{40DE2273-E601-4515-BFB6-87E10E887CAE}" presName="sibTrans" presStyleCnt="0"/>
      <dgm:spPr/>
    </dgm:pt>
    <dgm:pt modelId="{1C733CEC-38E9-431A-AE16-BBAF5252CD68}" type="pres">
      <dgm:prSet presAssocID="{0B97A2EA-D909-4454-A9CA-03F6B214B0A4}" presName="node" presStyleLbl="node1" presStyleIdx="2" presStyleCnt="4">
        <dgm:presLayoutVars>
          <dgm:bulletEnabled val="1"/>
        </dgm:presLayoutVars>
      </dgm:prSet>
      <dgm:spPr/>
    </dgm:pt>
    <dgm:pt modelId="{DDA99BE8-3CB8-48A8-AF50-1D8D7C65568F}" type="pres">
      <dgm:prSet presAssocID="{299565B0-AFC3-4925-AA8B-3B704BE5BF32}" presName="sibTrans" presStyleCnt="0"/>
      <dgm:spPr/>
    </dgm:pt>
    <dgm:pt modelId="{C65ADD85-8029-422F-BAAC-F078754B3162}" type="pres">
      <dgm:prSet presAssocID="{2C25B381-A4AB-4742-B202-00EC0D02F65C}" presName="node" presStyleLbl="node1" presStyleIdx="3" presStyleCnt="4">
        <dgm:presLayoutVars>
          <dgm:bulletEnabled val="1"/>
        </dgm:presLayoutVars>
      </dgm:prSet>
      <dgm:spPr/>
    </dgm:pt>
  </dgm:ptLst>
  <dgm:cxnLst>
    <dgm:cxn modelId="{75130040-ED6A-4B1A-9EA7-C54FBBA16B56}" type="presOf" srcId="{2C25B381-A4AB-4742-B202-00EC0D02F65C}" destId="{C65ADD85-8029-422F-BAAC-F078754B3162}" srcOrd="0" destOrd="0" presId="urn:microsoft.com/office/officeart/2005/8/layout/default"/>
    <dgm:cxn modelId="{ABF21E60-EE74-435C-90CB-280CF6616D5B}" type="presOf" srcId="{0B97A2EA-D909-4454-A9CA-03F6B214B0A4}" destId="{1C733CEC-38E9-431A-AE16-BBAF5252CD68}" srcOrd="0" destOrd="0" presId="urn:microsoft.com/office/officeart/2005/8/layout/default"/>
    <dgm:cxn modelId="{CC49B86B-FC34-4777-980C-CCCF8BC9D03F}" srcId="{14E8394F-7162-4E67-AAEF-3EAB4C93EA39}" destId="{2C25B381-A4AB-4742-B202-00EC0D02F65C}" srcOrd="3" destOrd="0" parTransId="{2C1AA352-0F12-4896-B5DD-09E6619B26EB}" sibTransId="{D21894EC-81B4-43DA-8C6D-16528D6C4D48}"/>
    <dgm:cxn modelId="{4CC3124F-7AE7-457C-8BAF-E601FCAAB0E0}" type="presOf" srcId="{02B9B6D2-0D9B-4931-BE4E-78500FA096DB}" destId="{25DD1A26-422A-4FCB-83FE-5BC1C3A43CEE}" srcOrd="0" destOrd="0" presId="urn:microsoft.com/office/officeart/2005/8/layout/default"/>
    <dgm:cxn modelId="{957C8A72-A189-46F4-A79A-D74FD7DE97E3}" srcId="{14E8394F-7162-4E67-AAEF-3EAB4C93EA39}" destId="{0B97A2EA-D909-4454-A9CA-03F6B214B0A4}" srcOrd="2" destOrd="0" parTransId="{AA351869-A6C8-49D7-91ED-873DD4149673}" sibTransId="{299565B0-AFC3-4925-AA8B-3B704BE5BF32}"/>
    <dgm:cxn modelId="{ABD8E4A3-DE62-443A-9AE2-6D8D8C079179}" srcId="{14E8394F-7162-4E67-AAEF-3EAB4C93EA39}" destId="{02B9B6D2-0D9B-4931-BE4E-78500FA096DB}" srcOrd="0" destOrd="0" parTransId="{DAADDBAF-ED1A-418F-9C1B-9A4DCD5026E2}" sibTransId="{CA11EF84-F975-4A52-9BB9-C6FE6785618C}"/>
    <dgm:cxn modelId="{F6FDE4AA-CE40-4FDD-94C4-18873784B151}" type="presOf" srcId="{74BBF471-3D74-4D36-B513-53AC8132ED5B}" destId="{6059CF5B-4EC9-4583-BCBD-F844BDBA4040}" srcOrd="0" destOrd="0" presId="urn:microsoft.com/office/officeart/2005/8/layout/default"/>
    <dgm:cxn modelId="{0D8B7EDF-4798-4357-B787-90B169A36E7E}" srcId="{14E8394F-7162-4E67-AAEF-3EAB4C93EA39}" destId="{74BBF471-3D74-4D36-B513-53AC8132ED5B}" srcOrd="1" destOrd="0" parTransId="{6F6CC6CF-737B-4695-9193-94C75648206E}" sibTransId="{40DE2273-E601-4515-BFB6-87E10E887CAE}"/>
    <dgm:cxn modelId="{C977D5E0-C964-4E79-A2EA-9B1190F353BE}" type="presOf" srcId="{14E8394F-7162-4E67-AAEF-3EAB4C93EA39}" destId="{5BFA5A0D-8BBA-4680-A083-5E2B12271D23}" srcOrd="0" destOrd="0" presId="urn:microsoft.com/office/officeart/2005/8/layout/default"/>
    <dgm:cxn modelId="{58C94DA9-A80F-4D69-B5BA-02A38D395023}" type="presParOf" srcId="{5BFA5A0D-8BBA-4680-A083-5E2B12271D23}" destId="{25DD1A26-422A-4FCB-83FE-5BC1C3A43CEE}" srcOrd="0" destOrd="0" presId="urn:microsoft.com/office/officeart/2005/8/layout/default"/>
    <dgm:cxn modelId="{B2477B99-65A6-4752-AF05-DCD87F34BB48}" type="presParOf" srcId="{5BFA5A0D-8BBA-4680-A083-5E2B12271D23}" destId="{87293238-F46D-4991-9BA4-5D92BF60F1E7}" srcOrd="1" destOrd="0" presId="urn:microsoft.com/office/officeart/2005/8/layout/default"/>
    <dgm:cxn modelId="{A33A5072-7415-4A4B-B67E-28FDE7E5D7F4}" type="presParOf" srcId="{5BFA5A0D-8BBA-4680-A083-5E2B12271D23}" destId="{6059CF5B-4EC9-4583-BCBD-F844BDBA4040}" srcOrd="2" destOrd="0" presId="urn:microsoft.com/office/officeart/2005/8/layout/default"/>
    <dgm:cxn modelId="{3D43BD3E-EA1A-4D93-8213-A55466732E0E}" type="presParOf" srcId="{5BFA5A0D-8BBA-4680-A083-5E2B12271D23}" destId="{7CC98F7E-FA1D-49F7-83EE-3A619BF30290}" srcOrd="3" destOrd="0" presId="urn:microsoft.com/office/officeart/2005/8/layout/default"/>
    <dgm:cxn modelId="{83D17DE1-C9C6-4744-9F34-3E23D7627884}" type="presParOf" srcId="{5BFA5A0D-8BBA-4680-A083-5E2B12271D23}" destId="{1C733CEC-38E9-431A-AE16-BBAF5252CD68}" srcOrd="4" destOrd="0" presId="urn:microsoft.com/office/officeart/2005/8/layout/default"/>
    <dgm:cxn modelId="{714E5D57-54D1-4897-A96F-7D1553B8127B}" type="presParOf" srcId="{5BFA5A0D-8BBA-4680-A083-5E2B12271D23}" destId="{DDA99BE8-3CB8-48A8-AF50-1D8D7C65568F}" srcOrd="5" destOrd="0" presId="urn:microsoft.com/office/officeart/2005/8/layout/default"/>
    <dgm:cxn modelId="{8CDC8F61-5E31-4AA1-8549-1B153657520E}" type="presParOf" srcId="{5BFA5A0D-8BBA-4680-A083-5E2B12271D23}" destId="{C65ADD85-8029-422F-BAAC-F078754B3162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4B41B06-3F1A-4A9A-991D-1842B20CE4F1}" type="doc">
      <dgm:prSet loTypeId="urn:microsoft.com/office/officeart/2005/8/layout/vProcess5" loCatId="process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87C7842-BFD5-4076-B795-CE382828CCCF}">
      <dgm:prSet/>
      <dgm:spPr/>
      <dgm:t>
        <a:bodyPr/>
        <a:lstStyle/>
        <a:p>
          <a:r>
            <a:rPr lang="en-US"/>
            <a:t>Paradigma Minte Trup Suflet </a:t>
          </a:r>
        </a:p>
      </dgm:t>
    </dgm:pt>
    <dgm:pt modelId="{D5963584-782A-4A78-999A-ABD268996993}" type="parTrans" cxnId="{DD51FD66-C1BF-42D6-8329-EAFD539BD107}">
      <dgm:prSet/>
      <dgm:spPr/>
      <dgm:t>
        <a:bodyPr/>
        <a:lstStyle/>
        <a:p>
          <a:endParaRPr lang="en-US"/>
        </a:p>
      </dgm:t>
    </dgm:pt>
    <dgm:pt modelId="{0799DC88-78AB-4EE1-B892-0DE50A265DAC}" type="sibTrans" cxnId="{DD51FD66-C1BF-42D6-8329-EAFD539BD107}">
      <dgm:prSet/>
      <dgm:spPr/>
      <dgm:t>
        <a:bodyPr/>
        <a:lstStyle/>
        <a:p>
          <a:endParaRPr lang="en-US"/>
        </a:p>
      </dgm:t>
    </dgm:pt>
    <dgm:pt modelId="{F2CC516C-3DA8-4536-A001-19E2FCF6FB67}">
      <dgm:prSet/>
      <dgm:spPr/>
      <dgm:t>
        <a:bodyPr/>
        <a:lstStyle/>
        <a:p>
          <a:r>
            <a:rPr lang="en-US" dirty="0" err="1"/>
            <a:t>Abordare</a:t>
          </a:r>
          <a:r>
            <a:rPr lang="en-US" dirty="0"/>
            <a:t> </a:t>
          </a:r>
          <a:r>
            <a:rPr lang="en-US" dirty="0" err="1"/>
            <a:t>Holistica-si</a:t>
          </a:r>
          <a:r>
            <a:rPr lang="en-US" dirty="0"/>
            <a:t> </a:t>
          </a:r>
          <a:r>
            <a:rPr lang="en-US" dirty="0" err="1"/>
            <a:t>cauzala</a:t>
          </a:r>
          <a:r>
            <a:rPr lang="en-US" dirty="0"/>
            <a:t>- </a:t>
          </a:r>
          <a:r>
            <a:rPr lang="en-US" dirty="0" err="1"/>
            <a:t>Pacientii</a:t>
          </a:r>
          <a:r>
            <a:rPr lang="en-US" dirty="0"/>
            <a:t> cu </a:t>
          </a:r>
          <a:r>
            <a:rPr lang="en-US" dirty="0" err="1"/>
            <a:t>boala</a:t>
          </a:r>
          <a:r>
            <a:rPr lang="en-US" dirty="0"/>
            <a:t> </a:t>
          </a:r>
          <a:r>
            <a:rPr lang="en-US" dirty="0" err="1"/>
            <a:t>cronica</a:t>
          </a:r>
          <a:r>
            <a:rPr lang="en-US" dirty="0"/>
            <a:t> </a:t>
          </a:r>
          <a:r>
            <a:rPr lang="en-US" dirty="0" err="1"/>
            <a:t>vazuti</a:t>
          </a:r>
          <a:r>
            <a:rPr lang="en-US" dirty="0"/>
            <a:t> de o </a:t>
          </a:r>
          <a:r>
            <a:rPr lang="en-US" dirty="0" err="1"/>
            <a:t>echipa</a:t>
          </a:r>
          <a:r>
            <a:rPr lang="en-US" dirty="0"/>
            <a:t> </a:t>
          </a:r>
          <a:r>
            <a:rPr lang="en-US" dirty="0" err="1"/>
            <a:t>multidisciplinara</a:t>
          </a:r>
          <a:r>
            <a:rPr lang="en-US" dirty="0"/>
            <a:t> ca protocol </a:t>
          </a:r>
        </a:p>
      </dgm:t>
    </dgm:pt>
    <dgm:pt modelId="{1826FF72-9D7C-49F3-A7EB-713063655AA2}" type="parTrans" cxnId="{8F9CC546-568B-4061-B265-52795F8E0035}">
      <dgm:prSet/>
      <dgm:spPr/>
      <dgm:t>
        <a:bodyPr/>
        <a:lstStyle/>
        <a:p>
          <a:endParaRPr lang="en-US"/>
        </a:p>
      </dgm:t>
    </dgm:pt>
    <dgm:pt modelId="{B20B1B20-1910-4709-AD73-116323ADAFFF}" type="sibTrans" cxnId="{8F9CC546-568B-4061-B265-52795F8E0035}">
      <dgm:prSet/>
      <dgm:spPr/>
      <dgm:t>
        <a:bodyPr/>
        <a:lstStyle/>
        <a:p>
          <a:endParaRPr lang="en-US"/>
        </a:p>
      </dgm:t>
    </dgm:pt>
    <dgm:pt modelId="{5FDD748C-20BB-42E9-8324-A2310FBFEA72}">
      <dgm:prSet/>
      <dgm:spPr/>
      <dgm:t>
        <a:bodyPr/>
        <a:lstStyle/>
        <a:p>
          <a:r>
            <a:rPr lang="en-US" dirty="0"/>
            <a:t>Focus pe </a:t>
          </a:r>
          <a:r>
            <a:rPr lang="en-US" dirty="0" err="1"/>
            <a:t>mentenanta</a:t>
          </a:r>
          <a:r>
            <a:rPr lang="en-US" dirty="0"/>
            <a:t> de </a:t>
          </a:r>
          <a:r>
            <a:rPr lang="en-US" dirty="0" err="1"/>
            <a:t>Stil</a:t>
          </a:r>
          <a:r>
            <a:rPr lang="en-US" dirty="0"/>
            <a:t> de </a:t>
          </a:r>
          <a:r>
            <a:rPr lang="en-US" dirty="0" err="1"/>
            <a:t>Viata</a:t>
          </a:r>
          <a:r>
            <a:rPr lang="en-US" dirty="0"/>
            <a:t> </a:t>
          </a:r>
          <a:r>
            <a:rPr lang="en-US" dirty="0" err="1"/>
            <a:t>Sanatos</a:t>
          </a:r>
          <a:r>
            <a:rPr lang="en-US" dirty="0"/>
            <a:t> </a:t>
          </a:r>
          <a:r>
            <a:rPr lang="en-US" dirty="0" err="1"/>
            <a:t>si</a:t>
          </a:r>
          <a:r>
            <a:rPr lang="en-US" dirty="0"/>
            <a:t> Componenta </a:t>
          </a:r>
          <a:r>
            <a:rPr lang="en-US" dirty="0" err="1"/>
            <a:t>Preventiva</a:t>
          </a:r>
          <a:r>
            <a:rPr lang="en-US" dirty="0"/>
            <a:t> </a:t>
          </a:r>
        </a:p>
      </dgm:t>
    </dgm:pt>
    <dgm:pt modelId="{E40022C8-CF0A-4D5C-A03E-4DD9E9340C4F}" type="parTrans" cxnId="{9CC53137-0FCF-4FD0-B33C-820639476D77}">
      <dgm:prSet/>
      <dgm:spPr/>
      <dgm:t>
        <a:bodyPr/>
        <a:lstStyle/>
        <a:p>
          <a:endParaRPr lang="en-US"/>
        </a:p>
      </dgm:t>
    </dgm:pt>
    <dgm:pt modelId="{749C8321-F3A7-4882-B9EA-8B9FFFCC3A09}" type="sibTrans" cxnId="{9CC53137-0FCF-4FD0-B33C-820639476D77}">
      <dgm:prSet/>
      <dgm:spPr/>
      <dgm:t>
        <a:bodyPr/>
        <a:lstStyle/>
        <a:p>
          <a:endParaRPr lang="en-US"/>
        </a:p>
      </dgm:t>
    </dgm:pt>
    <dgm:pt modelId="{59D7B61A-12B2-45E0-B518-98706610D520}" type="pres">
      <dgm:prSet presAssocID="{64B41B06-3F1A-4A9A-991D-1842B20CE4F1}" presName="outerComposite" presStyleCnt="0">
        <dgm:presLayoutVars>
          <dgm:chMax val="5"/>
          <dgm:dir/>
          <dgm:resizeHandles val="exact"/>
        </dgm:presLayoutVars>
      </dgm:prSet>
      <dgm:spPr/>
    </dgm:pt>
    <dgm:pt modelId="{C2CFB590-5F6B-4F7D-B71E-24F557D7D2F6}" type="pres">
      <dgm:prSet presAssocID="{64B41B06-3F1A-4A9A-991D-1842B20CE4F1}" presName="dummyMaxCanvas" presStyleCnt="0">
        <dgm:presLayoutVars/>
      </dgm:prSet>
      <dgm:spPr/>
    </dgm:pt>
    <dgm:pt modelId="{9C9FC9D7-9598-47D1-9C52-437F8CDF0938}" type="pres">
      <dgm:prSet presAssocID="{64B41B06-3F1A-4A9A-991D-1842B20CE4F1}" presName="ThreeNodes_1" presStyleLbl="node1" presStyleIdx="0" presStyleCnt="3">
        <dgm:presLayoutVars>
          <dgm:bulletEnabled val="1"/>
        </dgm:presLayoutVars>
      </dgm:prSet>
      <dgm:spPr/>
    </dgm:pt>
    <dgm:pt modelId="{FF61F456-6223-4EC3-8F94-600A2B87ED6E}" type="pres">
      <dgm:prSet presAssocID="{64B41B06-3F1A-4A9A-991D-1842B20CE4F1}" presName="ThreeNodes_2" presStyleLbl="node1" presStyleIdx="1" presStyleCnt="3">
        <dgm:presLayoutVars>
          <dgm:bulletEnabled val="1"/>
        </dgm:presLayoutVars>
      </dgm:prSet>
      <dgm:spPr/>
    </dgm:pt>
    <dgm:pt modelId="{420E611E-0E69-4761-9EFD-96E4E40A8B17}" type="pres">
      <dgm:prSet presAssocID="{64B41B06-3F1A-4A9A-991D-1842B20CE4F1}" presName="ThreeNodes_3" presStyleLbl="node1" presStyleIdx="2" presStyleCnt="3">
        <dgm:presLayoutVars>
          <dgm:bulletEnabled val="1"/>
        </dgm:presLayoutVars>
      </dgm:prSet>
      <dgm:spPr/>
    </dgm:pt>
    <dgm:pt modelId="{8EF13F98-9D60-4854-90CE-F44D803ED6D5}" type="pres">
      <dgm:prSet presAssocID="{64B41B06-3F1A-4A9A-991D-1842B20CE4F1}" presName="ThreeConn_1-2" presStyleLbl="fgAccFollowNode1" presStyleIdx="0" presStyleCnt="2">
        <dgm:presLayoutVars>
          <dgm:bulletEnabled val="1"/>
        </dgm:presLayoutVars>
      </dgm:prSet>
      <dgm:spPr/>
    </dgm:pt>
    <dgm:pt modelId="{0873A301-A9FE-4658-8030-4C5E0047F82E}" type="pres">
      <dgm:prSet presAssocID="{64B41B06-3F1A-4A9A-991D-1842B20CE4F1}" presName="ThreeConn_2-3" presStyleLbl="fgAccFollowNode1" presStyleIdx="1" presStyleCnt="2">
        <dgm:presLayoutVars>
          <dgm:bulletEnabled val="1"/>
        </dgm:presLayoutVars>
      </dgm:prSet>
      <dgm:spPr/>
    </dgm:pt>
    <dgm:pt modelId="{7A213F7B-33E5-4A8B-80DC-E91815951B8E}" type="pres">
      <dgm:prSet presAssocID="{64B41B06-3F1A-4A9A-991D-1842B20CE4F1}" presName="ThreeNodes_1_text" presStyleLbl="node1" presStyleIdx="2" presStyleCnt="3">
        <dgm:presLayoutVars>
          <dgm:bulletEnabled val="1"/>
        </dgm:presLayoutVars>
      </dgm:prSet>
      <dgm:spPr/>
    </dgm:pt>
    <dgm:pt modelId="{B738D862-D9D7-466C-BF09-282226A5C213}" type="pres">
      <dgm:prSet presAssocID="{64B41B06-3F1A-4A9A-991D-1842B20CE4F1}" presName="ThreeNodes_2_text" presStyleLbl="node1" presStyleIdx="2" presStyleCnt="3">
        <dgm:presLayoutVars>
          <dgm:bulletEnabled val="1"/>
        </dgm:presLayoutVars>
      </dgm:prSet>
      <dgm:spPr/>
    </dgm:pt>
    <dgm:pt modelId="{7DED5948-F8AD-41D2-BF4D-BA65BBF9D9B2}" type="pres">
      <dgm:prSet presAssocID="{64B41B06-3F1A-4A9A-991D-1842B20CE4F1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8D148F05-3765-43B5-BCC9-26D857B6FD15}" type="presOf" srcId="{5FDD748C-20BB-42E9-8324-A2310FBFEA72}" destId="{420E611E-0E69-4761-9EFD-96E4E40A8B17}" srcOrd="0" destOrd="0" presId="urn:microsoft.com/office/officeart/2005/8/layout/vProcess5"/>
    <dgm:cxn modelId="{F9197730-05F7-448F-9116-94F32A8A7834}" type="presOf" srcId="{F2CC516C-3DA8-4536-A001-19E2FCF6FB67}" destId="{B738D862-D9D7-466C-BF09-282226A5C213}" srcOrd="1" destOrd="0" presId="urn:microsoft.com/office/officeart/2005/8/layout/vProcess5"/>
    <dgm:cxn modelId="{9CC53137-0FCF-4FD0-B33C-820639476D77}" srcId="{64B41B06-3F1A-4A9A-991D-1842B20CE4F1}" destId="{5FDD748C-20BB-42E9-8324-A2310FBFEA72}" srcOrd="2" destOrd="0" parTransId="{E40022C8-CF0A-4D5C-A03E-4DD9E9340C4F}" sibTransId="{749C8321-F3A7-4882-B9EA-8B9FFFCC3A09}"/>
    <dgm:cxn modelId="{DDAF303C-D832-4AF9-BE33-275AEAA47A87}" type="presOf" srcId="{B20B1B20-1910-4709-AD73-116323ADAFFF}" destId="{0873A301-A9FE-4658-8030-4C5E0047F82E}" srcOrd="0" destOrd="0" presId="urn:microsoft.com/office/officeart/2005/8/layout/vProcess5"/>
    <dgm:cxn modelId="{0801A03E-D08D-44B6-9F19-E23085F656B8}" type="presOf" srcId="{787C7842-BFD5-4076-B795-CE382828CCCF}" destId="{9C9FC9D7-9598-47D1-9C52-437F8CDF0938}" srcOrd="0" destOrd="0" presId="urn:microsoft.com/office/officeart/2005/8/layout/vProcess5"/>
    <dgm:cxn modelId="{96A0A63F-E7AC-4794-B523-05C0661C816C}" type="presOf" srcId="{F2CC516C-3DA8-4536-A001-19E2FCF6FB67}" destId="{FF61F456-6223-4EC3-8F94-600A2B87ED6E}" srcOrd="0" destOrd="0" presId="urn:microsoft.com/office/officeart/2005/8/layout/vProcess5"/>
    <dgm:cxn modelId="{8F9CC546-568B-4061-B265-52795F8E0035}" srcId="{64B41B06-3F1A-4A9A-991D-1842B20CE4F1}" destId="{F2CC516C-3DA8-4536-A001-19E2FCF6FB67}" srcOrd="1" destOrd="0" parTransId="{1826FF72-9D7C-49F3-A7EB-713063655AA2}" sibTransId="{B20B1B20-1910-4709-AD73-116323ADAFFF}"/>
    <dgm:cxn modelId="{DD51FD66-C1BF-42D6-8329-EAFD539BD107}" srcId="{64B41B06-3F1A-4A9A-991D-1842B20CE4F1}" destId="{787C7842-BFD5-4076-B795-CE382828CCCF}" srcOrd="0" destOrd="0" parTransId="{D5963584-782A-4A78-999A-ABD268996993}" sibTransId="{0799DC88-78AB-4EE1-B892-0DE50A265DAC}"/>
    <dgm:cxn modelId="{CD129C76-2B1B-438B-B75A-95040B3B78CA}" type="presOf" srcId="{64B41B06-3F1A-4A9A-991D-1842B20CE4F1}" destId="{59D7B61A-12B2-45E0-B518-98706610D520}" srcOrd="0" destOrd="0" presId="urn:microsoft.com/office/officeart/2005/8/layout/vProcess5"/>
    <dgm:cxn modelId="{A417B88D-1D46-4010-89E1-909F89BBB9E3}" type="presOf" srcId="{787C7842-BFD5-4076-B795-CE382828CCCF}" destId="{7A213F7B-33E5-4A8B-80DC-E91815951B8E}" srcOrd="1" destOrd="0" presId="urn:microsoft.com/office/officeart/2005/8/layout/vProcess5"/>
    <dgm:cxn modelId="{DBCAFE8D-D042-4194-914F-0B2E93B33CC4}" type="presOf" srcId="{5FDD748C-20BB-42E9-8324-A2310FBFEA72}" destId="{7DED5948-F8AD-41D2-BF4D-BA65BBF9D9B2}" srcOrd="1" destOrd="0" presId="urn:microsoft.com/office/officeart/2005/8/layout/vProcess5"/>
    <dgm:cxn modelId="{DF7AE0F8-02AF-44AC-8F78-5ECC6DAC17F9}" type="presOf" srcId="{0799DC88-78AB-4EE1-B892-0DE50A265DAC}" destId="{8EF13F98-9D60-4854-90CE-F44D803ED6D5}" srcOrd="0" destOrd="0" presId="urn:microsoft.com/office/officeart/2005/8/layout/vProcess5"/>
    <dgm:cxn modelId="{A2C2F214-741D-466C-BC0F-C4B278543E89}" type="presParOf" srcId="{59D7B61A-12B2-45E0-B518-98706610D520}" destId="{C2CFB590-5F6B-4F7D-B71E-24F557D7D2F6}" srcOrd="0" destOrd="0" presId="urn:microsoft.com/office/officeart/2005/8/layout/vProcess5"/>
    <dgm:cxn modelId="{2BE1DB33-7530-40B1-8A04-C8618D7C049A}" type="presParOf" srcId="{59D7B61A-12B2-45E0-B518-98706610D520}" destId="{9C9FC9D7-9598-47D1-9C52-437F8CDF0938}" srcOrd="1" destOrd="0" presId="urn:microsoft.com/office/officeart/2005/8/layout/vProcess5"/>
    <dgm:cxn modelId="{1170E787-C224-4B91-9C93-DFD94BFD1944}" type="presParOf" srcId="{59D7B61A-12B2-45E0-B518-98706610D520}" destId="{FF61F456-6223-4EC3-8F94-600A2B87ED6E}" srcOrd="2" destOrd="0" presId="urn:microsoft.com/office/officeart/2005/8/layout/vProcess5"/>
    <dgm:cxn modelId="{FFDC9EEF-2BFD-493E-BE8F-A2716EDA7CF7}" type="presParOf" srcId="{59D7B61A-12B2-45E0-B518-98706610D520}" destId="{420E611E-0E69-4761-9EFD-96E4E40A8B17}" srcOrd="3" destOrd="0" presId="urn:microsoft.com/office/officeart/2005/8/layout/vProcess5"/>
    <dgm:cxn modelId="{25431E78-9960-44B0-94BA-989074BB54EA}" type="presParOf" srcId="{59D7B61A-12B2-45E0-B518-98706610D520}" destId="{8EF13F98-9D60-4854-90CE-F44D803ED6D5}" srcOrd="4" destOrd="0" presId="urn:microsoft.com/office/officeart/2005/8/layout/vProcess5"/>
    <dgm:cxn modelId="{4AD622E4-D4B8-49E5-9CCC-9031A95F0773}" type="presParOf" srcId="{59D7B61A-12B2-45E0-B518-98706610D520}" destId="{0873A301-A9FE-4658-8030-4C5E0047F82E}" srcOrd="5" destOrd="0" presId="urn:microsoft.com/office/officeart/2005/8/layout/vProcess5"/>
    <dgm:cxn modelId="{1029F076-689E-48B0-90CB-DAE2C4BE89EF}" type="presParOf" srcId="{59D7B61A-12B2-45E0-B518-98706610D520}" destId="{7A213F7B-33E5-4A8B-80DC-E91815951B8E}" srcOrd="6" destOrd="0" presId="urn:microsoft.com/office/officeart/2005/8/layout/vProcess5"/>
    <dgm:cxn modelId="{2F43F6EF-8429-4AF6-9DB7-7D822BCC7F83}" type="presParOf" srcId="{59D7B61A-12B2-45E0-B518-98706610D520}" destId="{B738D862-D9D7-466C-BF09-282226A5C213}" srcOrd="7" destOrd="0" presId="urn:microsoft.com/office/officeart/2005/8/layout/vProcess5"/>
    <dgm:cxn modelId="{F93B5E46-CA93-4A10-BDF4-157DA6FD7CFA}" type="presParOf" srcId="{59D7B61A-12B2-45E0-B518-98706610D520}" destId="{7DED5948-F8AD-41D2-BF4D-BA65BBF9D9B2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03AD6E3-B144-41DF-BD34-AF9CECB41D81}" type="doc">
      <dgm:prSet loTypeId="urn:microsoft.com/office/officeart/2005/8/layout/default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7ACCB35-E8B9-4365-870E-EFCD097652AB}">
      <dgm:prSet/>
      <dgm:spPr/>
      <dgm:t>
        <a:bodyPr/>
        <a:lstStyle/>
        <a:p>
          <a:r>
            <a:rPr lang="en-US" dirty="0" err="1"/>
            <a:t>Pacientul</a:t>
          </a:r>
          <a:r>
            <a:rPr lang="en-US" dirty="0"/>
            <a:t> </a:t>
          </a:r>
          <a:r>
            <a:rPr lang="en-US" dirty="0" err="1"/>
            <a:t>este</a:t>
          </a:r>
          <a:r>
            <a:rPr lang="en-US" dirty="0"/>
            <a:t> </a:t>
          </a:r>
          <a:r>
            <a:rPr lang="en-US" dirty="0" err="1"/>
            <a:t>vazut</a:t>
          </a:r>
          <a:r>
            <a:rPr lang="en-US" dirty="0"/>
            <a:t> de un medic de </a:t>
          </a:r>
          <a:r>
            <a:rPr lang="en-US" dirty="0" err="1"/>
            <a:t>familie</a:t>
          </a:r>
          <a:r>
            <a:rPr lang="en-US" dirty="0"/>
            <a:t> ,</a:t>
          </a:r>
          <a:r>
            <a:rPr lang="en-US" dirty="0" err="1"/>
            <a:t>sau</a:t>
          </a:r>
          <a:r>
            <a:rPr lang="en-US" dirty="0"/>
            <a:t> specialist, </a:t>
          </a:r>
          <a:r>
            <a:rPr lang="en-US" dirty="0" err="1"/>
            <a:t>pentru</a:t>
          </a:r>
          <a:r>
            <a:rPr lang="en-US" dirty="0"/>
            <a:t> a fi </a:t>
          </a:r>
          <a:r>
            <a:rPr lang="en-US" dirty="0" err="1"/>
            <a:t>intai</a:t>
          </a:r>
          <a:r>
            <a:rPr lang="en-US" dirty="0"/>
            <a:t> </a:t>
          </a:r>
          <a:r>
            <a:rPr lang="en-US" dirty="0" err="1"/>
            <a:t>evaluat</a:t>
          </a:r>
          <a:r>
            <a:rPr lang="en-US" dirty="0"/>
            <a:t> </a:t>
          </a:r>
          <a:r>
            <a:rPr lang="en-US" dirty="0" err="1"/>
            <a:t>si</a:t>
          </a:r>
          <a:r>
            <a:rPr lang="en-US" dirty="0"/>
            <a:t> </a:t>
          </a:r>
          <a:r>
            <a:rPr lang="en-US" dirty="0" err="1"/>
            <a:t>introdus</a:t>
          </a:r>
          <a:r>
            <a:rPr lang="en-US" dirty="0"/>
            <a:t> in </a:t>
          </a:r>
          <a:r>
            <a:rPr lang="en-US" dirty="0" err="1"/>
            <a:t>sistem</a:t>
          </a:r>
          <a:r>
            <a:rPr lang="en-US" dirty="0"/>
            <a:t> </a:t>
          </a:r>
        </a:p>
      </dgm:t>
    </dgm:pt>
    <dgm:pt modelId="{A68F4136-789E-4D48-A439-4516307CD967}" type="parTrans" cxnId="{66DD2526-AAA7-40D2-BDE2-E8E4C91FDF1F}">
      <dgm:prSet/>
      <dgm:spPr/>
      <dgm:t>
        <a:bodyPr/>
        <a:lstStyle/>
        <a:p>
          <a:endParaRPr lang="en-US"/>
        </a:p>
      </dgm:t>
    </dgm:pt>
    <dgm:pt modelId="{7653623A-780C-425E-AD6E-1119DFB8EBC2}" type="sibTrans" cxnId="{66DD2526-AAA7-40D2-BDE2-E8E4C91FDF1F}">
      <dgm:prSet/>
      <dgm:spPr/>
      <dgm:t>
        <a:bodyPr/>
        <a:lstStyle/>
        <a:p>
          <a:endParaRPr lang="en-US"/>
        </a:p>
      </dgm:t>
    </dgm:pt>
    <dgm:pt modelId="{1EA5EB4C-4E8A-4888-9AE8-46D2A9856217}">
      <dgm:prSet/>
      <dgm:spPr/>
      <dgm:t>
        <a:bodyPr/>
        <a:lstStyle/>
        <a:p>
          <a:r>
            <a:rPr lang="en-US" dirty="0"/>
            <a:t>El </a:t>
          </a:r>
          <a:r>
            <a:rPr lang="en-US" dirty="0" err="1"/>
            <a:t>va</a:t>
          </a:r>
          <a:r>
            <a:rPr lang="en-US" dirty="0"/>
            <a:t> </a:t>
          </a:r>
          <a:r>
            <a:rPr lang="en-US" dirty="0" err="1"/>
            <a:t>primi</a:t>
          </a:r>
          <a:r>
            <a:rPr lang="en-US" dirty="0"/>
            <a:t> </a:t>
          </a:r>
          <a:r>
            <a:rPr lang="en-US" dirty="0" err="1"/>
            <a:t>recomandari</a:t>
          </a:r>
          <a:r>
            <a:rPr lang="en-US" dirty="0"/>
            <a:t> de a merge la :</a:t>
          </a:r>
        </a:p>
      </dgm:t>
    </dgm:pt>
    <dgm:pt modelId="{F19B275B-305B-4A70-85FF-D6252704120D}" type="parTrans" cxnId="{A395E73C-431D-4968-B34D-F25473C9057C}">
      <dgm:prSet/>
      <dgm:spPr/>
      <dgm:t>
        <a:bodyPr/>
        <a:lstStyle/>
        <a:p>
          <a:endParaRPr lang="en-US"/>
        </a:p>
      </dgm:t>
    </dgm:pt>
    <dgm:pt modelId="{EE9E759C-83A7-4F01-886C-289CB48F729F}" type="sibTrans" cxnId="{A395E73C-431D-4968-B34D-F25473C9057C}">
      <dgm:prSet/>
      <dgm:spPr/>
      <dgm:t>
        <a:bodyPr/>
        <a:lstStyle/>
        <a:p>
          <a:endParaRPr lang="en-US"/>
        </a:p>
      </dgm:t>
    </dgm:pt>
    <dgm:pt modelId="{AAEDEFF0-AFBC-4693-843C-ECD2F282ACEA}">
      <dgm:prSet/>
      <dgm:spPr/>
      <dgm:t>
        <a:bodyPr/>
        <a:lstStyle/>
        <a:p>
          <a:r>
            <a:rPr lang="en-US"/>
            <a:t>- Investigatii de laborator</a:t>
          </a:r>
        </a:p>
      </dgm:t>
    </dgm:pt>
    <dgm:pt modelId="{B39DF4F8-CB5A-47DD-A7E9-4905C5CDDCFD}" type="parTrans" cxnId="{272A740E-ECBC-4F9E-831B-BAD75054B644}">
      <dgm:prSet/>
      <dgm:spPr/>
      <dgm:t>
        <a:bodyPr/>
        <a:lstStyle/>
        <a:p>
          <a:endParaRPr lang="en-US"/>
        </a:p>
      </dgm:t>
    </dgm:pt>
    <dgm:pt modelId="{A8E31DA5-BF6D-4526-BBFD-EDF838D3A6F6}" type="sibTrans" cxnId="{272A740E-ECBC-4F9E-831B-BAD75054B644}">
      <dgm:prSet/>
      <dgm:spPr/>
      <dgm:t>
        <a:bodyPr/>
        <a:lstStyle/>
        <a:p>
          <a:endParaRPr lang="en-US"/>
        </a:p>
      </dgm:t>
    </dgm:pt>
    <dgm:pt modelId="{71ADA9C2-73BF-4AB7-90AD-E65F7B3DBB45}">
      <dgm:prSet/>
      <dgm:spPr/>
      <dgm:t>
        <a:bodyPr/>
        <a:lstStyle/>
        <a:p>
          <a:r>
            <a:rPr lang="en-US" dirty="0"/>
            <a:t>- </a:t>
          </a:r>
          <a:r>
            <a:rPr lang="en-US" dirty="0" err="1"/>
            <a:t>Investigatii</a:t>
          </a:r>
          <a:r>
            <a:rPr lang="en-US" dirty="0"/>
            <a:t> </a:t>
          </a:r>
          <a:r>
            <a:rPr lang="en-US" dirty="0" err="1"/>
            <a:t>paraclinice</a:t>
          </a:r>
          <a:r>
            <a:rPr lang="en-US" dirty="0"/>
            <a:t>:</a:t>
          </a:r>
        </a:p>
      </dgm:t>
    </dgm:pt>
    <dgm:pt modelId="{45F37340-E3C8-46EB-8CAC-5CE3CC6089D8}" type="parTrans" cxnId="{52843C29-B2AB-4F76-88CA-6C1017389F7B}">
      <dgm:prSet/>
      <dgm:spPr/>
      <dgm:t>
        <a:bodyPr/>
        <a:lstStyle/>
        <a:p>
          <a:endParaRPr lang="en-US"/>
        </a:p>
      </dgm:t>
    </dgm:pt>
    <dgm:pt modelId="{B8EFA162-CA9A-42F0-8857-4F587A346A0F}" type="sibTrans" cxnId="{52843C29-B2AB-4F76-88CA-6C1017389F7B}">
      <dgm:prSet/>
      <dgm:spPr/>
      <dgm:t>
        <a:bodyPr/>
        <a:lstStyle/>
        <a:p>
          <a:endParaRPr lang="en-US"/>
        </a:p>
      </dgm:t>
    </dgm:pt>
    <dgm:pt modelId="{76480C88-0278-43C9-B737-48212DAC0C0D}">
      <dgm:prSet/>
      <dgm:spPr/>
      <dgm:t>
        <a:bodyPr/>
        <a:lstStyle/>
        <a:p>
          <a:r>
            <a:rPr lang="en-US" dirty="0"/>
            <a:t>-</a:t>
          </a:r>
          <a:r>
            <a:rPr lang="en-US" dirty="0" err="1"/>
            <a:t>Evaluarea</a:t>
          </a:r>
          <a:r>
            <a:rPr lang="en-US" dirty="0"/>
            <a:t> </a:t>
          </a:r>
          <a:r>
            <a:rPr lang="en-US" dirty="0" err="1"/>
            <a:t>stresului</a:t>
          </a:r>
          <a:r>
            <a:rPr lang="en-US" dirty="0"/>
            <a:t> emotional </a:t>
          </a:r>
        </a:p>
      </dgm:t>
    </dgm:pt>
    <dgm:pt modelId="{6A1D1383-DBDF-495F-A178-FFC94EC1E9E9}" type="parTrans" cxnId="{39A65AB2-3B07-498C-B788-F493154072D7}">
      <dgm:prSet/>
      <dgm:spPr/>
      <dgm:t>
        <a:bodyPr/>
        <a:lstStyle/>
        <a:p>
          <a:endParaRPr lang="en-US"/>
        </a:p>
      </dgm:t>
    </dgm:pt>
    <dgm:pt modelId="{E970DE00-F66D-4B6D-86D5-CF91F53477AB}" type="sibTrans" cxnId="{39A65AB2-3B07-498C-B788-F493154072D7}">
      <dgm:prSet/>
      <dgm:spPr/>
      <dgm:t>
        <a:bodyPr/>
        <a:lstStyle/>
        <a:p>
          <a:endParaRPr lang="en-US"/>
        </a:p>
      </dgm:t>
    </dgm:pt>
    <dgm:pt modelId="{89893DBA-7D50-496D-99C1-C67B57375A6C}">
      <dgm:prSet/>
      <dgm:spPr/>
      <dgm:t>
        <a:bodyPr/>
        <a:lstStyle/>
        <a:p>
          <a:r>
            <a:rPr lang="en-US"/>
            <a:t>-Evaluarea activitatii fizice </a:t>
          </a:r>
        </a:p>
      </dgm:t>
    </dgm:pt>
    <dgm:pt modelId="{825234CF-CF03-401B-BCBD-18C79ACEE4B9}" type="parTrans" cxnId="{3669822D-09A0-447D-B9A1-2070D3FE4B6A}">
      <dgm:prSet/>
      <dgm:spPr/>
      <dgm:t>
        <a:bodyPr/>
        <a:lstStyle/>
        <a:p>
          <a:endParaRPr lang="en-US"/>
        </a:p>
      </dgm:t>
    </dgm:pt>
    <dgm:pt modelId="{147A2464-CFB5-4D06-AEA4-934850D86DBA}" type="sibTrans" cxnId="{3669822D-09A0-447D-B9A1-2070D3FE4B6A}">
      <dgm:prSet/>
      <dgm:spPr/>
      <dgm:t>
        <a:bodyPr/>
        <a:lstStyle/>
        <a:p>
          <a:endParaRPr lang="en-US"/>
        </a:p>
      </dgm:t>
    </dgm:pt>
    <dgm:pt modelId="{C10DF3A0-EBD8-4F76-B3D7-5A58783006DC}">
      <dgm:prSet/>
      <dgm:spPr/>
      <dgm:t>
        <a:bodyPr/>
        <a:lstStyle/>
        <a:p>
          <a:r>
            <a:rPr lang="en-US"/>
            <a:t>Consult Nutritional </a:t>
          </a:r>
        </a:p>
      </dgm:t>
    </dgm:pt>
    <dgm:pt modelId="{83C6FA4A-45EC-4A4B-AFEB-75D439D0CFE5}" type="parTrans" cxnId="{582338F6-F41A-41B4-8D03-2AE862C80DAC}">
      <dgm:prSet/>
      <dgm:spPr/>
      <dgm:t>
        <a:bodyPr/>
        <a:lstStyle/>
        <a:p>
          <a:endParaRPr lang="en-US"/>
        </a:p>
      </dgm:t>
    </dgm:pt>
    <dgm:pt modelId="{86B4B86F-07DB-4FD4-A211-5B019B2757EE}" type="sibTrans" cxnId="{582338F6-F41A-41B4-8D03-2AE862C80DAC}">
      <dgm:prSet/>
      <dgm:spPr/>
      <dgm:t>
        <a:bodyPr/>
        <a:lstStyle/>
        <a:p>
          <a:endParaRPr lang="en-US"/>
        </a:p>
      </dgm:t>
    </dgm:pt>
    <dgm:pt modelId="{C2F1CD2B-6403-417C-8B38-8E8F68625E37}">
      <dgm:prSet/>
      <dgm:spPr/>
      <dgm:t>
        <a:bodyPr/>
        <a:lstStyle/>
        <a:p>
          <a:r>
            <a:rPr lang="en-US" dirty="0" err="1"/>
            <a:t>Consultatie</a:t>
          </a:r>
          <a:r>
            <a:rPr lang="en-US" dirty="0"/>
            <a:t> de </a:t>
          </a:r>
          <a:r>
            <a:rPr lang="en-US" dirty="0" err="1"/>
            <a:t>asistenta</a:t>
          </a:r>
          <a:r>
            <a:rPr lang="en-US" dirty="0"/>
            <a:t> </a:t>
          </a:r>
          <a:r>
            <a:rPr lang="en-US" dirty="0" err="1"/>
            <a:t>sociala</a:t>
          </a:r>
          <a:r>
            <a:rPr lang="en-US" dirty="0"/>
            <a:t>(optional, la </a:t>
          </a:r>
          <a:r>
            <a:rPr lang="en-US" dirty="0" err="1"/>
            <a:t>nevoie</a:t>
          </a:r>
          <a:r>
            <a:rPr lang="en-US" dirty="0"/>
            <a:t>)</a:t>
          </a:r>
        </a:p>
      </dgm:t>
    </dgm:pt>
    <dgm:pt modelId="{5A9CEE6A-E772-4D9C-8BF5-2B66F37BB552}" type="parTrans" cxnId="{99105ED3-2EF8-449A-B746-C5B2D28125BA}">
      <dgm:prSet/>
      <dgm:spPr/>
      <dgm:t>
        <a:bodyPr/>
        <a:lstStyle/>
        <a:p>
          <a:endParaRPr lang="en-US"/>
        </a:p>
      </dgm:t>
    </dgm:pt>
    <dgm:pt modelId="{2B4209E3-D70D-4AA4-8ECE-59AF9B0FB8AD}" type="sibTrans" cxnId="{99105ED3-2EF8-449A-B746-C5B2D28125BA}">
      <dgm:prSet/>
      <dgm:spPr/>
      <dgm:t>
        <a:bodyPr/>
        <a:lstStyle/>
        <a:p>
          <a:endParaRPr lang="en-US"/>
        </a:p>
      </dgm:t>
    </dgm:pt>
    <dgm:pt modelId="{56EBB14F-CAE9-438C-A036-6A69FBAA3D70}">
      <dgm:prSet/>
      <dgm:spPr/>
      <dgm:t>
        <a:bodyPr/>
        <a:lstStyle/>
        <a:p>
          <a:r>
            <a:rPr lang="en-US"/>
            <a:t>Consultatie ocupationala</a:t>
          </a:r>
        </a:p>
      </dgm:t>
    </dgm:pt>
    <dgm:pt modelId="{A5F55F56-AB8D-4FE8-BF5D-D5CDFE4AB145}" type="parTrans" cxnId="{841716CD-A1A1-4E2C-9C69-EA140EAEB653}">
      <dgm:prSet/>
      <dgm:spPr/>
      <dgm:t>
        <a:bodyPr/>
        <a:lstStyle/>
        <a:p>
          <a:endParaRPr lang="en-US"/>
        </a:p>
      </dgm:t>
    </dgm:pt>
    <dgm:pt modelId="{2C1C9479-3C5D-407C-BCC9-F3038CC76E8F}" type="sibTrans" cxnId="{841716CD-A1A1-4E2C-9C69-EA140EAEB653}">
      <dgm:prSet/>
      <dgm:spPr/>
      <dgm:t>
        <a:bodyPr/>
        <a:lstStyle/>
        <a:p>
          <a:endParaRPr lang="en-US"/>
        </a:p>
      </dgm:t>
    </dgm:pt>
    <dgm:pt modelId="{E90F3284-2C37-43EC-AA5B-4F6188B8D979}">
      <dgm:prSet/>
      <dgm:spPr/>
      <dgm:t>
        <a:bodyPr/>
        <a:lstStyle/>
        <a:p>
          <a:r>
            <a:rPr lang="en-US"/>
            <a:t>Consult Naturopat</a:t>
          </a:r>
        </a:p>
      </dgm:t>
    </dgm:pt>
    <dgm:pt modelId="{4E50E3C8-A49D-4264-92B2-617962F9DF2E}" type="parTrans" cxnId="{66C39234-1647-40BB-856A-711AB5593AAF}">
      <dgm:prSet/>
      <dgm:spPr/>
      <dgm:t>
        <a:bodyPr/>
        <a:lstStyle/>
        <a:p>
          <a:endParaRPr lang="en-US"/>
        </a:p>
      </dgm:t>
    </dgm:pt>
    <dgm:pt modelId="{A30BFCD0-AFC8-4B9F-BB73-0C313141120D}" type="sibTrans" cxnId="{66C39234-1647-40BB-856A-711AB5593AAF}">
      <dgm:prSet/>
      <dgm:spPr/>
      <dgm:t>
        <a:bodyPr/>
        <a:lstStyle/>
        <a:p>
          <a:endParaRPr lang="en-US"/>
        </a:p>
      </dgm:t>
    </dgm:pt>
    <dgm:pt modelId="{AC1A69C2-E424-47A0-97ED-49CEB5170CCF}">
      <dgm:prSet/>
      <dgm:spPr/>
      <dgm:t>
        <a:bodyPr/>
        <a:lstStyle/>
        <a:p>
          <a:r>
            <a:rPr lang="en-US" dirty="0" err="1"/>
            <a:t>Tratament</a:t>
          </a:r>
          <a:r>
            <a:rPr lang="en-US" dirty="0"/>
            <a:t> </a:t>
          </a:r>
          <a:r>
            <a:rPr lang="en-US" dirty="0" err="1"/>
            <a:t>medicamentos</a:t>
          </a:r>
          <a:r>
            <a:rPr lang="en-US" dirty="0"/>
            <a:t> </a:t>
          </a:r>
          <a:r>
            <a:rPr lang="en-US" dirty="0" err="1"/>
            <a:t>acut</a:t>
          </a:r>
          <a:r>
            <a:rPr lang="en-US" dirty="0"/>
            <a:t> </a:t>
          </a:r>
        </a:p>
        <a:p>
          <a:r>
            <a:rPr lang="en-US" dirty="0"/>
            <a:t>–pe </a:t>
          </a:r>
          <a:r>
            <a:rPr lang="en-US" dirty="0" err="1"/>
            <a:t>timp</a:t>
          </a:r>
          <a:r>
            <a:rPr lang="en-US" dirty="0"/>
            <a:t> </a:t>
          </a:r>
          <a:r>
            <a:rPr lang="en-US" dirty="0" err="1"/>
            <a:t>limitat</a:t>
          </a:r>
          <a:r>
            <a:rPr lang="en-US" dirty="0"/>
            <a:t> – in </a:t>
          </a:r>
          <a:r>
            <a:rPr lang="en-US" dirty="0" err="1"/>
            <a:t>caz</a:t>
          </a:r>
          <a:r>
            <a:rPr lang="en-US" dirty="0"/>
            <a:t> ca </a:t>
          </a:r>
          <a:r>
            <a:rPr lang="en-US" dirty="0" err="1"/>
            <a:t>tratamentul</a:t>
          </a:r>
          <a:r>
            <a:rPr lang="en-US" dirty="0"/>
            <a:t> </a:t>
          </a:r>
          <a:r>
            <a:rPr lang="en-US" dirty="0" err="1"/>
            <a:t>naturopat</a:t>
          </a:r>
          <a:r>
            <a:rPr lang="en-US" dirty="0"/>
            <a:t> nu </a:t>
          </a:r>
          <a:r>
            <a:rPr lang="en-US" dirty="0" err="1"/>
            <a:t>este</a:t>
          </a:r>
          <a:r>
            <a:rPr lang="en-US" dirty="0"/>
            <a:t> </a:t>
          </a:r>
          <a:r>
            <a:rPr lang="en-US" dirty="0" err="1"/>
            <a:t>suficient</a:t>
          </a:r>
          <a:endParaRPr lang="en-US" dirty="0"/>
        </a:p>
      </dgm:t>
    </dgm:pt>
    <dgm:pt modelId="{23E12200-9A08-440F-80BB-EE8A9142BAA4}" type="parTrans" cxnId="{E2389A70-1FDF-4071-9652-54C72EEF347E}">
      <dgm:prSet/>
      <dgm:spPr/>
      <dgm:t>
        <a:bodyPr/>
        <a:lstStyle/>
        <a:p>
          <a:endParaRPr lang="en-US"/>
        </a:p>
      </dgm:t>
    </dgm:pt>
    <dgm:pt modelId="{2C5A1E0A-BCD5-4E78-BF2C-6D57AB14BF91}" type="sibTrans" cxnId="{E2389A70-1FDF-4071-9652-54C72EEF347E}">
      <dgm:prSet/>
      <dgm:spPr/>
      <dgm:t>
        <a:bodyPr/>
        <a:lstStyle/>
        <a:p>
          <a:endParaRPr lang="en-US"/>
        </a:p>
      </dgm:t>
    </dgm:pt>
    <dgm:pt modelId="{4754E85B-D9FB-48E3-862F-94DA3C4BD4F4}">
      <dgm:prSet/>
      <dgm:spPr/>
      <dgm:t>
        <a:bodyPr/>
        <a:lstStyle/>
        <a:p>
          <a:r>
            <a:rPr lang="en-US" dirty="0" err="1"/>
            <a:t>Urmare</a:t>
          </a:r>
          <a:r>
            <a:rPr lang="en-US" dirty="0"/>
            <a:t> -Coaching de </a:t>
          </a:r>
          <a:r>
            <a:rPr lang="en-US" dirty="0" err="1"/>
            <a:t>Sanatate</a:t>
          </a:r>
          <a:r>
            <a:rPr lang="en-US" dirty="0"/>
            <a:t> </a:t>
          </a:r>
          <a:r>
            <a:rPr lang="en-US" dirty="0" err="1"/>
            <a:t>si</a:t>
          </a:r>
          <a:r>
            <a:rPr lang="en-US" dirty="0"/>
            <a:t> pe </a:t>
          </a:r>
          <a:r>
            <a:rPr lang="en-US" dirty="0" err="1"/>
            <a:t>specialitati</a:t>
          </a:r>
          <a:r>
            <a:rPr lang="en-US" dirty="0"/>
            <a:t> de </a:t>
          </a:r>
          <a:r>
            <a:rPr lang="en-US" dirty="0" err="1"/>
            <a:t>bunastare</a:t>
          </a:r>
          <a:endParaRPr lang="en-US" dirty="0"/>
        </a:p>
      </dgm:t>
    </dgm:pt>
    <dgm:pt modelId="{E874DA8D-B5CD-48BD-B5CF-C08D920DE035}" type="parTrans" cxnId="{1AD63E50-6499-4218-88E7-B58B2FEE0758}">
      <dgm:prSet/>
      <dgm:spPr/>
      <dgm:t>
        <a:bodyPr/>
        <a:lstStyle/>
        <a:p>
          <a:endParaRPr lang="en-US"/>
        </a:p>
      </dgm:t>
    </dgm:pt>
    <dgm:pt modelId="{0EC413C8-DF42-4A7C-ABBF-6E942C7E3D59}" type="sibTrans" cxnId="{1AD63E50-6499-4218-88E7-B58B2FEE0758}">
      <dgm:prSet/>
      <dgm:spPr/>
      <dgm:t>
        <a:bodyPr/>
        <a:lstStyle/>
        <a:p>
          <a:endParaRPr lang="en-US"/>
        </a:p>
      </dgm:t>
    </dgm:pt>
    <dgm:pt modelId="{1846E3C3-A88D-4CF1-9D55-F5EF8EDA0DAB}" type="pres">
      <dgm:prSet presAssocID="{603AD6E3-B144-41DF-BD34-AF9CECB41D81}" presName="diagram" presStyleCnt="0">
        <dgm:presLayoutVars>
          <dgm:dir/>
          <dgm:resizeHandles val="exact"/>
        </dgm:presLayoutVars>
      </dgm:prSet>
      <dgm:spPr/>
    </dgm:pt>
    <dgm:pt modelId="{22FCB458-9302-4137-961E-1E1F90019F06}" type="pres">
      <dgm:prSet presAssocID="{17ACCB35-E8B9-4365-870E-EFCD097652AB}" presName="node" presStyleLbl="node1" presStyleIdx="0" presStyleCnt="12">
        <dgm:presLayoutVars>
          <dgm:bulletEnabled val="1"/>
        </dgm:presLayoutVars>
      </dgm:prSet>
      <dgm:spPr/>
    </dgm:pt>
    <dgm:pt modelId="{A4136B93-DEB4-44D7-972D-DD7CDAA6618E}" type="pres">
      <dgm:prSet presAssocID="{7653623A-780C-425E-AD6E-1119DFB8EBC2}" presName="sibTrans" presStyleCnt="0"/>
      <dgm:spPr/>
    </dgm:pt>
    <dgm:pt modelId="{6EE92B74-E2CF-43F3-B582-DE2A0193789F}" type="pres">
      <dgm:prSet presAssocID="{1EA5EB4C-4E8A-4888-9AE8-46D2A9856217}" presName="node" presStyleLbl="node1" presStyleIdx="1" presStyleCnt="12">
        <dgm:presLayoutVars>
          <dgm:bulletEnabled val="1"/>
        </dgm:presLayoutVars>
      </dgm:prSet>
      <dgm:spPr/>
    </dgm:pt>
    <dgm:pt modelId="{6DB2F23A-6E4A-4157-BA70-D7F26E0722CA}" type="pres">
      <dgm:prSet presAssocID="{EE9E759C-83A7-4F01-886C-289CB48F729F}" presName="sibTrans" presStyleCnt="0"/>
      <dgm:spPr/>
    </dgm:pt>
    <dgm:pt modelId="{8679FE9E-7BF3-4E36-BB93-A5ADEE7001C0}" type="pres">
      <dgm:prSet presAssocID="{AAEDEFF0-AFBC-4693-843C-ECD2F282ACEA}" presName="node" presStyleLbl="node1" presStyleIdx="2" presStyleCnt="12">
        <dgm:presLayoutVars>
          <dgm:bulletEnabled val="1"/>
        </dgm:presLayoutVars>
      </dgm:prSet>
      <dgm:spPr/>
    </dgm:pt>
    <dgm:pt modelId="{9DAB404F-093C-439C-962B-53DB62A8B725}" type="pres">
      <dgm:prSet presAssocID="{A8E31DA5-BF6D-4526-BBFD-EDF838D3A6F6}" presName="sibTrans" presStyleCnt="0"/>
      <dgm:spPr/>
    </dgm:pt>
    <dgm:pt modelId="{AE1D93F4-FA57-4B44-A4F2-E760C19BF502}" type="pres">
      <dgm:prSet presAssocID="{71ADA9C2-73BF-4AB7-90AD-E65F7B3DBB45}" presName="node" presStyleLbl="node1" presStyleIdx="3" presStyleCnt="12">
        <dgm:presLayoutVars>
          <dgm:bulletEnabled val="1"/>
        </dgm:presLayoutVars>
      </dgm:prSet>
      <dgm:spPr/>
    </dgm:pt>
    <dgm:pt modelId="{29926000-3023-4E8D-8F0A-AC29FD579B37}" type="pres">
      <dgm:prSet presAssocID="{B8EFA162-CA9A-42F0-8857-4F587A346A0F}" presName="sibTrans" presStyleCnt="0"/>
      <dgm:spPr/>
    </dgm:pt>
    <dgm:pt modelId="{C01BC157-1992-4592-9990-0645B1C1A6D4}" type="pres">
      <dgm:prSet presAssocID="{76480C88-0278-43C9-B737-48212DAC0C0D}" presName="node" presStyleLbl="node1" presStyleIdx="4" presStyleCnt="12">
        <dgm:presLayoutVars>
          <dgm:bulletEnabled val="1"/>
        </dgm:presLayoutVars>
      </dgm:prSet>
      <dgm:spPr/>
    </dgm:pt>
    <dgm:pt modelId="{2E66FD47-D4F6-4060-A8EE-AA819FBA4413}" type="pres">
      <dgm:prSet presAssocID="{E970DE00-F66D-4B6D-86D5-CF91F53477AB}" presName="sibTrans" presStyleCnt="0"/>
      <dgm:spPr/>
    </dgm:pt>
    <dgm:pt modelId="{A2BBF6A6-D88A-4046-94D8-15F5ACC99D82}" type="pres">
      <dgm:prSet presAssocID="{89893DBA-7D50-496D-99C1-C67B57375A6C}" presName="node" presStyleLbl="node1" presStyleIdx="5" presStyleCnt="12">
        <dgm:presLayoutVars>
          <dgm:bulletEnabled val="1"/>
        </dgm:presLayoutVars>
      </dgm:prSet>
      <dgm:spPr/>
    </dgm:pt>
    <dgm:pt modelId="{BBFF93F5-CB0F-4E7A-8B4C-49990BDC8BCB}" type="pres">
      <dgm:prSet presAssocID="{147A2464-CFB5-4D06-AEA4-934850D86DBA}" presName="sibTrans" presStyleCnt="0"/>
      <dgm:spPr/>
    </dgm:pt>
    <dgm:pt modelId="{B618E90A-3115-47F8-908D-2BB0FD8E045C}" type="pres">
      <dgm:prSet presAssocID="{C10DF3A0-EBD8-4F76-B3D7-5A58783006DC}" presName="node" presStyleLbl="node1" presStyleIdx="6" presStyleCnt="12">
        <dgm:presLayoutVars>
          <dgm:bulletEnabled val="1"/>
        </dgm:presLayoutVars>
      </dgm:prSet>
      <dgm:spPr/>
    </dgm:pt>
    <dgm:pt modelId="{6DAE4DC4-F318-40D0-B95B-C280A76D0024}" type="pres">
      <dgm:prSet presAssocID="{86B4B86F-07DB-4FD4-A211-5B019B2757EE}" presName="sibTrans" presStyleCnt="0"/>
      <dgm:spPr/>
    </dgm:pt>
    <dgm:pt modelId="{F3ED0A3D-CAE8-4C25-BF0E-891FC5202A57}" type="pres">
      <dgm:prSet presAssocID="{C2F1CD2B-6403-417C-8B38-8E8F68625E37}" presName="node" presStyleLbl="node1" presStyleIdx="7" presStyleCnt="12">
        <dgm:presLayoutVars>
          <dgm:bulletEnabled val="1"/>
        </dgm:presLayoutVars>
      </dgm:prSet>
      <dgm:spPr/>
    </dgm:pt>
    <dgm:pt modelId="{7F26DF88-8D49-44D8-AF4E-9D37BA837FFE}" type="pres">
      <dgm:prSet presAssocID="{2B4209E3-D70D-4AA4-8ECE-59AF9B0FB8AD}" presName="sibTrans" presStyleCnt="0"/>
      <dgm:spPr/>
    </dgm:pt>
    <dgm:pt modelId="{00B3FCD8-4B6A-4ED1-B38F-A6B935E3A7DE}" type="pres">
      <dgm:prSet presAssocID="{56EBB14F-CAE9-438C-A036-6A69FBAA3D70}" presName="node" presStyleLbl="node1" presStyleIdx="8" presStyleCnt="12">
        <dgm:presLayoutVars>
          <dgm:bulletEnabled val="1"/>
        </dgm:presLayoutVars>
      </dgm:prSet>
      <dgm:spPr/>
    </dgm:pt>
    <dgm:pt modelId="{7646F6CA-591B-4761-9CBE-E29C5A40AEE1}" type="pres">
      <dgm:prSet presAssocID="{2C1C9479-3C5D-407C-BCC9-F3038CC76E8F}" presName="sibTrans" presStyleCnt="0"/>
      <dgm:spPr/>
    </dgm:pt>
    <dgm:pt modelId="{85F114D9-C01B-4C4E-B56F-5D5836F1D590}" type="pres">
      <dgm:prSet presAssocID="{E90F3284-2C37-43EC-AA5B-4F6188B8D979}" presName="node" presStyleLbl="node1" presStyleIdx="9" presStyleCnt="12">
        <dgm:presLayoutVars>
          <dgm:bulletEnabled val="1"/>
        </dgm:presLayoutVars>
      </dgm:prSet>
      <dgm:spPr/>
    </dgm:pt>
    <dgm:pt modelId="{EC0CD36F-AF74-4E56-8786-B547208BEA60}" type="pres">
      <dgm:prSet presAssocID="{A30BFCD0-AFC8-4B9F-BB73-0C313141120D}" presName="sibTrans" presStyleCnt="0"/>
      <dgm:spPr/>
    </dgm:pt>
    <dgm:pt modelId="{ADD3BC9E-2040-4AE9-9AAB-AA3E0DC176BD}" type="pres">
      <dgm:prSet presAssocID="{AC1A69C2-E424-47A0-97ED-49CEB5170CCF}" presName="node" presStyleLbl="node1" presStyleIdx="10" presStyleCnt="12">
        <dgm:presLayoutVars>
          <dgm:bulletEnabled val="1"/>
        </dgm:presLayoutVars>
      </dgm:prSet>
      <dgm:spPr/>
    </dgm:pt>
    <dgm:pt modelId="{0DA91B36-7808-4181-B472-CFFBCB8706B9}" type="pres">
      <dgm:prSet presAssocID="{2C5A1E0A-BCD5-4E78-BF2C-6D57AB14BF91}" presName="sibTrans" presStyleCnt="0"/>
      <dgm:spPr/>
    </dgm:pt>
    <dgm:pt modelId="{A642F98A-7A00-4F47-BE88-0B5CC0819FFF}" type="pres">
      <dgm:prSet presAssocID="{4754E85B-D9FB-48E3-862F-94DA3C4BD4F4}" presName="node" presStyleLbl="node1" presStyleIdx="11" presStyleCnt="12" custScaleY="86807">
        <dgm:presLayoutVars>
          <dgm:bulletEnabled val="1"/>
        </dgm:presLayoutVars>
      </dgm:prSet>
      <dgm:spPr/>
    </dgm:pt>
  </dgm:ptLst>
  <dgm:cxnLst>
    <dgm:cxn modelId="{272A740E-ECBC-4F9E-831B-BAD75054B644}" srcId="{603AD6E3-B144-41DF-BD34-AF9CECB41D81}" destId="{AAEDEFF0-AFBC-4693-843C-ECD2F282ACEA}" srcOrd="2" destOrd="0" parTransId="{B39DF4F8-CB5A-47DD-A7E9-4905C5CDDCFD}" sibTransId="{A8E31DA5-BF6D-4526-BBFD-EDF838D3A6F6}"/>
    <dgm:cxn modelId="{3CB75510-8A68-4B39-89CA-9AED1F76C6B0}" type="presOf" srcId="{1EA5EB4C-4E8A-4888-9AE8-46D2A9856217}" destId="{6EE92B74-E2CF-43F3-B582-DE2A0193789F}" srcOrd="0" destOrd="0" presId="urn:microsoft.com/office/officeart/2005/8/layout/default"/>
    <dgm:cxn modelId="{E5B18623-37E8-4FC1-92F8-0C084D2AA3FF}" type="presOf" srcId="{56EBB14F-CAE9-438C-A036-6A69FBAA3D70}" destId="{00B3FCD8-4B6A-4ED1-B38F-A6B935E3A7DE}" srcOrd="0" destOrd="0" presId="urn:microsoft.com/office/officeart/2005/8/layout/default"/>
    <dgm:cxn modelId="{66DD2526-AAA7-40D2-BDE2-E8E4C91FDF1F}" srcId="{603AD6E3-B144-41DF-BD34-AF9CECB41D81}" destId="{17ACCB35-E8B9-4365-870E-EFCD097652AB}" srcOrd="0" destOrd="0" parTransId="{A68F4136-789E-4D48-A439-4516307CD967}" sibTransId="{7653623A-780C-425E-AD6E-1119DFB8EBC2}"/>
    <dgm:cxn modelId="{52843C29-B2AB-4F76-88CA-6C1017389F7B}" srcId="{603AD6E3-B144-41DF-BD34-AF9CECB41D81}" destId="{71ADA9C2-73BF-4AB7-90AD-E65F7B3DBB45}" srcOrd="3" destOrd="0" parTransId="{45F37340-E3C8-46EB-8CAC-5CE3CC6089D8}" sibTransId="{B8EFA162-CA9A-42F0-8857-4F587A346A0F}"/>
    <dgm:cxn modelId="{3E55C82C-3D5D-4D0F-ABF3-3315E9D8F624}" type="presOf" srcId="{17ACCB35-E8B9-4365-870E-EFCD097652AB}" destId="{22FCB458-9302-4137-961E-1E1F90019F06}" srcOrd="0" destOrd="0" presId="urn:microsoft.com/office/officeart/2005/8/layout/default"/>
    <dgm:cxn modelId="{3669822D-09A0-447D-B9A1-2070D3FE4B6A}" srcId="{603AD6E3-B144-41DF-BD34-AF9CECB41D81}" destId="{89893DBA-7D50-496D-99C1-C67B57375A6C}" srcOrd="5" destOrd="0" parTransId="{825234CF-CF03-401B-BCBD-18C79ACEE4B9}" sibTransId="{147A2464-CFB5-4D06-AEA4-934850D86DBA}"/>
    <dgm:cxn modelId="{66C39234-1647-40BB-856A-711AB5593AAF}" srcId="{603AD6E3-B144-41DF-BD34-AF9CECB41D81}" destId="{E90F3284-2C37-43EC-AA5B-4F6188B8D979}" srcOrd="9" destOrd="0" parTransId="{4E50E3C8-A49D-4264-92B2-617962F9DF2E}" sibTransId="{A30BFCD0-AFC8-4B9F-BB73-0C313141120D}"/>
    <dgm:cxn modelId="{A395E73C-431D-4968-B34D-F25473C9057C}" srcId="{603AD6E3-B144-41DF-BD34-AF9CECB41D81}" destId="{1EA5EB4C-4E8A-4888-9AE8-46D2A9856217}" srcOrd="1" destOrd="0" parTransId="{F19B275B-305B-4A70-85FF-D6252704120D}" sibTransId="{EE9E759C-83A7-4F01-886C-289CB48F729F}"/>
    <dgm:cxn modelId="{1AD63E50-6499-4218-88E7-B58B2FEE0758}" srcId="{603AD6E3-B144-41DF-BD34-AF9CECB41D81}" destId="{4754E85B-D9FB-48E3-862F-94DA3C4BD4F4}" srcOrd="11" destOrd="0" parTransId="{E874DA8D-B5CD-48BD-B5CF-C08D920DE035}" sibTransId="{0EC413C8-DF42-4A7C-ABBF-6E942C7E3D59}"/>
    <dgm:cxn modelId="{E2389A70-1FDF-4071-9652-54C72EEF347E}" srcId="{603AD6E3-B144-41DF-BD34-AF9CECB41D81}" destId="{AC1A69C2-E424-47A0-97ED-49CEB5170CCF}" srcOrd="10" destOrd="0" parTransId="{23E12200-9A08-440F-80BB-EE8A9142BAA4}" sibTransId="{2C5A1E0A-BCD5-4E78-BF2C-6D57AB14BF91}"/>
    <dgm:cxn modelId="{39A65AB2-3B07-498C-B788-F493154072D7}" srcId="{603AD6E3-B144-41DF-BD34-AF9CECB41D81}" destId="{76480C88-0278-43C9-B737-48212DAC0C0D}" srcOrd="4" destOrd="0" parTransId="{6A1D1383-DBDF-495F-A178-FFC94EC1E9E9}" sibTransId="{E970DE00-F66D-4B6D-86D5-CF91F53477AB}"/>
    <dgm:cxn modelId="{8DFC9FB3-7611-4F30-AD5B-DF491711951C}" type="presOf" srcId="{AAEDEFF0-AFBC-4693-843C-ECD2F282ACEA}" destId="{8679FE9E-7BF3-4E36-BB93-A5ADEE7001C0}" srcOrd="0" destOrd="0" presId="urn:microsoft.com/office/officeart/2005/8/layout/default"/>
    <dgm:cxn modelId="{C3C8B4B6-C548-4740-AA31-A89F04D2CC71}" type="presOf" srcId="{76480C88-0278-43C9-B737-48212DAC0C0D}" destId="{C01BC157-1992-4592-9990-0645B1C1A6D4}" srcOrd="0" destOrd="0" presId="urn:microsoft.com/office/officeart/2005/8/layout/default"/>
    <dgm:cxn modelId="{DA3AD3C3-303D-4D6F-8AC3-B01F13F4C238}" type="presOf" srcId="{89893DBA-7D50-496D-99C1-C67B57375A6C}" destId="{A2BBF6A6-D88A-4046-94D8-15F5ACC99D82}" srcOrd="0" destOrd="0" presId="urn:microsoft.com/office/officeart/2005/8/layout/default"/>
    <dgm:cxn modelId="{884664CA-74EB-4E8E-B82A-B6C357ED821A}" type="presOf" srcId="{C10DF3A0-EBD8-4F76-B3D7-5A58783006DC}" destId="{B618E90A-3115-47F8-908D-2BB0FD8E045C}" srcOrd="0" destOrd="0" presId="urn:microsoft.com/office/officeart/2005/8/layout/default"/>
    <dgm:cxn modelId="{682ADCCA-38F0-4C2F-983E-A97A7AD1FA94}" type="presOf" srcId="{E90F3284-2C37-43EC-AA5B-4F6188B8D979}" destId="{85F114D9-C01B-4C4E-B56F-5D5836F1D590}" srcOrd="0" destOrd="0" presId="urn:microsoft.com/office/officeart/2005/8/layout/default"/>
    <dgm:cxn modelId="{841716CD-A1A1-4E2C-9C69-EA140EAEB653}" srcId="{603AD6E3-B144-41DF-BD34-AF9CECB41D81}" destId="{56EBB14F-CAE9-438C-A036-6A69FBAA3D70}" srcOrd="8" destOrd="0" parTransId="{A5F55F56-AB8D-4FE8-BF5D-D5CDFE4AB145}" sibTransId="{2C1C9479-3C5D-407C-BCC9-F3038CC76E8F}"/>
    <dgm:cxn modelId="{FFFACED1-35EB-4720-9D55-4B39E7CA43E0}" type="presOf" srcId="{603AD6E3-B144-41DF-BD34-AF9CECB41D81}" destId="{1846E3C3-A88D-4CF1-9D55-F5EF8EDA0DAB}" srcOrd="0" destOrd="0" presId="urn:microsoft.com/office/officeart/2005/8/layout/default"/>
    <dgm:cxn modelId="{99105ED3-2EF8-449A-B746-C5B2D28125BA}" srcId="{603AD6E3-B144-41DF-BD34-AF9CECB41D81}" destId="{C2F1CD2B-6403-417C-8B38-8E8F68625E37}" srcOrd="7" destOrd="0" parTransId="{5A9CEE6A-E772-4D9C-8BF5-2B66F37BB552}" sibTransId="{2B4209E3-D70D-4AA4-8ECE-59AF9B0FB8AD}"/>
    <dgm:cxn modelId="{5771D3D5-27F4-4044-8209-BCCBC315FF57}" type="presOf" srcId="{71ADA9C2-73BF-4AB7-90AD-E65F7B3DBB45}" destId="{AE1D93F4-FA57-4B44-A4F2-E760C19BF502}" srcOrd="0" destOrd="0" presId="urn:microsoft.com/office/officeart/2005/8/layout/default"/>
    <dgm:cxn modelId="{C32313DA-003E-4DF7-BC2B-5CB82F3B3094}" type="presOf" srcId="{4754E85B-D9FB-48E3-862F-94DA3C4BD4F4}" destId="{A642F98A-7A00-4F47-BE88-0B5CC0819FFF}" srcOrd="0" destOrd="0" presId="urn:microsoft.com/office/officeart/2005/8/layout/default"/>
    <dgm:cxn modelId="{B45391DC-8F25-484E-84AD-DD7C8B003CEF}" type="presOf" srcId="{C2F1CD2B-6403-417C-8B38-8E8F68625E37}" destId="{F3ED0A3D-CAE8-4C25-BF0E-891FC5202A57}" srcOrd="0" destOrd="0" presId="urn:microsoft.com/office/officeart/2005/8/layout/default"/>
    <dgm:cxn modelId="{93A736DD-6C9C-49AD-AA35-1F50A9DB2742}" type="presOf" srcId="{AC1A69C2-E424-47A0-97ED-49CEB5170CCF}" destId="{ADD3BC9E-2040-4AE9-9AAB-AA3E0DC176BD}" srcOrd="0" destOrd="0" presId="urn:microsoft.com/office/officeart/2005/8/layout/default"/>
    <dgm:cxn modelId="{582338F6-F41A-41B4-8D03-2AE862C80DAC}" srcId="{603AD6E3-B144-41DF-BD34-AF9CECB41D81}" destId="{C10DF3A0-EBD8-4F76-B3D7-5A58783006DC}" srcOrd="6" destOrd="0" parTransId="{83C6FA4A-45EC-4A4B-AFEB-75D439D0CFE5}" sibTransId="{86B4B86F-07DB-4FD4-A211-5B019B2757EE}"/>
    <dgm:cxn modelId="{D97515CD-3E28-40E7-A939-A3F6ED6055FE}" type="presParOf" srcId="{1846E3C3-A88D-4CF1-9D55-F5EF8EDA0DAB}" destId="{22FCB458-9302-4137-961E-1E1F90019F06}" srcOrd="0" destOrd="0" presId="urn:microsoft.com/office/officeart/2005/8/layout/default"/>
    <dgm:cxn modelId="{835C1373-160A-481D-8446-763FCA9D7930}" type="presParOf" srcId="{1846E3C3-A88D-4CF1-9D55-F5EF8EDA0DAB}" destId="{A4136B93-DEB4-44D7-972D-DD7CDAA6618E}" srcOrd="1" destOrd="0" presId="urn:microsoft.com/office/officeart/2005/8/layout/default"/>
    <dgm:cxn modelId="{E08BFC17-0158-4C75-9BA6-1167C407AFD4}" type="presParOf" srcId="{1846E3C3-A88D-4CF1-9D55-F5EF8EDA0DAB}" destId="{6EE92B74-E2CF-43F3-B582-DE2A0193789F}" srcOrd="2" destOrd="0" presId="urn:microsoft.com/office/officeart/2005/8/layout/default"/>
    <dgm:cxn modelId="{C743DE58-B20C-4FAE-93B5-E12A9803D504}" type="presParOf" srcId="{1846E3C3-A88D-4CF1-9D55-F5EF8EDA0DAB}" destId="{6DB2F23A-6E4A-4157-BA70-D7F26E0722CA}" srcOrd="3" destOrd="0" presId="urn:microsoft.com/office/officeart/2005/8/layout/default"/>
    <dgm:cxn modelId="{BAACDBAE-BAF9-41C0-AF89-A095F1BE4B41}" type="presParOf" srcId="{1846E3C3-A88D-4CF1-9D55-F5EF8EDA0DAB}" destId="{8679FE9E-7BF3-4E36-BB93-A5ADEE7001C0}" srcOrd="4" destOrd="0" presId="urn:microsoft.com/office/officeart/2005/8/layout/default"/>
    <dgm:cxn modelId="{3CE2E2F0-3D86-4934-B6A4-B1DE72DBB14A}" type="presParOf" srcId="{1846E3C3-A88D-4CF1-9D55-F5EF8EDA0DAB}" destId="{9DAB404F-093C-439C-962B-53DB62A8B725}" srcOrd="5" destOrd="0" presId="urn:microsoft.com/office/officeart/2005/8/layout/default"/>
    <dgm:cxn modelId="{0798B267-902E-441E-BC93-DA096564517B}" type="presParOf" srcId="{1846E3C3-A88D-4CF1-9D55-F5EF8EDA0DAB}" destId="{AE1D93F4-FA57-4B44-A4F2-E760C19BF502}" srcOrd="6" destOrd="0" presId="urn:microsoft.com/office/officeart/2005/8/layout/default"/>
    <dgm:cxn modelId="{5693C4E1-0D35-4D25-89D1-CA1BBCE1CA6A}" type="presParOf" srcId="{1846E3C3-A88D-4CF1-9D55-F5EF8EDA0DAB}" destId="{29926000-3023-4E8D-8F0A-AC29FD579B37}" srcOrd="7" destOrd="0" presId="urn:microsoft.com/office/officeart/2005/8/layout/default"/>
    <dgm:cxn modelId="{918B611D-6B25-417C-AFA7-BD1C1C482D24}" type="presParOf" srcId="{1846E3C3-A88D-4CF1-9D55-F5EF8EDA0DAB}" destId="{C01BC157-1992-4592-9990-0645B1C1A6D4}" srcOrd="8" destOrd="0" presId="urn:microsoft.com/office/officeart/2005/8/layout/default"/>
    <dgm:cxn modelId="{E09767E9-B856-476E-8D12-4B0AA195F25F}" type="presParOf" srcId="{1846E3C3-A88D-4CF1-9D55-F5EF8EDA0DAB}" destId="{2E66FD47-D4F6-4060-A8EE-AA819FBA4413}" srcOrd="9" destOrd="0" presId="urn:microsoft.com/office/officeart/2005/8/layout/default"/>
    <dgm:cxn modelId="{27DFB9B2-B52B-4E3F-8E4F-8962B52980C2}" type="presParOf" srcId="{1846E3C3-A88D-4CF1-9D55-F5EF8EDA0DAB}" destId="{A2BBF6A6-D88A-4046-94D8-15F5ACC99D82}" srcOrd="10" destOrd="0" presId="urn:microsoft.com/office/officeart/2005/8/layout/default"/>
    <dgm:cxn modelId="{07385047-0B66-4E5E-9278-1D2A5C2DDE00}" type="presParOf" srcId="{1846E3C3-A88D-4CF1-9D55-F5EF8EDA0DAB}" destId="{BBFF93F5-CB0F-4E7A-8B4C-49990BDC8BCB}" srcOrd="11" destOrd="0" presId="urn:microsoft.com/office/officeart/2005/8/layout/default"/>
    <dgm:cxn modelId="{DAC04B18-1CC5-4086-BE59-115D5C971E54}" type="presParOf" srcId="{1846E3C3-A88D-4CF1-9D55-F5EF8EDA0DAB}" destId="{B618E90A-3115-47F8-908D-2BB0FD8E045C}" srcOrd="12" destOrd="0" presId="urn:microsoft.com/office/officeart/2005/8/layout/default"/>
    <dgm:cxn modelId="{B0BF463E-BAD8-4416-B1D2-283498F8F506}" type="presParOf" srcId="{1846E3C3-A88D-4CF1-9D55-F5EF8EDA0DAB}" destId="{6DAE4DC4-F318-40D0-B95B-C280A76D0024}" srcOrd="13" destOrd="0" presId="urn:microsoft.com/office/officeart/2005/8/layout/default"/>
    <dgm:cxn modelId="{5BAED16A-460F-42FD-AE74-F5636A179C36}" type="presParOf" srcId="{1846E3C3-A88D-4CF1-9D55-F5EF8EDA0DAB}" destId="{F3ED0A3D-CAE8-4C25-BF0E-891FC5202A57}" srcOrd="14" destOrd="0" presId="urn:microsoft.com/office/officeart/2005/8/layout/default"/>
    <dgm:cxn modelId="{BA64DC54-6FF0-473C-A52D-ACBD137A65A2}" type="presParOf" srcId="{1846E3C3-A88D-4CF1-9D55-F5EF8EDA0DAB}" destId="{7F26DF88-8D49-44D8-AF4E-9D37BA837FFE}" srcOrd="15" destOrd="0" presId="urn:microsoft.com/office/officeart/2005/8/layout/default"/>
    <dgm:cxn modelId="{D3EB7CC6-BD2D-433D-AF7F-6AF7FCC14081}" type="presParOf" srcId="{1846E3C3-A88D-4CF1-9D55-F5EF8EDA0DAB}" destId="{00B3FCD8-4B6A-4ED1-B38F-A6B935E3A7DE}" srcOrd="16" destOrd="0" presId="urn:microsoft.com/office/officeart/2005/8/layout/default"/>
    <dgm:cxn modelId="{C44A5AB5-3F27-4507-98E9-5B9A2D62C11F}" type="presParOf" srcId="{1846E3C3-A88D-4CF1-9D55-F5EF8EDA0DAB}" destId="{7646F6CA-591B-4761-9CBE-E29C5A40AEE1}" srcOrd="17" destOrd="0" presId="urn:microsoft.com/office/officeart/2005/8/layout/default"/>
    <dgm:cxn modelId="{849A6B81-0F80-4E45-8E8F-3DA21BAF58C9}" type="presParOf" srcId="{1846E3C3-A88D-4CF1-9D55-F5EF8EDA0DAB}" destId="{85F114D9-C01B-4C4E-B56F-5D5836F1D590}" srcOrd="18" destOrd="0" presId="urn:microsoft.com/office/officeart/2005/8/layout/default"/>
    <dgm:cxn modelId="{D565CCE0-F597-40C0-892A-D11C57978D06}" type="presParOf" srcId="{1846E3C3-A88D-4CF1-9D55-F5EF8EDA0DAB}" destId="{EC0CD36F-AF74-4E56-8786-B547208BEA60}" srcOrd="19" destOrd="0" presId="urn:microsoft.com/office/officeart/2005/8/layout/default"/>
    <dgm:cxn modelId="{CE6AA8DF-A779-453D-A3FE-8FB2694BFD90}" type="presParOf" srcId="{1846E3C3-A88D-4CF1-9D55-F5EF8EDA0DAB}" destId="{ADD3BC9E-2040-4AE9-9AAB-AA3E0DC176BD}" srcOrd="20" destOrd="0" presId="urn:microsoft.com/office/officeart/2005/8/layout/default"/>
    <dgm:cxn modelId="{F2832394-7F21-4B5B-9DA3-03FC2E5A2AEB}" type="presParOf" srcId="{1846E3C3-A88D-4CF1-9D55-F5EF8EDA0DAB}" destId="{0DA91B36-7808-4181-B472-CFFBCB8706B9}" srcOrd="21" destOrd="0" presId="urn:microsoft.com/office/officeart/2005/8/layout/default"/>
    <dgm:cxn modelId="{9D0A6C9B-E48F-4E8F-BF99-CF1289E14745}" type="presParOf" srcId="{1846E3C3-A88D-4CF1-9D55-F5EF8EDA0DAB}" destId="{A642F98A-7A00-4F47-BE88-0B5CC0819FFF}" srcOrd="2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F4F0C0C-E30A-45DA-9220-96B80DD64463}" type="doc">
      <dgm:prSet loTypeId="urn:microsoft.com/office/officeart/2005/8/layout/default" loCatId="list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76BB732-63B1-4A54-9CE8-820A919308EF}">
      <dgm:prSet/>
      <dgm:spPr/>
      <dgm:t>
        <a:bodyPr/>
        <a:lstStyle/>
        <a:p>
          <a:r>
            <a:rPr lang="en-US" dirty="0" err="1"/>
            <a:t>Aici</a:t>
          </a:r>
          <a:r>
            <a:rPr lang="en-US" dirty="0"/>
            <a:t> </a:t>
          </a:r>
          <a:r>
            <a:rPr lang="en-US" dirty="0" err="1"/>
            <a:t>va</a:t>
          </a:r>
          <a:r>
            <a:rPr lang="en-US" dirty="0"/>
            <a:t> </a:t>
          </a:r>
          <a:r>
            <a:rPr lang="en-US" dirty="0" err="1"/>
            <a:t>avea</a:t>
          </a:r>
          <a:r>
            <a:rPr lang="en-US" dirty="0"/>
            <a:t> o </a:t>
          </a:r>
          <a:r>
            <a:rPr lang="en-US" dirty="0" err="1"/>
            <a:t>discutie</a:t>
          </a:r>
          <a:r>
            <a:rPr lang="en-US" dirty="0"/>
            <a:t> </a:t>
          </a:r>
          <a:r>
            <a:rPr lang="en-US" dirty="0" err="1"/>
            <a:t>despre</a:t>
          </a:r>
          <a:r>
            <a:rPr lang="en-US" dirty="0"/>
            <a:t> </a:t>
          </a:r>
          <a:r>
            <a:rPr lang="en-US" dirty="0" err="1"/>
            <a:t>cei</a:t>
          </a:r>
          <a:r>
            <a:rPr lang="en-US" dirty="0"/>
            <a:t> </a:t>
          </a:r>
          <a:r>
            <a:rPr lang="en-US" dirty="0" err="1"/>
            <a:t>mai</a:t>
          </a:r>
          <a:r>
            <a:rPr lang="en-US" dirty="0"/>
            <a:t> </a:t>
          </a:r>
          <a:r>
            <a:rPr lang="en-US" dirty="0" err="1"/>
            <a:t>importanti</a:t>
          </a:r>
          <a:r>
            <a:rPr lang="en-US" dirty="0"/>
            <a:t> </a:t>
          </a:r>
          <a:r>
            <a:rPr lang="en-US" dirty="0" err="1"/>
            <a:t>stresori</a:t>
          </a:r>
          <a:r>
            <a:rPr lang="en-US" dirty="0"/>
            <a:t>: </a:t>
          </a:r>
        </a:p>
      </dgm:t>
    </dgm:pt>
    <dgm:pt modelId="{F3258432-9C79-4B17-8AA3-7AC5896945D6}" type="parTrans" cxnId="{4E51CB74-CFD3-40E1-B8EC-9C4A726670AE}">
      <dgm:prSet/>
      <dgm:spPr/>
      <dgm:t>
        <a:bodyPr/>
        <a:lstStyle/>
        <a:p>
          <a:endParaRPr lang="en-US"/>
        </a:p>
      </dgm:t>
    </dgm:pt>
    <dgm:pt modelId="{A96FCB88-3D20-4A39-96EF-B17AE055E409}" type="sibTrans" cxnId="{4E51CB74-CFD3-40E1-B8EC-9C4A726670AE}">
      <dgm:prSet/>
      <dgm:spPr/>
      <dgm:t>
        <a:bodyPr/>
        <a:lstStyle/>
        <a:p>
          <a:endParaRPr lang="en-US"/>
        </a:p>
      </dgm:t>
    </dgm:pt>
    <dgm:pt modelId="{637F86F2-4E4F-41B4-B5E3-64D2E2BA2AC3}">
      <dgm:prSet/>
      <dgm:spPr/>
      <dgm:t>
        <a:bodyPr/>
        <a:lstStyle/>
        <a:p>
          <a:r>
            <a:rPr lang="en-US" dirty="0"/>
            <a:t>La </a:t>
          </a:r>
          <a:r>
            <a:rPr lang="en-US" dirty="0" err="1"/>
            <a:t>munca</a:t>
          </a:r>
          <a:r>
            <a:rPr lang="en-US" dirty="0"/>
            <a:t>, </a:t>
          </a:r>
          <a:r>
            <a:rPr lang="en-US" dirty="0" err="1"/>
            <a:t>familie</a:t>
          </a:r>
          <a:r>
            <a:rPr lang="en-US" dirty="0"/>
            <a:t>, </a:t>
          </a:r>
          <a:r>
            <a:rPr lang="en-US" dirty="0" err="1"/>
            <a:t>mediu</a:t>
          </a:r>
          <a:r>
            <a:rPr lang="en-US" dirty="0"/>
            <a:t> </a:t>
          </a:r>
          <a:r>
            <a:rPr lang="en-US" dirty="0" err="1"/>
            <a:t>inconjurator</a:t>
          </a:r>
          <a:r>
            <a:rPr lang="en-US" dirty="0"/>
            <a:t>-</a:t>
          </a:r>
        </a:p>
      </dgm:t>
    </dgm:pt>
    <dgm:pt modelId="{DE974DF5-DF0D-47BB-B914-1369581570A8}" type="parTrans" cxnId="{474B6650-F5F0-43DD-B9C6-9AB3FBF190FF}">
      <dgm:prSet/>
      <dgm:spPr/>
      <dgm:t>
        <a:bodyPr/>
        <a:lstStyle/>
        <a:p>
          <a:endParaRPr lang="en-US"/>
        </a:p>
      </dgm:t>
    </dgm:pt>
    <dgm:pt modelId="{FA2D42A3-C2F5-49DE-BE63-DB902CCB92B9}" type="sibTrans" cxnId="{474B6650-F5F0-43DD-B9C6-9AB3FBF190FF}">
      <dgm:prSet/>
      <dgm:spPr/>
      <dgm:t>
        <a:bodyPr/>
        <a:lstStyle/>
        <a:p>
          <a:endParaRPr lang="en-US"/>
        </a:p>
      </dgm:t>
    </dgm:pt>
    <dgm:pt modelId="{C6AE83BE-BC2F-4290-BEDC-3BAB506D4185}">
      <dgm:prSet/>
      <dgm:spPr/>
      <dgm:t>
        <a:bodyPr/>
        <a:lstStyle/>
        <a:p>
          <a:r>
            <a:rPr lang="en-US"/>
            <a:t>sa devina constient de el, sa invete cum sa il evite, cum sa il managerizeze, sa invete metode de relaxare –</a:t>
          </a:r>
        </a:p>
      </dgm:t>
    </dgm:pt>
    <dgm:pt modelId="{16F43923-22BB-4AFF-9338-5AE0DD427EE0}" type="parTrans" cxnId="{0AFE03D9-ADB9-48E6-8199-750B45CF8E70}">
      <dgm:prSet/>
      <dgm:spPr/>
      <dgm:t>
        <a:bodyPr/>
        <a:lstStyle/>
        <a:p>
          <a:endParaRPr lang="en-US"/>
        </a:p>
      </dgm:t>
    </dgm:pt>
    <dgm:pt modelId="{FE7862EE-72F6-4D11-8E83-942A4891A194}" type="sibTrans" cxnId="{0AFE03D9-ADB9-48E6-8199-750B45CF8E70}">
      <dgm:prSet/>
      <dgm:spPr/>
      <dgm:t>
        <a:bodyPr/>
        <a:lstStyle/>
        <a:p>
          <a:endParaRPr lang="en-US"/>
        </a:p>
      </dgm:t>
    </dgm:pt>
    <dgm:pt modelId="{D659E8A6-8B8C-48FE-97DE-1D87ACEBB76B}">
      <dgm:prSet/>
      <dgm:spPr/>
      <dgm:t>
        <a:bodyPr/>
        <a:lstStyle/>
        <a:p>
          <a:r>
            <a:rPr lang="en-US"/>
            <a:t>instrumente, tehnici,  resurse-virtuale: site uri si aplicatii- </a:t>
          </a:r>
        </a:p>
      </dgm:t>
    </dgm:pt>
    <dgm:pt modelId="{87884358-6599-4AA0-8EB0-FF9296FDB239}" type="parTrans" cxnId="{86196659-5590-4640-A627-B896F902BF45}">
      <dgm:prSet/>
      <dgm:spPr/>
      <dgm:t>
        <a:bodyPr/>
        <a:lstStyle/>
        <a:p>
          <a:endParaRPr lang="en-US"/>
        </a:p>
      </dgm:t>
    </dgm:pt>
    <dgm:pt modelId="{700CA44F-D666-43AE-8989-920F3CBEBC24}" type="sibTrans" cxnId="{86196659-5590-4640-A627-B896F902BF45}">
      <dgm:prSet/>
      <dgm:spPr/>
      <dgm:t>
        <a:bodyPr/>
        <a:lstStyle/>
        <a:p>
          <a:endParaRPr lang="en-US"/>
        </a:p>
      </dgm:t>
    </dgm:pt>
    <dgm:pt modelId="{EE9A35B7-D37B-4208-A77F-2729CD7AE6BD}">
      <dgm:prSet/>
      <dgm:spPr/>
      <dgm:t>
        <a:bodyPr/>
        <a:lstStyle/>
        <a:p>
          <a:r>
            <a:rPr lang="en-US" dirty="0"/>
            <a:t>-</a:t>
          </a:r>
          <a:r>
            <a:rPr lang="en-US" dirty="0" err="1"/>
            <a:t>si</a:t>
          </a:r>
          <a:r>
            <a:rPr lang="en-US" dirty="0"/>
            <a:t> </a:t>
          </a:r>
          <a:r>
            <a:rPr lang="en-US" dirty="0" err="1"/>
            <a:t>resurse</a:t>
          </a:r>
          <a:r>
            <a:rPr lang="en-US" dirty="0"/>
            <a:t> </a:t>
          </a:r>
          <a:r>
            <a:rPr lang="en-US" dirty="0" err="1"/>
            <a:t>reale</a:t>
          </a:r>
          <a:r>
            <a:rPr lang="en-US" dirty="0"/>
            <a:t>- locale ca workshops( </a:t>
          </a:r>
          <a:r>
            <a:rPr lang="en-US" dirty="0" err="1"/>
            <a:t>seminarii</a:t>
          </a:r>
          <a:r>
            <a:rPr lang="en-US" dirty="0"/>
            <a:t> </a:t>
          </a:r>
          <a:r>
            <a:rPr lang="en-US" dirty="0" err="1"/>
            <a:t>teoretice</a:t>
          </a:r>
          <a:r>
            <a:rPr lang="en-US" dirty="0"/>
            <a:t>)  </a:t>
          </a:r>
          <a:r>
            <a:rPr lang="en-US" dirty="0" err="1"/>
            <a:t>si</a:t>
          </a:r>
          <a:r>
            <a:rPr lang="en-US" dirty="0"/>
            <a:t> </a:t>
          </a:r>
          <a:r>
            <a:rPr lang="en-US" dirty="0" err="1"/>
            <a:t>clase</a:t>
          </a:r>
          <a:r>
            <a:rPr lang="en-US" dirty="0"/>
            <a:t> in </a:t>
          </a:r>
          <a:r>
            <a:rPr lang="en-US" dirty="0" err="1"/>
            <a:t>vecinatatea</a:t>
          </a:r>
          <a:r>
            <a:rPr lang="en-US" dirty="0"/>
            <a:t> </a:t>
          </a:r>
          <a:r>
            <a:rPr lang="en-US" dirty="0" err="1"/>
            <a:t>sa</a:t>
          </a:r>
          <a:endParaRPr lang="en-US" dirty="0"/>
        </a:p>
      </dgm:t>
    </dgm:pt>
    <dgm:pt modelId="{60D6A5BE-B866-4209-831E-706358390BEB}" type="parTrans" cxnId="{2C5D39BC-2193-49D9-8AFF-8CAA77EF2B70}">
      <dgm:prSet/>
      <dgm:spPr/>
      <dgm:t>
        <a:bodyPr/>
        <a:lstStyle/>
        <a:p>
          <a:endParaRPr lang="en-US"/>
        </a:p>
      </dgm:t>
    </dgm:pt>
    <dgm:pt modelId="{AF9BE85F-0230-4677-AADF-C7A67982EC1A}" type="sibTrans" cxnId="{2C5D39BC-2193-49D9-8AFF-8CAA77EF2B70}">
      <dgm:prSet/>
      <dgm:spPr/>
      <dgm:t>
        <a:bodyPr/>
        <a:lstStyle/>
        <a:p>
          <a:endParaRPr lang="en-US"/>
        </a:p>
      </dgm:t>
    </dgm:pt>
    <dgm:pt modelId="{1073A0F4-8D80-4252-B374-4141B51ABD39}">
      <dgm:prSet/>
      <dgm:spPr/>
      <dgm:t>
        <a:bodyPr/>
        <a:lstStyle/>
        <a:p>
          <a:r>
            <a:rPr lang="en-US"/>
            <a:t>Consultatia de evaluare a stresului –</a:t>
          </a:r>
        </a:p>
      </dgm:t>
    </dgm:pt>
    <dgm:pt modelId="{F9B42B25-ACC4-4566-9F71-CFEDD4F1F085}" type="parTrans" cxnId="{DB58BA0C-FE6F-4C12-8D14-149C0A659023}">
      <dgm:prSet/>
      <dgm:spPr/>
      <dgm:t>
        <a:bodyPr/>
        <a:lstStyle/>
        <a:p>
          <a:endParaRPr lang="en-US"/>
        </a:p>
      </dgm:t>
    </dgm:pt>
    <dgm:pt modelId="{69668C88-7022-4432-8426-700AB511A2BA}" type="sibTrans" cxnId="{DB58BA0C-FE6F-4C12-8D14-149C0A659023}">
      <dgm:prSet/>
      <dgm:spPr/>
      <dgm:t>
        <a:bodyPr/>
        <a:lstStyle/>
        <a:p>
          <a:endParaRPr lang="en-US"/>
        </a:p>
      </dgm:t>
    </dgm:pt>
    <dgm:pt modelId="{7A619974-50A9-4A7F-9D95-23D3B27D442B}">
      <dgm:prSet/>
      <dgm:spPr/>
      <dgm:t>
        <a:bodyPr/>
        <a:lstStyle/>
        <a:p>
          <a:r>
            <a:rPr lang="en-US" dirty="0" err="1"/>
            <a:t>va</a:t>
          </a:r>
          <a:r>
            <a:rPr lang="en-US" dirty="0"/>
            <a:t> fi </a:t>
          </a:r>
          <a:r>
            <a:rPr lang="en-US" dirty="0" err="1"/>
            <a:t>facuta</a:t>
          </a:r>
          <a:r>
            <a:rPr lang="en-US" dirty="0"/>
            <a:t> de </a:t>
          </a:r>
          <a:r>
            <a:rPr lang="en-US" dirty="0" err="1"/>
            <a:t>experti</a:t>
          </a:r>
          <a:r>
            <a:rPr lang="en-US" dirty="0"/>
            <a:t> in </a:t>
          </a:r>
          <a:r>
            <a:rPr lang="en-US" dirty="0" err="1"/>
            <a:t>managerizarea</a:t>
          </a:r>
          <a:r>
            <a:rPr lang="en-US" dirty="0"/>
            <a:t> </a:t>
          </a:r>
          <a:r>
            <a:rPr lang="en-US" dirty="0" err="1"/>
            <a:t>stresului</a:t>
          </a:r>
          <a:r>
            <a:rPr lang="en-US" dirty="0"/>
            <a:t>, </a:t>
          </a:r>
          <a:r>
            <a:rPr lang="en-US" dirty="0" err="1"/>
            <a:t>si</a:t>
          </a:r>
          <a:r>
            <a:rPr lang="en-US" dirty="0"/>
            <a:t> in </a:t>
          </a:r>
          <a:r>
            <a:rPr lang="en-US" dirty="0" err="1"/>
            <a:t>relaxare</a:t>
          </a:r>
          <a:r>
            <a:rPr lang="en-US" dirty="0"/>
            <a:t>, coaches </a:t>
          </a:r>
          <a:r>
            <a:rPr lang="en-US" dirty="0" err="1"/>
            <a:t>holistici</a:t>
          </a:r>
          <a:r>
            <a:rPr lang="en-US" dirty="0"/>
            <a:t>,  </a:t>
          </a:r>
          <a:r>
            <a:rPr lang="en-US" dirty="0" err="1"/>
            <a:t>psihologi</a:t>
          </a:r>
          <a:r>
            <a:rPr lang="en-US" dirty="0"/>
            <a:t> , </a:t>
          </a:r>
          <a:r>
            <a:rPr lang="en-US" dirty="0" err="1"/>
            <a:t>instructori</a:t>
          </a:r>
          <a:r>
            <a:rPr lang="en-US" dirty="0"/>
            <a:t> yoga …</a:t>
          </a:r>
        </a:p>
      </dgm:t>
    </dgm:pt>
    <dgm:pt modelId="{015990E1-DEC2-497A-BAC5-3BBFE8BF8A22}" type="parTrans" cxnId="{CBD0855B-0196-4D9F-85B9-8DF6AF9992B3}">
      <dgm:prSet/>
      <dgm:spPr/>
      <dgm:t>
        <a:bodyPr/>
        <a:lstStyle/>
        <a:p>
          <a:endParaRPr lang="en-US"/>
        </a:p>
      </dgm:t>
    </dgm:pt>
    <dgm:pt modelId="{28114EED-C011-4BBD-9DA0-A6B7D0DC772A}" type="sibTrans" cxnId="{CBD0855B-0196-4D9F-85B9-8DF6AF9992B3}">
      <dgm:prSet/>
      <dgm:spPr/>
      <dgm:t>
        <a:bodyPr/>
        <a:lstStyle/>
        <a:p>
          <a:endParaRPr lang="en-US"/>
        </a:p>
      </dgm:t>
    </dgm:pt>
    <dgm:pt modelId="{F50509B8-7386-4D13-BC38-06C130D0465D}" type="pres">
      <dgm:prSet presAssocID="{2F4F0C0C-E30A-45DA-9220-96B80DD64463}" presName="diagram" presStyleCnt="0">
        <dgm:presLayoutVars>
          <dgm:dir/>
          <dgm:resizeHandles val="exact"/>
        </dgm:presLayoutVars>
      </dgm:prSet>
      <dgm:spPr/>
    </dgm:pt>
    <dgm:pt modelId="{757185C1-83F2-4787-9F74-0EACE4C07F83}" type="pres">
      <dgm:prSet presAssocID="{C76BB732-63B1-4A54-9CE8-820A919308EF}" presName="node" presStyleLbl="node1" presStyleIdx="0" presStyleCnt="7">
        <dgm:presLayoutVars>
          <dgm:bulletEnabled val="1"/>
        </dgm:presLayoutVars>
      </dgm:prSet>
      <dgm:spPr/>
    </dgm:pt>
    <dgm:pt modelId="{CB22B3C0-275D-4656-B404-A0B433F70BD1}" type="pres">
      <dgm:prSet presAssocID="{A96FCB88-3D20-4A39-96EF-B17AE055E409}" presName="sibTrans" presStyleCnt="0"/>
      <dgm:spPr/>
    </dgm:pt>
    <dgm:pt modelId="{743F9A48-9468-47E1-A22E-DD4DF5B03D98}" type="pres">
      <dgm:prSet presAssocID="{637F86F2-4E4F-41B4-B5E3-64D2E2BA2AC3}" presName="node" presStyleLbl="node1" presStyleIdx="1" presStyleCnt="7">
        <dgm:presLayoutVars>
          <dgm:bulletEnabled val="1"/>
        </dgm:presLayoutVars>
      </dgm:prSet>
      <dgm:spPr/>
    </dgm:pt>
    <dgm:pt modelId="{3E4DCFC8-F1B5-4CAC-B638-6FEA1A260E93}" type="pres">
      <dgm:prSet presAssocID="{FA2D42A3-C2F5-49DE-BE63-DB902CCB92B9}" presName="sibTrans" presStyleCnt="0"/>
      <dgm:spPr/>
    </dgm:pt>
    <dgm:pt modelId="{05255E42-2DDD-4F57-92FD-4C33943B1FAC}" type="pres">
      <dgm:prSet presAssocID="{C6AE83BE-BC2F-4290-BEDC-3BAB506D4185}" presName="node" presStyleLbl="node1" presStyleIdx="2" presStyleCnt="7">
        <dgm:presLayoutVars>
          <dgm:bulletEnabled val="1"/>
        </dgm:presLayoutVars>
      </dgm:prSet>
      <dgm:spPr/>
    </dgm:pt>
    <dgm:pt modelId="{7771EE4B-0A97-4F0B-A911-4CA47D1736BB}" type="pres">
      <dgm:prSet presAssocID="{FE7862EE-72F6-4D11-8E83-942A4891A194}" presName="sibTrans" presStyleCnt="0"/>
      <dgm:spPr/>
    </dgm:pt>
    <dgm:pt modelId="{F2548794-5073-4FDA-869A-CC7FB44436FF}" type="pres">
      <dgm:prSet presAssocID="{D659E8A6-8B8C-48FE-97DE-1D87ACEBB76B}" presName="node" presStyleLbl="node1" presStyleIdx="3" presStyleCnt="7">
        <dgm:presLayoutVars>
          <dgm:bulletEnabled val="1"/>
        </dgm:presLayoutVars>
      </dgm:prSet>
      <dgm:spPr/>
    </dgm:pt>
    <dgm:pt modelId="{7996C36B-6E68-4D6D-A929-3819E5FA3EC8}" type="pres">
      <dgm:prSet presAssocID="{700CA44F-D666-43AE-8989-920F3CBEBC24}" presName="sibTrans" presStyleCnt="0"/>
      <dgm:spPr/>
    </dgm:pt>
    <dgm:pt modelId="{744EE385-574F-4986-B43C-C03618794E5D}" type="pres">
      <dgm:prSet presAssocID="{EE9A35B7-D37B-4208-A77F-2729CD7AE6BD}" presName="node" presStyleLbl="node1" presStyleIdx="4" presStyleCnt="7">
        <dgm:presLayoutVars>
          <dgm:bulletEnabled val="1"/>
        </dgm:presLayoutVars>
      </dgm:prSet>
      <dgm:spPr/>
    </dgm:pt>
    <dgm:pt modelId="{9C349D1D-0287-44B1-8C89-86EB669FE9E2}" type="pres">
      <dgm:prSet presAssocID="{AF9BE85F-0230-4677-AADF-C7A67982EC1A}" presName="sibTrans" presStyleCnt="0"/>
      <dgm:spPr/>
    </dgm:pt>
    <dgm:pt modelId="{DAD4F92C-C0FB-40F0-AE54-F42B06FF1ACA}" type="pres">
      <dgm:prSet presAssocID="{1073A0F4-8D80-4252-B374-4141B51ABD39}" presName="node" presStyleLbl="node1" presStyleIdx="5" presStyleCnt="7">
        <dgm:presLayoutVars>
          <dgm:bulletEnabled val="1"/>
        </dgm:presLayoutVars>
      </dgm:prSet>
      <dgm:spPr/>
    </dgm:pt>
    <dgm:pt modelId="{1AAD0599-4852-4104-9F29-D2F2458FA9D5}" type="pres">
      <dgm:prSet presAssocID="{69668C88-7022-4432-8426-700AB511A2BA}" presName="sibTrans" presStyleCnt="0"/>
      <dgm:spPr/>
    </dgm:pt>
    <dgm:pt modelId="{5D31D0D8-6949-48AE-AAC3-5F83E5D01ACA}" type="pres">
      <dgm:prSet presAssocID="{7A619974-50A9-4A7F-9D95-23D3B27D442B}" presName="node" presStyleLbl="node1" presStyleIdx="6" presStyleCnt="7">
        <dgm:presLayoutVars>
          <dgm:bulletEnabled val="1"/>
        </dgm:presLayoutVars>
      </dgm:prSet>
      <dgm:spPr/>
    </dgm:pt>
  </dgm:ptLst>
  <dgm:cxnLst>
    <dgm:cxn modelId="{DB58BA0C-FE6F-4C12-8D14-149C0A659023}" srcId="{2F4F0C0C-E30A-45DA-9220-96B80DD64463}" destId="{1073A0F4-8D80-4252-B374-4141B51ABD39}" srcOrd="5" destOrd="0" parTransId="{F9B42B25-ACC4-4566-9F71-CFEDD4F1F085}" sibTransId="{69668C88-7022-4432-8426-700AB511A2BA}"/>
    <dgm:cxn modelId="{70E8301C-BD4F-47CA-9EAB-6452D03869D8}" type="presOf" srcId="{D659E8A6-8B8C-48FE-97DE-1D87ACEBB76B}" destId="{F2548794-5073-4FDA-869A-CC7FB44436FF}" srcOrd="0" destOrd="0" presId="urn:microsoft.com/office/officeart/2005/8/layout/default"/>
    <dgm:cxn modelId="{8F739233-7E70-4864-AEF8-B503870CEF14}" type="presOf" srcId="{7A619974-50A9-4A7F-9D95-23D3B27D442B}" destId="{5D31D0D8-6949-48AE-AAC3-5F83E5D01ACA}" srcOrd="0" destOrd="0" presId="urn:microsoft.com/office/officeart/2005/8/layout/default"/>
    <dgm:cxn modelId="{CBD0855B-0196-4D9F-85B9-8DF6AF9992B3}" srcId="{2F4F0C0C-E30A-45DA-9220-96B80DD64463}" destId="{7A619974-50A9-4A7F-9D95-23D3B27D442B}" srcOrd="6" destOrd="0" parTransId="{015990E1-DEC2-497A-BAC5-3BBFE8BF8A22}" sibTransId="{28114EED-C011-4BBD-9DA0-A6B7D0DC772A}"/>
    <dgm:cxn modelId="{C4F98A68-DD61-43A4-AEB6-7D6355DAB13A}" type="presOf" srcId="{637F86F2-4E4F-41B4-B5E3-64D2E2BA2AC3}" destId="{743F9A48-9468-47E1-A22E-DD4DF5B03D98}" srcOrd="0" destOrd="0" presId="urn:microsoft.com/office/officeart/2005/8/layout/default"/>
    <dgm:cxn modelId="{BAC5484E-1862-4A34-A430-A28576368ECA}" type="presOf" srcId="{1073A0F4-8D80-4252-B374-4141B51ABD39}" destId="{DAD4F92C-C0FB-40F0-AE54-F42B06FF1ACA}" srcOrd="0" destOrd="0" presId="urn:microsoft.com/office/officeart/2005/8/layout/default"/>
    <dgm:cxn modelId="{474B6650-F5F0-43DD-B9C6-9AB3FBF190FF}" srcId="{2F4F0C0C-E30A-45DA-9220-96B80DD64463}" destId="{637F86F2-4E4F-41B4-B5E3-64D2E2BA2AC3}" srcOrd="1" destOrd="0" parTransId="{DE974DF5-DF0D-47BB-B914-1369581570A8}" sibTransId="{FA2D42A3-C2F5-49DE-BE63-DB902CCB92B9}"/>
    <dgm:cxn modelId="{4E51CB74-CFD3-40E1-B8EC-9C4A726670AE}" srcId="{2F4F0C0C-E30A-45DA-9220-96B80DD64463}" destId="{C76BB732-63B1-4A54-9CE8-820A919308EF}" srcOrd="0" destOrd="0" parTransId="{F3258432-9C79-4B17-8AA3-7AC5896945D6}" sibTransId="{A96FCB88-3D20-4A39-96EF-B17AE055E409}"/>
    <dgm:cxn modelId="{86196659-5590-4640-A627-B896F902BF45}" srcId="{2F4F0C0C-E30A-45DA-9220-96B80DD64463}" destId="{D659E8A6-8B8C-48FE-97DE-1D87ACEBB76B}" srcOrd="3" destOrd="0" parTransId="{87884358-6599-4AA0-8EB0-FF9296FDB239}" sibTransId="{700CA44F-D666-43AE-8989-920F3CBEBC24}"/>
    <dgm:cxn modelId="{7C16948E-2175-4C71-BBBF-FED4F0256B97}" type="presOf" srcId="{C76BB732-63B1-4A54-9CE8-820A919308EF}" destId="{757185C1-83F2-4787-9F74-0EACE4C07F83}" srcOrd="0" destOrd="0" presId="urn:microsoft.com/office/officeart/2005/8/layout/default"/>
    <dgm:cxn modelId="{78B9878F-A398-4E52-8EC1-B76CD29306F0}" type="presOf" srcId="{EE9A35B7-D37B-4208-A77F-2729CD7AE6BD}" destId="{744EE385-574F-4986-B43C-C03618794E5D}" srcOrd="0" destOrd="0" presId="urn:microsoft.com/office/officeart/2005/8/layout/default"/>
    <dgm:cxn modelId="{96836AA7-8340-46FF-85E0-960718C7E4EE}" type="presOf" srcId="{2F4F0C0C-E30A-45DA-9220-96B80DD64463}" destId="{F50509B8-7386-4D13-BC38-06C130D0465D}" srcOrd="0" destOrd="0" presId="urn:microsoft.com/office/officeart/2005/8/layout/default"/>
    <dgm:cxn modelId="{2C5D39BC-2193-49D9-8AFF-8CAA77EF2B70}" srcId="{2F4F0C0C-E30A-45DA-9220-96B80DD64463}" destId="{EE9A35B7-D37B-4208-A77F-2729CD7AE6BD}" srcOrd="4" destOrd="0" parTransId="{60D6A5BE-B866-4209-831E-706358390BEB}" sibTransId="{AF9BE85F-0230-4677-AADF-C7A67982EC1A}"/>
    <dgm:cxn modelId="{0AFE03D9-ADB9-48E6-8199-750B45CF8E70}" srcId="{2F4F0C0C-E30A-45DA-9220-96B80DD64463}" destId="{C6AE83BE-BC2F-4290-BEDC-3BAB506D4185}" srcOrd="2" destOrd="0" parTransId="{16F43923-22BB-4AFF-9338-5AE0DD427EE0}" sibTransId="{FE7862EE-72F6-4D11-8E83-942A4891A194}"/>
    <dgm:cxn modelId="{ACDFF8E9-B647-4164-B012-E18FA999BF52}" type="presOf" srcId="{C6AE83BE-BC2F-4290-BEDC-3BAB506D4185}" destId="{05255E42-2DDD-4F57-92FD-4C33943B1FAC}" srcOrd="0" destOrd="0" presId="urn:microsoft.com/office/officeart/2005/8/layout/default"/>
    <dgm:cxn modelId="{96D90C39-7A08-410E-A30E-3C062BA8FFD9}" type="presParOf" srcId="{F50509B8-7386-4D13-BC38-06C130D0465D}" destId="{757185C1-83F2-4787-9F74-0EACE4C07F83}" srcOrd="0" destOrd="0" presId="urn:microsoft.com/office/officeart/2005/8/layout/default"/>
    <dgm:cxn modelId="{E7480B6C-F3B5-4F63-9CBE-B192B6205973}" type="presParOf" srcId="{F50509B8-7386-4D13-BC38-06C130D0465D}" destId="{CB22B3C0-275D-4656-B404-A0B433F70BD1}" srcOrd="1" destOrd="0" presId="urn:microsoft.com/office/officeart/2005/8/layout/default"/>
    <dgm:cxn modelId="{B24B225A-E74B-470B-8CE5-CDC818F67D19}" type="presParOf" srcId="{F50509B8-7386-4D13-BC38-06C130D0465D}" destId="{743F9A48-9468-47E1-A22E-DD4DF5B03D98}" srcOrd="2" destOrd="0" presId="urn:microsoft.com/office/officeart/2005/8/layout/default"/>
    <dgm:cxn modelId="{C008E706-7C56-4C88-8A9A-6D3E782F2C12}" type="presParOf" srcId="{F50509B8-7386-4D13-BC38-06C130D0465D}" destId="{3E4DCFC8-F1B5-4CAC-B638-6FEA1A260E93}" srcOrd="3" destOrd="0" presId="urn:microsoft.com/office/officeart/2005/8/layout/default"/>
    <dgm:cxn modelId="{F81C630C-433B-4F55-9111-5178829DA13B}" type="presParOf" srcId="{F50509B8-7386-4D13-BC38-06C130D0465D}" destId="{05255E42-2DDD-4F57-92FD-4C33943B1FAC}" srcOrd="4" destOrd="0" presId="urn:microsoft.com/office/officeart/2005/8/layout/default"/>
    <dgm:cxn modelId="{8E4542DC-8DB2-4293-A3F4-786C7DE684DA}" type="presParOf" srcId="{F50509B8-7386-4D13-BC38-06C130D0465D}" destId="{7771EE4B-0A97-4F0B-A911-4CA47D1736BB}" srcOrd="5" destOrd="0" presId="urn:microsoft.com/office/officeart/2005/8/layout/default"/>
    <dgm:cxn modelId="{C6EEE3BA-D058-4DAA-82BF-96BD5AC2B916}" type="presParOf" srcId="{F50509B8-7386-4D13-BC38-06C130D0465D}" destId="{F2548794-5073-4FDA-869A-CC7FB44436FF}" srcOrd="6" destOrd="0" presId="urn:microsoft.com/office/officeart/2005/8/layout/default"/>
    <dgm:cxn modelId="{42757B86-8A7D-4F3D-8D1B-70298EE11EEB}" type="presParOf" srcId="{F50509B8-7386-4D13-BC38-06C130D0465D}" destId="{7996C36B-6E68-4D6D-A929-3819E5FA3EC8}" srcOrd="7" destOrd="0" presId="urn:microsoft.com/office/officeart/2005/8/layout/default"/>
    <dgm:cxn modelId="{02CB7C5F-DC17-41E1-9048-75B40BC90956}" type="presParOf" srcId="{F50509B8-7386-4D13-BC38-06C130D0465D}" destId="{744EE385-574F-4986-B43C-C03618794E5D}" srcOrd="8" destOrd="0" presId="urn:microsoft.com/office/officeart/2005/8/layout/default"/>
    <dgm:cxn modelId="{170EB1CB-384A-46B8-8B46-4D1C0DD2AC67}" type="presParOf" srcId="{F50509B8-7386-4D13-BC38-06C130D0465D}" destId="{9C349D1D-0287-44B1-8C89-86EB669FE9E2}" srcOrd="9" destOrd="0" presId="urn:microsoft.com/office/officeart/2005/8/layout/default"/>
    <dgm:cxn modelId="{F9D91E6A-85FC-4341-BB67-892976D07A40}" type="presParOf" srcId="{F50509B8-7386-4D13-BC38-06C130D0465D}" destId="{DAD4F92C-C0FB-40F0-AE54-F42B06FF1ACA}" srcOrd="10" destOrd="0" presId="urn:microsoft.com/office/officeart/2005/8/layout/default"/>
    <dgm:cxn modelId="{86D70FCE-7FAB-457B-AFC7-3BC0E2CE8A56}" type="presParOf" srcId="{F50509B8-7386-4D13-BC38-06C130D0465D}" destId="{1AAD0599-4852-4104-9F29-D2F2458FA9D5}" srcOrd="11" destOrd="0" presId="urn:microsoft.com/office/officeart/2005/8/layout/default"/>
    <dgm:cxn modelId="{665C666B-4A2C-4C10-972B-F71C0ECA9896}" type="presParOf" srcId="{F50509B8-7386-4D13-BC38-06C130D0465D}" destId="{5D31D0D8-6949-48AE-AAC3-5F83E5D01ACA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86A1E68-D44A-48ED-B661-18D2FF6008FE}" type="doc">
      <dgm:prSet loTypeId="urn:microsoft.com/office/officeart/2005/8/layout/vProcess5" loCatId="process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2587B48-BA05-4C80-9E22-CB005D866777}">
      <dgm:prSet/>
      <dgm:spPr/>
      <dgm:t>
        <a:bodyPr/>
        <a:lstStyle/>
        <a:p>
          <a:r>
            <a:rPr lang="en-US" dirty="0"/>
            <a:t>– </a:t>
          </a:r>
          <a:r>
            <a:rPr lang="en-US" dirty="0" err="1"/>
            <a:t>facuta</a:t>
          </a:r>
          <a:r>
            <a:rPr lang="en-US" dirty="0"/>
            <a:t> de un </a:t>
          </a:r>
          <a:r>
            <a:rPr lang="en-US" dirty="0" err="1"/>
            <a:t>antrenor</a:t>
          </a:r>
          <a:r>
            <a:rPr lang="en-US" dirty="0"/>
            <a:t> de </a:t>
          </a:r>
          <a:r>
            <a:rPr lang="en-US" dirty="0" err="1"/>
            <a:t>educatie</a:t>
          </a:r>
          <a:r>
            <a:rPr lang="en-US" dirty="0"/>
            <a:t> </a:t>
          </a:r>
          <a:r>
            <a:rPr lang="en-US" dirty="0" err="1"/>
            <a:t>fizica</a:t>
          </a:r>
          <a:r>
            <a:rPr lang="en-US" dirty="0"/>
            <a:t> /instructor/ coach </a:t>
          </a:r>
          <a:r>
            <a:rPr lang="en-US" dirty="0" err="1"/>
            <a:t>specializat</a:t>
          </a:r>
          <a:r>
            <a:rPr lang="en-US" dirty="0"/>
            <a:t> pe </a:t>
          </a:r>
          <a:r>
            <a:rPr lang="en-US" dirty="0" err="1"/>
            <a:t>conditia</a:t>
          </a:r>
          <a:r>
            <a:rPr lang="en-US" dirty="0"/>
            <a:t> </a:t>
          </a:r>
          <a:r>
            <a:rPr lang="en-US" dirty="0" err="1"/>
            <a:t>respectiva</a:t>
          </a:r>
          <a:r>
            <a:rPr lang="en-US" dirty="0"/>
            <a:t> </a:t>
          </a:r>
          <a:r>
            <a:rPr lang="en-US" dirty="0" err="1"/>
            <a:t>sau</a:t>
          </a:r>
          <a:r>
            <a:rPr lang="en-US" dirty="0"/>
            <a:t> </a:t>
          </a:r>
          <a:r>
            <a:rPr lang="en-US" dirty="0" err="1"/>
            <a:t>dizabilitate</a:t>
          </a:r>
          <a:endParaRPr lang="en-US" dirty="0"/>
        </a:p>
      </dgm:t>
    </dgm:pt>
    <dgm:pt modelId="{CB1DB3C0-7B49-48D9-9211-BA26F9B4D3E5}" type="parTrans" cxnId="{1928FDB9-FE39-4658-A455-56674F2CD59C}">
      <dgm:prSet/>
      <dgm:spPr/>
      <dgm:t>
        <a:bodyPr/>
        <a:lstStyle/>
        <a:p>
          <a:endParaRPr lang="en-US"/>
        </a:p>
      </dgm:t>
    </dgm:pt>
    <dgm:pt modelId="{DE3E3858-D9F4-42A7-95AF-71402FFA238D}" type="sibTrans" cxnId="{1928FDB9-FE39-4658-A455-56674F2CD59C}">
      <dgm:prSet/>
      <dgm:spPr/>
      <dgm:t>
        <a:bodyPr/>
        <a:lstStyle/>
        <a:p>
          <a:endParaRPr lang="en-US"/>
        </a:p>
      </dgm:t>
    </dgm:pt>
    <dgm:pt modelId="{DC85CBB4-8B54-4387-9A6A-F4EEF80CE6F5}">
      <dgm:prSet/>
      <dgm:spPr/>
      <dgm:t>
        <a:bodyPr/>
        <a:lstStyle/>
        <a:p>
          <a:r>
            <a:rPr lang="en-US"/>
            <a:t>Pacientul va fi asistat /motivat in a face activitatea fizica o parte a tratamentului sau </a:t>
          </a:r>
        </a:p>
      </dgm:t>
    </dgm:pt>
    <dgm:pt modelId="{0F97D885-3248-400C-899D-DF2C6BE73D7A}" type="parTrans" cxnId="{A8FBB60B-EE91-430C-A762-2685AD5380E5}">
      <dgm:prSet/>
      <dgm:spPr/>
      <dgm:t>
        <a:bodyPr/>
        <a:lstStyle/>
        <a:p>
          <a:endParaRPr lang="en-US"/>
        </a:p>
      </dgm:t>
    </dgm:pt>
    <dgm:pt modelId="{05C4E4A2-E23B-4C0A-ACEA-E4763BF4C658}" type="sibTrans" cxnId="{A8FBB60B-EE91-430C-A762-2685AD5380E5}">
      <dgm:prSet/>
      <dgm:spPr/>
      <dgm:t>
        <a:bodyPr/>
        <a:lstStyle/>
        <a:p>
          <a:endParaRPr lang="en-US"/>
        </a:p>
      </dgm:t>
    </dgm:pt>
    <dgm:pt modelId="{0511A404-31B3-4F3B-8050-BD0A505FF5CB}">
      <dgm:prSet/>
      <dgm:spPr/>
      <dgm:t>
        <a:bodyPr/>
        <a:lstStyle/>
        <a:p>
          <a:r>
            <a:rPr lang="en-US" dirty="0"/>
            <a:t>Se </a:t>
          </a:r>
          <a:r>
            <a:rPr lang="en-US" dirty="0" err="1"/>
            <a:t>va</a:t>
          </a:r>
          <a:r>
            <a:rPr lang="en-US" dirty="0"/>
            <a:t> </a:t>
          </a:r>
          <a:r>
            <a:rPr lang="en-US" dirty="0" err="1"/>
            <a:t>intalni</a:t>
          </a:r>
          <a:r>
            <a:rPr lang="en-US" dirty="0"/>
            <a:t> in </a:t>
          </a:r>
          <a:r>
            <a:rPr lang="en-US" dirty="0" err="1"/>
            <a:t>sedinte</a:t>
          </a:r>
          <a:r>
            <a:rPr lang="en-US" dirty="0"/>
            <a:t> consecutive </a:t>
          </a:r>
          <a:r>
            <a:rPr lang="en-US" dirty="0" err="1"/>
            <a:t>si</a:t>
          </a:r>
          <a:r>
            <a:rPr lang="en-US" dirty="0"/>
            <a:t> </a:t>
          </a:r>
          <a:r>
            <a:rPr lang="en-US" dirty="0" err="1"/>
            <a:t>acest</a:t>
          </a:r>
          <a:r>
            <a:rPr lang="en-US" dirty="0"/>
            <a:t> </a:t>
          </a:r>
          <a:r>
            <a:rPr lang="en-US" dirty="0" err="1"/>
            <a:t>demers</a:t>
          </a:r>
          <a:r>
            <a:rPr lang="en-US" dirty="0"/>
            <a:t> </a:t>
          </a:r>
          <a:r>
            <a:rPr lang="en-US" dirty="0" err="1"/>
            <a:t>va</a:t>
          </a:r>
          <a:r>
            <a:rPr lang="en-US" dirty="0"/>
            <a:t> fi  </a:t>
          </a:r>
          <a:r>
            <a:rPr lang="en-US" dirty="0" err="1"/>
            <a:t>adaptat</a:t>
          </a:r>
          <a:r>
            <a:rPr lang="en-US" dirty="0"/>
            <a:t> </a:t>
          </a:r>
          <a:r>
            <a:rPr lang="en-US" dirty="0" err="1"/>
            <a:t>diagnosticului</a:t>
          </a:r>
          <a:r>
            <a:rPr lang="en-US" dirty="0"/>
            <a:t> </a:t>
          </a:r>
          <a:r>
            <a:rPr lang="en-US" dirty="0" err="1"/>
            <a:t>sau</a:t>
          </a:r>
          <a:r>
            <a:rPr lang="en-US" dirty="0"/>
            <a:t> </a:t>
          </a:r>
          <a:r>
            <a:rPr lang="en-US" dirty="0" err="1"/>
            <a:t>recomandarii</a:t>
          </a:r>
          <a:r>
            <a:rPr lang="en-US" dirty="0"/>
            <a:t> </a:t>
          </a:r>
          <a:r>
            <a:rPr lang="en-US" dirty="0" err="1"/>
            <a:t>medicului</a:t>
          </a:r>
          <a:r>
            <a:rPr lang="en-US" dirty="0"/>
            <a:t> </a:t>
          </a:r>
          <a:r>
            <a:rPr lang="en-US" dirty="0" err="1"/>
            <a:t>sau</a:t>
          </a:r>
          <a:r>
            <a:rPr lang="en-US" dirty="0"/>
            <a:t> </a:t>
          </a:r>
          <a:r>
            <a:rPr lang="en-US" dirty="0" err="1"/>
            <a:t>curant</a:t>
          </a:r>
          <a:r>
            <a:rPr lang="en-US" dirty="0"/>
            <a:t> </a:t>
          </a:r>
          <a:r>
            <a:rPr lang="en-US" dirty="0" err="1"/>
            <a:t>pentru</a:t>
          </a:r>
          <a:r>
            <a:rPr lang="en-US" dirty="0"/>
            <a:t> </a:t>
          </a:r>
          <a:r>
            <a:rPr lang="en-US" dirty="0" err="1"/>
            <a:t>nivel</a:t>
          </a:r>
          <a:r>
            <a:rPr lang="en-US" dirty="0"/>
            <a:t> de </a:t>
          </a:r>
          <a:r>
            <a:rPr lang="en-US" dirty="0" err="1"/>
            <a:t>dificultate</a:t>
          </a:r>
          <a:r>
            <a:rPr lang="en-US" dirty="0"/>
            <a:t> </a:t>
          </a:r>
        </a:p>
      </dgm:t>
    </dgm:pt>
    <dgm:pt modelId="{2D08BEFC-5100-480A-B615-59C5427D4A61}" type="parTrans" cxnId="{86FC68B9-08FB-443C-A853-FCF203D44421}">
      <dgm:prSet/>
      <dgm:spPr/>
      <dgm:t>
        <a:bodyPr/>
        <a:lstStyle/>
        <a:p>
          <a:endParaRPr lang="en-US"/>
        </a:p>
      </dgm:t>
    </dgm:pt>
    <dgm:pt modelId="{9DC49DF4-A30B-486B-B60B-56CAA07B15EF}" type="sibTrans" cxnId="{86FC68B9-08FB-443C-A853-FCF203D44421}">
      <dgm:prSet/>
      <dgm:spPr/>
      <dgm:t>
        <a:bodyPr/>
        <a:lstStyle/>
        <a:p>
          <a:endParaRPr lang="en-US"/>
        </a:p>
      </dgm:t>
    </dgm:pt>
    <dgm:pt modelId="{30E8C908-0904-4F2E-AE4A-47DF237D26DA}" type="pres">
      <dgm:prSet presAssocID="{386A1E68-D44A-48ED-B661-18D2FF6008FE}" presName="outerComposite" presStyleCnt="0">
        <dgm:presLayoutVars>
          <dgm:chMax val="5"/>
          <dgm:dir/>
          <dgm:resizeHandles val="exact"/>
        </dgm:presLayoutVars>
      </dgm:prSet>
      <dgm:spPr/>
    </dgm:pt>
    <dgm:pt modelId="{ABEFDC05-F3B1-4672-B0C7-1DF04A773613}" type="pres">
      <dgm:prSet presAssocID="{386A1E68-D44A-48ED-B661-18D2FF6008FE}" presName="dummyMaxCanvas" presStyleCnt="0">
        <dgm:presLayoutVars/>
      </dgm:prSet>
      <dgm:spPr/>
    </dgm:pt>
    <dgm:pt modelId="{6799752E-5965-4A7C-873D-EAF7F24A182F}" type="pres">
      <dgm:prSet presAssocID="{386A1E68-D44A-48ED-B661-18D2FF6008FE}" presName="ThreeNodes_1" presStyleLbl="node1" presStyleIdx="0" presStyleCnt="3">
        <dgm:presLayoutVars>
          <dgm:bulletEnabled val="1"/>
        </dgm:presLayoutVars>
      </dgm:prSet>
      <dgm:spPr/>
    </dgm:pt>
    <dgm:pt modelId="{A86B92DA-6DF3-43C6-A1A2-F2524E5D2EC9}" type="pres">
      <dgm:prSet presAssocID="{386A1E68-D44A-48ED-B661-18D2FF6008FE}" presName="ThreeNodes_2" presStyleLbl="node1" presStyleIdx="1" presStyleCnt="3">
        <dgm:presLayoutVars>
          <dgm:bulletEnabled val="1"/>
        </dgm:presLayoutVars>
      </dgm:prSet>
      <dgm:spPr/>
    </dgm:pt>
    <dgm:pt modelId="{A57FEB0C-96A0-4F88-81C4-1E12F3F6D78F}" type="pres">
      <dgm:prSet presAssocID="{386A1E68-D44A-48ED-B661-18D2FF6008FE}" presName="ThreeNodes_3" presStyleLbl="node1" presStyleIdx="2" presStyleCnt="3">
        <dgm:presLayoutVars>
          <dgm:bulletEnabled val="1"/>
        </dgm:presLayoutVars>
      </dgm:prSet>
      <dgm:spPr/>
    </dgm:pt>
    <dgm:pt modelId="{7414E13E-8A17-4917-93B4-65F5D65C432E}" type="pres">
      <dgm:prSet presAssocID="{386A1E68-D44A-48ED-B661-18D2FF6008FE}" presName="ThreeConn_1-2" presStyleLbl="fgAccFollowNode1" presStyleIdx="0" presStyleCnt="2">
        <dgm:presLayoutVars>
          <dgm:bulletEnabled val="1"/>
        </dgm:presLayoutVars>
      </dgm:prSet>
      <dgm:spPr/>
    </dgm:pt>
    <dgm:pt modelId="{D2AED8FE-0F59-44C9-8B2A-74977165EC91}" type="pres">
      <dgm:prSet presAssocID="{386A1E68-D44A-48ED-B661-18D2FF6008FE}" presName="ThreeConn_2-3" presStyleLbl="fgAccFollowNode1" presStyleIdx="1" presStyleCnt="2">
        <dgm:presLayoutVars>
          <dgm:bulletEnabled val="1"/>
        </dgm:presLayoutVars>
      </dgm:prSet>
      <dgm:spPr/>
    </dgm:pt>
    <dgm:pt modelId="{CAA3FBB2-F39C-44BC-8D49-FC2F040D048C}" type="pres">
      <dgm:prSet presAssocID="{386A1E68-D44A-48ED-B661-18D2FF6008FE}" presName="ThreeNodes_1_text" presStyleLbl="node1" presStyleIdx="2" presStyleCnt="3">
        <dgm:presLayoutVars>
          <dgm:bulletEnabled val="1"/>
        </dgm:presLayoutVars>
      </dgm:prSet>
      <dgm:spPr/>
    </dgm:pt>
    <dgm:pt modelId="{3ADD5853-A9D3-48AD-B145-BECED5ED6CD0}" type="pres">
      <dgm:prSet presAssocID="{386A1E68-D44A-48ED-B661-18D2FF6008FE}" presName="ThreeNodes_2_text" presStyleLbl="node1" presStyleIdx="2" presStyleCnt="3">
        <dgm:presLayoutVars>
          <dgm:bulletEnabled val="1"/>
        </dgm:presLayoutVars>
      </dgm:prSet>
      <dgm:spPr/>
    </dgm:pt>
    <dgm:pt modelId="{FA02E1C1-977E-4935-90A5-F751325760E1}" type="pres">
      <dgm:prSet presAssocID="{386A1E68-D44A-48ED-B661-18D2FF6008FE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A8FBB60B-EE91-430C-A762-2685AD5380E5}" srcId="{386A1E68-D44A-48ED-B661-18D2FF6008FE}" destId="{DC85CBB4-8B54-4387-9A6A-F4EEF80CE6F5}" srcOrd="1" destOrd="0" parTransId="{0F97D885-3248-400C-899D-DF2C6BE73D7A}" sibTransId="{05C4E4A2-E23B-4C0A-ACEA-E4763BF4C658}"/>
    <dgm:cxn modelId="{4E996426-0DD6-40C3-95D1-C57D1AEE8133}" type="presOf" srcId="{0511A404-31B3-4F3B-8050-BD0A505FF5CB}" destId="{A57FEB0C-96A0-4F88-81C4-1E12F3F6D78F}" srcOrd="0" destOrd="0" presId="urn:microsoft.com/office/officeart/2005/8/layout/vProcess5"/>
    <dgm:cxn modelId="{BED3FD95-4E64-4461-8ACE-EA6EAE5DD0CB}" type="presOf" srcId="{32587B48-BA05-4C80-9E22-CB005D866777}" destId="{6799752E-5965-4A7C-873D-EAF7F24A182F}" srcOrd="0" destOrd="0" presId="urn:microsoft.com/office/officeart/2005/8/layout/vProcess5"/>
    <dgm:cxn modelId="{2405C59E-B2AC-4A2B-A008-3DD11B652F85}" type="presOf" srcId="{DC85CBB4-8B54-4387-9A6A-F4EEF80CE6F5}" destId="{A86B92DA-6DF3-43C6-A1A2-F2524E5D2EC9}" srcOrd="0" destOrd="0" presId="urn:microsoft.com/office/officeart/2005/8/layout/vProcess5"/>
    <dgm:cxn modelId="{221C25A2-0FA5-46D0-A924-CE2F53FE322B}" type="presOf" srcId="{DC85CBB4-8B54-4387-9A6A-F4EEF80CE6F5}" destId="{3ADD5853-A9D3-48AD-B145-BECED5ED6CD0}" srcOrd="1" destOrd="0" presId="urn:microsoft.com/office/officeart/2005/8/layout/vProcess5"/>
    <dgm:cxn modelId="{C8E0EFB8-F051-4F6A-8558-7C2B9E4A9939}" type="presOf" srcId="{DE3E3858-D9F4-42A7-95AF-71402FFA238D}" destId="{7414E13E-8A17-4917-93B4-65F5D65C432E}" srcOrd="0" destOrd="0" presId="urn:microsoft.com/office/officeart/2005/8/layout/vProcess5"/>
    <dgm:cxn modelId="{86FC68B9-08FB-443C-A853-FCF203D44421}" srcId="{386A1E68-D44A-48ED-B661-18D2FF6008FE}" destId="{0511A404-31B3-4F3B-8050-BD0A505FF5CB}" srcOrd="2" destOrd="0" parTransId="{2D08BEFC-5100-480A-B615-59C5427D4A61}" sibTransId="{9DC49DF4-A30B-486B-B60B-56CAA07B15EF}"/>
    <dgm:cxn modelId="{1928FDB9-FE39-4658-A455-56674F2CD59C}" srcId="{386A1E68-D44A-48ED-B661-18D2FF6008FE}" destId="{32587B48-BA05-4C80-9E22-CB005D866777}" srcOrd="0" destOrd="0" parTransId="{CB1DB3C0-7B49-48D9-9211-BA26F9B4D3E5}" sibTransId="{DE3E3858-D9F4-42A7-95AF-71402FFA238D}"/>
    <dgm:cxn modelId="{72C7E2C5-EF58-43EF-A892-51D81A7DEED5}" type="presOf" srcId="{05C4E4A2-E23B-4C0A-ACEA-E4763BF4C658}" destId="{D2AED8FE-0F59-44C9-8B2A-74977165EC91}" srcOrd="0" destOrd="0" presId="urn:microsoft.com/office/officeart/2005/8/layout/vProcess5"/>
    <dgm:cxn modelId="{DE19A0DB-6CFD-4941-9573-8EBF17A5307A}" type="presOf" srcId="{32587B48-BA05-4C80-9E22-CB005D866777}" destId="{CAA3FBB2-F39C-44BC-8D49-FC2F040D048C}" srcOrd="1" destOrd="0" presId="urn:microsoft.com/office/officeart/2005/8/layout/vProcess5"/>
    <dgm:cxn modelId="{0057E0DB-C4C6-4F92-84AE-A8DF7F7FDDBC}" type="presOf" srcId="{386A1E68-D44A-48ED-B661-18D2FF6008FE}" destId="{30E8C908-0904-4F2E-AE4A-47DF237D26DA}" srcOrd="0" destOrd="0" presId="urn:microsoft.com/office/officeart/2005/8/layout/vProcess5"/>
    <dgm:cxn modelId="{C51CB8FD-DE19-41AC-8A2C-502F379C7B5E}" type="presOf" srcId="{0511A404-31B3-4F3B-8050-BD0A505FF5CB}" destId="{FA02E1C1-977E-4935-90A5-F751325760E1}" srcOrd="1" destOrd="0" presId="urn:microsoft.com/office/officeart/2005/8/layout/vProcess5"/>
    <dgm:cxn modelId="{56CD82C0-CE49-470E-BC40-6B252C0B08D8}" type="presParOf" srcId="{30E8C908-0904-4F2E-AE4A-47DF237D26DA}" destId="{ABEFDC05-F3B1-4672-B0C7-1DF04A773613}" srcOrd="0" destOrd="0" presId="urn:microsoft.com/office/officeart/2005/8/layout/vProcess5"/>
    <dgm:cxn modelId="{3B32E50D-019B-4DBD-8CE5-1A1462F55B07}" type="presParOf" srcId="{30E8C908-0904-4F2E-AE4A-47DF237D26DA}" destId="{6799752E-5965-4A7C-873D-EAF7F24A182F}" srcOrd="1" destOrd="0" presId="urn:microsoft.com/office/officeart/2005/8/layout/vProcess5"/>
    <dgm:cxn modelId="{FFE9C6CC-B9A8-4310-9EAE-24F7521D860E}" type="presParOf" srcId="{30E8C908-0904-4F2E-AE4A-47DF237D26DA}" destId="{A86B92DA-6DF3-43C6-A1A2-F2524E5D2EC9}" srcOrd="2" destOrd="0" presId="urn:microsoft.com/office/officeart/2005/8/layout/vProcess5"/>
    <dgm:cxn modelId="{8A4BC56A-DBE3-4C66-B135-00A2B087F314}" type="presParOf" srcId="{30E8C908-0904-4F2E-AE4A-47DF237D26DA}" destId="{A57FEB0C-96A0-4F88-81C4-1E12F3F6D78F}" srcOrd="3" destOrd="0" presId="urn:microsoft.com/office/officeart/2005/8/layout/vProcess5"/>
    <dgm:cxn modelId="{D218C3EA-4FEF-4C16-BFDC-114B0AEF1669}" type="presParOf" srcId="{30E8C908-0904-4F2E-AE4A-47DF237D26DA}" destId="{7414E13E-8A17-4917-93B4-65F5D65C432E}" srcOrd="4" destOrd="0" presId="urn:microsoft.com/office/officeart/2005/8/layout/vProcess5"/>
    <dgm:cxn modelId="{35D70D1B-6891-4FB6-84A8-4A4BC31E468B}" type="presParOf" srcId="{30E8C908-0904-4F2E-AE4A-47DF237D26DA}" destId="{D2AED8FE-0F59-44C9-8B2A-74977165EC91}" srcOrd="5" destOrd="0" presId="urn:microsoft.com/office/officeart/2005/8/layout/vProcess5"/>
    <dgm:cxn modelId="{D8DE4D9B-1314-476A-A498-62432BBB17A1}" type="presParOf" srcId="{30E8C908-0904-4F2E-AE4A-47DF237D26DA}" destId="{CAA3FBB2-F39C-44BC-8D49-FC2F040D048C}" srcOrd="6" destOrd="0" presId="urn:microsoft.com/office/officeart/2005/8/layout/vProcess5"/>
    <dgm:cxn modelId="{37F0D9DB-BF5D-4479-8C05-15186578F704}" type="presParOf" srcId="{30E8C908-0904-4F2E-AE4A-47DF237D26DA}" destId="{3ADD5853-A9D3-48AD-B145-BECED5ED6CD0}" srcOrd="7" destOrd="0" presId="urn:microsoft.com/office/officeart/2005/8/layout/vProcess5"/>
    <dgm:cxn modelId="{FC378F50-36F5-4B31-9DFB-D1FAA5865E95}" type="presParOf" srcId="{30E8C908-0904-4F2E-AE4A-47DF237D26DA}" destId="{FA02E1C1-977E-4935-90A5-F751325760E1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B967048-1311-44CF-9522-8AC546BEB95F}" type="doc">
      <dgm:prSet loTypeId="urn:microsoft.com/office/officeart/2005/8/layout/default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CD080FF-5097-4F7C-BA75-90A9BBB18484}">
      <dgm:prSet/>
      <dgm:spPr/>
      <dgm:t>
        <a:bodyPr/>
        <a:lstStyle/>
        <a:p>
          <a:r>
            <a:rPr lang="en-US" dirty="0"/>
            <a:t>In </a:t>
          </a:r>
          <a:r>
            <a:rPr lang="en-US" dirty="0" err="1"/>
            <a:t>sedinte</a:t>
          </a:r>
          <a:r>
            <a:rPr lang="en-US" dirty="0"/>
            <a:t> consecutive, pe </a:t>
          </a:r>
          <a:r>
            <a:rPr lang="en-US" dirty="0" err="1"/>
            <a:t>baza</a:t>
          </a:r>
          <a:r>
            <a:rPr lang="en-US" dirty="0"/>
            <a:t> </a:t>
          </a:r>
          <a:r>
            <a:rPr lang="en-US" dirty="0" err="1"/>
            <a:t>nevoii</a:t>
          </a:r>
          <a:r>
            <a:rPr lang="en-US" dirty="0"/>
            <a:t> </a:t>
          </a:r>
          <a:r>
            <a:rPr lang="en-US" dirty="0" err="1"/>
            <a:t>pacientului</a:t>
          </a:r>
          <a:r>
            <a:rPr lang="en-US" dirty="0"/>
            <a:t> </a:t>
          </a:r>
        </a:p>
      </dgm:t>
    </dgm:pt>
    <dgm:pt modelId="{65F31CB7-3C8D-4F2E-81C9-EC0AE5A20266}" type="parTrans" cxnId="{9336A5E6-9AE2-466B-907D-C9C876978A56}">
      <dgm:prSet/>
      <dgm:spPr/>
      <dgm:t>
        <a:bodyPr/>
        <a:lstStyle/>
        <a:p>
          <a:endParaRPr lang="en-US"/>
        </a:p>
      </dgm:t>
    </dgm:pt>
    <dgm:pt modelId="{8D71E90F-A8E6-4680-89E6-F1EF0A2885CC}" type="sibTrans" cxnId="{9336A5E6-9AE2-466B-907D-C9C876978A56}">
      <dgm:prSet/>
      <dgm:spPr/>
      <dgm:t>
        <a:bodyPr/>
        <a:lstStyle/>
        <a:p>
          <a:endParaRPr lang="en-US"/>
        </a:p>
      </dgm:t>
    </dgm:pt>
    <dgm:pt modelId="{9EB9AE6D-CF5D-4DBD-BB62-7AA86BD3CE04}">
      <dgm:prSet/>
      <dgm:spPr/>
      <dgm:t>
        <a:bodyPr/>
        <a:lstStyle/>
        <a:p>
          <a:r>
            <a:rPr lang="en-US" dirty="0"/>
            <a:t>In special </a:t>
          </a:r>
          <a:r>
            <a:rPr lang="en-US" dirty="0" err="1"/>
            <a:t>pentru</a:t>
          </a:r>
          <a:r>
            <a:rPr lang="en-US" dirty="0"/>
            <a:t> </a:t>
          </a:r>
          <a:r>
            <a:rPr lang="en-US" dirty="0" err="1"/>
            <a:t>cei</a:t>
          </a:r>
          <a:r>
            <a:rPr lang="en-US" dirty="0"/>
            <a:t> care nu </a:t>
          </a:r>
          <a:r>
            <a:rPr lang="en-US" dirty="0" err="1"/>
            <a:t>respecta</a:t>
          </a:r>
          <a:r>
            <a:rPr lang="en-US" dirty="0"/>
            <a:t> </a:t>
          </a:r>
          <a:r>
            <a:rPr lang="en-US" dirty="0" err="1"/>
            <a:t>principiile</a:t>
          </a:r>
          <a:r>
            <a:rPr lang="en-US" dirty="0"/>
            <a:t> </a:t>
          </a:r>
          <a:r>
            <a:rPr lang="en-US" dirty="0" err="1"/>
            <a:t>unei</a:t>
          </a:r>
          <a:r>
            <a:rPr lang="en-US" dirty="0"/>
            <a:t> </a:t>
          </a:r>
          <a:r>
            <a:rPr lang="en-US" dirty="0" err="1"/>
            <a:t>alimentatii</a:t>
          </a:r>
          <a:r>
            <a:rPr lang="en-US" dirty="0"/>
            <a:t> </a:t>
          </a:r>
          <a:r>
            <a:rPr lang="en-US" dirty="0" err="1"/>
            <a:t>sanatoase</a:t>
          </a:r>
          <a:r>
            <a:rPr lang="en-US" dirty="0"/>
            <a:t> </a:t>
          </a:r>
          <a:r>
            <a:rPr lang="en-US" dirty="0" err="1"/>
            <a:t>sau</a:t>
          </a:r>
          <a:r>
            <a:rPr lang="en-US" dirty="0"/>
            <a:t> </a:t>
          </a:r>
          <a:r>
            <a:rPr lang="en-US" dirty="0" err="1"/>
            <a:t>celor</a:t>
          </a:r>
          <a:r>
            <a:rPr lang="en-US" dirty="0"/>
            <a:t> cu o </a:t>
          </a:r>
          <a:r>
            <a:rPr lang="en-US" dirty="0" err="1"/>
            <a:t>greutate</a:t>
          </a:r>
          <a:r>
            <a:rPr lang="en-US" dirty="0"/>
            <a:t> </a:t>
          </a:r>
          <a:r>
            <a:rPr lang="en-US" dirty="0" err="1"/>
            <a:t>ridicata</a:t>
          </a:r>
          <a:endParaRPr lang="en-US" dirty="0"/>
        </a:p>
      </dgm:t>
    </dgm:pt>
    <dgm:pt modelId="{B46B5167-7E49-4272-B2ED-FFB334BADBD8}" type="parTrans" cxnId="{99E9C470-A0ED-41EB-9ED3-0E8062B27697}">
      <dgm:prSet/>
      <dgm:spPr/>
      <dgm:t>
        <a:bodyPr/>
        <a:lstStyle/>
        <a:p>
          <a:endParaRPr lang="en-US"/>
        </a:p>
      </dgm:t>
    </dgm:pt>
    <dgm:pt modelId="{A735FE7B-F4B2-4826-AAEE-6342CD17B34B}" type="sibTrans" cxnId="{99E9C470-A0ED-41EB-9ED3-0E8062B27697}">
      <dgm:prSet/>
      <dgm:spPr/>
      <dgm:t>
        <a:bodyPr/>
        <a:lstStyle/>
        <a:p>
          <a:endParaRPr lang="en-US"/>
        </a:p>
      </dgm:t>
    </dgm:pt>
    <dgm:pt modelId="{252DA09E-24B2-45F7-B8B8-69FD6E92C815}">
      <dgm:prSet/>
      <dgm:spPr/>
      <dgm:t>
        <a:bodyPr/>
        <a:lstStyle/>
        <a:p>
          <a:r>
            <a:rPr lang="en-US" dirty="0" err="1"/>
            <a:t>Va</a:t>
          </a:r>
          <a:r>
            <a:rPr lang="en-US" dirty="0"/>
            <a:t> fi </a:t>
          </a:r>
          <a:r>
            <a:rPr lang="en-US" dirty="0" err="1"/>
            <a:t>facut</a:t>
          </a:r>
          <a:r>
            <a:rPr lang="en-US" dirty="0"/>
            <a:t> in </a:t>
          </a:r>
          <a:r>
            <a:rPr lang="en-US" dirty="0" err="1"/>
            <a:t>colaborare</a:t>
          </a:r>
          <a:r>
            <a:rPr lang="en-US" dirty="0"/>
            <a:t> cu un coach de </a:t>
          </a:r>
          <a:r>
            <a:rPr lang="en-US" dirty="0" err="1"/>
            <a:t>sanatate</a:t>
          </a:r>
          <a:r>
            <a:rPr lang="en-US" dirty="0"/>
            <a:t>, nutritionist, </a:t>
          </a:r>
          <a:r>
            <a:rPr lang="en-US" dirty="0" err="1"/>
            <a:t>sau</a:t>
          </a:r>
          <a:r>
            <a:rPr lang="en-US" dirty="0"/>
            <a:t> </a:t>
          </a:r>
          <a:r>
            <a:rPr lang="en-US" dirty="0" err="1"/>
            <a:t>orice</a:t>
          </a:r>
          <a:r>
            <a:rPr lang="en-US" dirty="0"/>
            <a:t> alt </a:t>
          </a:r>
          <a:r>
            <a:rPr lang="en-US" dirty="0" err="1"/>
            <a:t>profesionist</a:t>
          </a:r>
          <a:r>
            <a:rPr lang="en-US" dirty="0"/>
            <a:t> cu </a:t>
          </a:r>
          <a:r>
            <a:rPr lang="en-US" dirty="0" err="1"/>
            <a:t>aceasta</a:t>
          </a:r>
          <a:r>
            <a:rPr lang="en-US" dirty="0"/>
            <a:t> </a:t>
          </a:r>
          <a:r>
            <a:rPr lang="en-US" dirty="0" err="1"/>
            <a:t>specializare</a:t>
          </a:r>
          <a:r>
            <a:rPr lang="en-US" dirty="0"/>
            <a:t> de </a:t>
          </a:r>
          <a:r>
            <a:rPr lang="en-US" dirty="0" err="1"/>
            <a:t>nutritie</a:t>
          </a:r>
          <a:r>
            <a:rPr lang="en-US" dirty="0"/>
            <a:t> </a:t>
          </a:r>
          <a:r>
            <a:rPr lang="en-US" dirty="0" err="1"/>
            <a:t>sanatoasa</a:t>
          </a:r>
          <a:r>
            <a:rPr lang="en-US" dirty="0"/>
            <a:t> </a:t>
          </a:r>
          <a:r>
            <a:rPr lang="en-US" dirty="0" err="1"/>
            <a:t>si</a:t>
          </a:r>
          <a:r>
            <a:rPr lang="en-US" dirty="0"/>
            <a:t> pe </a:t>
          </a:r>
          <a:r>
            <a:rPr lang="en-US" dirty="0" err="1"/>
            <a:t>conditia</a:t>
          </a:r>
          <a:r>
            <a:rPr lang="en-US" dirty="0"/>
            <a:t> </a:t>
          </a:r>
          <a:r>
            <a:rPr lang="en-US" dirty="0" err="1"/>
            <a:t>respectiva</a:t>
          </a:r>
          <a:endParaRPr lang="en-US" dirty="0"/>
        </a:p>
      </dgm:t>
    </dgm:pt>
    <dgm:pt modelId="{FFC2A905-E1DA-4993-8366-9CC56A874169}" type="parTrans" cxnId="{459D6B47-FF28-4FAB-9570-9514341C814C}">
      <dgm:prSet/>
      <dgm:spPr/>
      <dgm:t>
        <a:bodyPr/>
        <a:lstStyle/>
        <a:p>
          <a:endParaRPr lang="en-US"/>
        </a:p>
      </dgm:t>
    </dgm:pt>
    <dgm:pt modelId="{85AA734E-7EB7-497D-B546-1D3D9682BF25}" type="sibTrans" cxnId="{459D6B47-FF28-4FAB-9570-9514341C814C}">
      <dgm:prSet/>
      <dgm:spPr/>
      <dgm:t>
        <a:bodyPr/>
        <a:lstStyle/>
        <a:p>
          <a:endParaRPr lang="en-US"/>
        </a:p>
      </dgm:t>
    </dgm:pt>
    <dgm:pt modelId="{E40D111E-DE41-49C7-9623-6D8495150DC3}">
      <dgm:prSet/>
      <dgm:spPr/>
      <dgm:t>
        <a:bodyPr/>
        <a:lstStyle/>
        <a:p>
          <a:r>
            <a:rPr lang="en-US" dirty="0" err="1"/>
            <a:t>Vor</a:t>
          </a:r>
          <a:r>
            <a:rPr lang="en-US" dirty="0"/>
            <a:t> </a:t>
          </a:r>
          <a:r>
            <a:rPr lang="en-US" dirty="0" err="1"/>
            <a:t>discuta</a:t>
          </a:r>
          <a:r>
            <a:rPr lang="en-US" dirty="0"/>
            <a:t> </a:t>
          </a:r>
          <a:r>
            <a:rPr lang="en-US" dirty="0" err="1"/>
            <a:t>despre</a:t>
          </a:r>
          <a:r>
            <a:rPr lang="en-US" dirty="0"/>
            <a:t> </a:t>
          </a:r>
          <a:r>
            <a:rPr lang="en-US" dirty="0" err="1"/>
            <a:t>principiile</a:t>
          </a:r>
          <a:r>
            <a:rPr lang="en-US" dirty="0"/>
            <a:t> </a:t>
          </a:r>
          <a:r>
            <a:rPr lang="en-US" dirty="0" err="1"/>
            <a:t>nutritionale</a:t>
          </a:r>
          <a:r>
            <a:rPr lang="en-US" dirty="0"/>
            <a:t> de </a:t>
          </a:r>
          <a:r>
            <a:rPr lang="en-US" dirty="0" err="1"/>
            <a:t>baza</a:t>
          </a:r>
          <a:r>
            <a:rPr lang="en-US" dirty="0"/>
            <a:t> , cu specific pe </a:t>
          </a:r>
          <a:r>
            <a:rPr lang="en-US" dirty="0" err="1"/>
            <a:t>boala</a:t>
          </a:r>
          <a:r>
            <a:rPr lang="en-US" dirty="0"/>
            <a:t> </a:t>
          </a:r>
          <a:r>
            <a:rPr lang="en-US" dirty="0" err="1"/>
            <a:t>sa</a:t>
          </a:r>
          <a:r>
            <a:rPr lang="en-US" dirty="0"/>
            <a:t>. </a:t>
          </a:r>
        </a:p>
      </dgm:t>
    </dgm:pt>
    <dgm:pt modelId="{B2CDB4E3-E82D-4FE6-864F-9D350B03D86F}" type="parTrans" cxnId="{5AA7AF3F-FA46-49E2-AD86-545E028BDBB0}">
      <dgm:prSet/>
      <dgm:spPr/>
      <dgm:t>
        <a:bodyPr/>
        <a:lstStyle/>
        <a:p>
          <a:endParaRPr lang="en-US"/>
        </a:p>
      </dgm:t>
    </dgm:pt>
    <dgm:pt modelId="{64926124-33BA-4DE5-A33C-34326DBBEFFA}" type="sibTrans" cxnId="{5AA7AF3F-FA46-49E2-AD86-545E028BDBB0}">
      <dgm:prSet/>
      <dgm:spPr/>
      <dgm:t>
        <a:bodyPr/>
        <a:lstStyle/>
        <a:p>
          <a:endParaRPr lang="en-US"/>
        </a:p>
      </dgm:t>
    </dgm:pt>
    <dgm:pt modelId="{EE6F327F-E32C-40D8-9778-FCCC749F5105}">
      <dgm:prSet/>
      <dgm:spPr/>
      <dgm:t>
        <a:bodyPr/>
        <a:lstStyle/>
        <a:p>
          <a:r>
            <a:rPr lang="en-US" dirty="0" err="1"/>
            <a:t>Va</a:t>
          </a:r>
          <a:r>
            <a:rPr lang="en-US" dirty="0"/>
            <a:t> </a:t>
          </a:r>
          <a:r>
            <a:rPr lang="en-US" dirty="0" err="1"/>
            <a:t>asista</a:t>
          </a:r>
          <a:r>
            <a:rPr lang="en-US" dirty="0"/>
            <a:t> cu </a:t>
          </a:r>
          <a:r>
            <a:rPr lang="en-US" dirty="0" err="1"/>
            <a:t>controlul</a:t>
          </a:r>
          <a:r>
            <a:rPr lang="en-US" dirty="0"/>
            <a:t> </a:t>
          </a:r>
          <a:r>
            <a:rPr lang="en-US" dirty="0" err="1"/>
            <a:t>greutatii</a:t>
          </a:r>
          <a:r>
            <a:rPr lang="en-US" dirty="0"/>
            <a:t> </a:t>
          </a:r>
          <a:r>
            <a:rPr lang="en-US" dirty="0" err="1"/>
            <a:t>si</a:t>
          </a:r>
          <a:r>
            <a:rPr lang="en-US" dirty="0"/>
            <a:t> </a:t>
          </a:r>
          <a:r>
            <a:rPr lang="en-US" dirty="0" err="1"/>
            <a:t>scaderea</a:t>
          </a:r>
          <a:r>
            <a:rPr lang="en-US" dirty="0"/>
            <a:t> </a:t>
          </a:r>
          <a:r>
            <a:rPr lang="en-US" dirty="0" err="1"/>
            <a:t>ei</a:t>
          </a:r>
          <a:r>
            <a:rPr lang="en-US" dirty="0"/>
            <a:t> , </a:t>
          </a:r>
          <a:r>
            <a:rPr lang="en-US" dirty="0" err="1"/>
            <a:t>daca</a:t>
          </a:r>
          <a:r>
            <a:rPr lang="en-US" dirty="0"/>
            <a:t> </a:t>
          </a:r>
          <a:r>
            <a:rPr lang="en-US" dirty="0" err="1"/>
            <a:t>pacientul</a:t>
          </a:r>
          <a:r>
            <a:rPr lang="en-US" dirty="0"/>
            <a:t> are </a:t>
          </a:r>
          <a:r>
            <a:rPr lang="en-US" dirty="0" err="1"/>
            <a:t>greutate</a:t>
          </a:r>
          <a:r>
            <a:rPr lang="en-US" dirty="0"/>
            <a:t> </a:t>
          </a:r>
          <a:r>
            <a:rPr lang="en-US" dirty="0" err="1"/>
            <a:t>ridicata</a:t>
          </a:r>
          <a:r>
            <a:rPr lang="en-US" dirty="0"/>
            <a:t>.</a:t>
          </a:r>
        </a:p>
      </dgm:t>
    </dgm:pt>
    <dgm:pt modelId="{A9708182-B060-4BA2-AF95-C3DED6AF489D}" type="parTrans" cxnId="{A4BCB77F-457E-42DB-9CD5-3C0DE3EE1C84}">
      <dgm:prSet/>
      <dgm:spPr/>
      <dgm:t>
        <a:bodyPr/>
        <a:lstStyle/>
        <a:p>
          <a:endParaRPr lang="en-US"/>
        </a:p>
      </dgm:t>
    </dgm:pt>
    <dgm:pt modelId="{61DB55BE-8DD0-47A2-A41D-E6B675A9C4BD}" type="sibTrans" cxnId="{A4BCB77F-457E-42DB-9CD5-3C0DE3EE1C84}">
      <dgm:prSet/>
      <dgm:spPr/>
      <dgm:t>
        <a:bodyPr/>
        <a:lstStyle/>
        <a:p>
          <a:endParaRPr lang="en-US"/>
        </a:p>
      </dgm:t>
    </dgm:pt>
    <dgm:pt modelId="{FEB02143-0976-4DDC-824B-4C9823B6A8F9}" type="pres">
      <dgm:prSet presAssocID="{0B967048-1311-44CF-9522-8AC546BEB95F}" presName="diagram" presStyleCnt="0">
        <dgm:presLayoutVars>
          <dgm:dir/>
          <dgm:resizeHandles val="exact"/>
        </dgm:presLayoutVars>
      </dgm:prSet>
      <dgm:spPr/>
    </dgm:pt>
    <dgm:pt modelId="{828DABEA-DF11-4057-95B4-9081464EF19D}" type="pres">
      <dgm:prSet presAssocID="{5CD080FF-5097-4F7C-BA75-90A9BBB18484}" presName="node" presStyleLbl="node1" presStyleIdx="0" presStyleCnt="5">
        <dgm:presLayoutVars>
          <dgm:bulletEnabled val="1"/>
        </dgm:presLayoutVars>
      </dgm:prSet>
      <dgm:spPr/>
    </dgm:pt>
    <dgm:pt modelId="{EF6C8780-7FB7-4B5D-931A-EB0BABCE09EB}" type="pres">
      <dgm:prSet presAssocID="{8D71E90F-A8E6-4680-89E6-F1EF0A2885CC}" presName="sibTrans" presStyleCnt="0"/>
      <dgm:spPr/>
    </dgm:pt>
    <dgm:pt modelId="{57B7D7AA-5279-4F9A-B480-589EB45FC5AB}" type="pres">
      <dgm:prSet presAssocID="{9EB9AE6D-CF5D-4DBD-BB62-7AA86BD3CE04}" presName="node" presStyleLbl="node1" presStyleIdx="1" presStyleCnt="5">
        <dgm:presLayoutVars>
          <dgm:bulletEnabled val="1"/>
        </dgm:presLayoutVars>
      </dgm:prSet>
      <dgm:spPr/>
    </dgm:pt>
    <dgm:pt modelId="{22AF5B6D-4604-42BA-8C5E-E180CD9677EF}" type="pres">
      <dgm:prSet presAssocID="{A735FE7B-F4B2-4826-AAEE-6342CD17B34B}" presName="sibTrans" presStyleCnt="0"/>
      <dgm:spPr/>
    </dgm:pt>
    <dgm:pt modelId="{6BC65A89-2726-4814-B513-D95627981DBD}" type="pres">
      <dgm:prSet presAssocID="{252DA09E-24B2-45F7-B8B8-69FD6E92C815}" presName="node" presStyleLbl="node1" presStyleIdx="2" presStyleCnt="5">
        <dgm:presLayoutVars>
          <dgm:bulletEnabled val="1"/>
        </dgm:presLayoutVars>
      </dgm:prSet>
      <dgm:spPr/>
    </dgm:pt>
    <dgm:pt modelId="{17A12BD5-A190-447A-A6DF-28EC0828F760}" type="pres">
      <dgm:prSet presAssocID="{85AA734E-7EB7-497D-B546-1D3D9682BF25}" presName="sibTrans" presStyleCnt="0"/>
      <dgm:spPr/>
    </dgm:pt>
    <dgm:pt modelId="{6FAB4A95-3052-488E-8693-1C6CAC1DB3AC}" type="pres">
      <dgm:prSet presAssocID="{E40D111E-DE41-49C7-9623-6D8495150DC3}" presName="node" presStyleLbl="node1" presStyleIdx="3" presStyleCnt="5">
        <dgm:presLayoutVars>
          <dgm:bulletEnabled val="1"/>
        </dgm:presLayoutVars>
      </dgm:prSet>
      <dgm:spPr/>
    </dgm:pt>
    <dgm:pt modelId="{451EBF1C-0A9E-4661-8244-20FA1FDD4030}" type="pres">
      <dgm:prSet presAssocID="{64926124-33BA-4DE5-A33C-34326DBBEFFA}" presName="sibTrans" presStyleCnt="0"/>
      <dgm:spPr/>
    </dgm:pt>
    <dgm:pt modelId="{7D274CE0-2D09-4B5F-9A94-899356D19E9A}" type="pres">
      <dgm:prSet presAssocID="{EE6F327F-E32C-40D8-9778-FCCC749F5105}" presName="node" presStyleLbl="node1" presStyleIdx="4" presStyleCnt="5">
        <dgm:presLayoutVars>
          <dgm:bulletEnabled val="1"/>
        </dgm:presLayoutVars>
      </dgm:prSet>
      <dgm:spPr/>
    </dgm:pt>
  </dgm:ptLst>
  <dgm:cxnLst>
    <dgm:cxn modelId="{FA8ED929-E094-4B5B-9469-57CC5C8964D2}" type="presOf" srcId="{0B967048-1311-44CF-9522-8AC546BEB95F}" destId="{FEB02143-0976-4DDC-824B-4C9823B6A8F9}" srcOrd="0" destOrd="0" presId="urn:microsoft.com/office/officeart/2005/8/layout/default"/>
    <dgm:cxn modelId="{5B7A5A2A-8E7B-49E0-8B22-D16EF57CAD55}" type="presOf" srcId="{5CD080FF-5097-4F7C-BA75-90A9BBB18484}" destId="{828DABEA-DF11-4057-95B4-9081464EF19D}" srcOrd="0" destOrd="0" presId="urn:microsoft.com/office/officeart/2005/8/layout/default"/>
    <dgm:cxn modelId="{5AA7AF3F-FA46-49E2-AD86-545E028BDBB0}" srcId="{0B967048-1311-44CF-9522-8AC546BEB95F}" destId="{E40D111E-DE41-49C7-9623-6D8495150DC3}" srcOrd="3" destOrd="0" parTransId="{B2CDB4E3-E82D-4FE6-864F-9D350B03D86F}" sibTransId="{64926124-33BA-4DE5-A33C-34326DBBEFFA}"/>
    <dgm:cxn modelId="{459D6B47-FF28-4FAB-9570-9514341C814C}" srcId="{0B967048-1311-44CF-9522-8AC546BEB95F}" destId="{252DA09E-24B2-45F7-B8B8-69FD6E92C815}" srcOrd="2" destOrd="0" parTransId="{FFC2A905-E1DA-4993-8366-9CC56A874169}" sibTransId="{85AA734E-7EB7-497D-B546-1D3D9682BF25}"/>
    <dgm:cxn modelId="{99E9C470-A0ED-41EB-9ED3-0E8062B27697}" srcId="{0B967048-1311-44CF-9522-8AC546BEB95F}" destId="{9EB9AE6D-CF5D-4DBD-BB62-7AA86BD3CE04}" srcOrd="1" destOrd="0" parTransId="{B46B5167-7E49-4272-B2ED-FFB334BADBD8}" sibTransId="{A735FE7B-F4B2-4826-AAEE-6342CD17B34B}"/>
    <dgm:cxn modelId="{A4BCB77F-457E-42DB-9CD5-3C0DE3EE1C84}" srcId="{0B967048-1311-44CF-9522-8AC546BEB95F}" destId="{EE6F327F-E32C-40D8-9778-FCCC749F5105}" srcOrd="4" destOrd="0" parTransId="{A9708182-B060-4BA2-AF95-C3DED6AF489D}" sibTransId="{61DB55BE-8DD0-47A2-A41D-E6B675A9C4BD}"/>
    <dgm:cxn modelId="{E11E0997-A40E-430F-B01A-3215C696458C}" type="presOf" srcId="{252DA09E-24B2-45F7-B8B8-69FD6E92C815}" destId="{6BC65A89-2726-4814-B513-D95627981DBD}" srcOrd="0" destOrd="0" presId="urn:microsoft.com/office/officeart/2005/8/layout/default"/>
    <dgm:cxn modelId="{57C370AD-6A93-4E8E-A70E-1054F0040B92}" type="presOf" srcId="{EE6F327F-E32C-40D8-9778-FCCC749F5105}" destId="{7D274CE0-2D09-4B5F-9A94-899356D19E9A}" srcOrd="0" destOrd="0" presId="urn:microsoft.com/office/officeart/2005/8/layout/default"/>
    <dgm:cxn modelId="{DFF75DD3-6A38-4D04-B60D-229F5CFC8C1F}" type="presOf" srcId="{E40D111E-DE41-49C7-9623-6D8495150DC3}" destId="{6FAB4A95-3052-488E-8693-1C6CAC1DB3AC}" srcOrd="0" destOrd="0" presId="urn:microsoft.com/office/officeart/2005/8/layout/default"/>
    <dgm:cxn modelId="{9336A5E6-9AE2-466B-907D-C9C876978A56}" srcId="{0B967048-1311-44CF-9522-8AC546BEB95F}" destId="{5CD080FF-5097-4F7C-BA75-90A9BBB18484}" srcOrd="0" destOrd="0" parTransId="{65F31CB7-3C8D-4F2E-81C9-EC0AE5A20266}" sibTransId="{8D71E90F-A8E6-4680-89E6-F1EF0A2885CC}"/>
    <dgm:cxn modelId="{3EB99DEF-100D-4393-9473-4906961E22F8}" type="presOf" srcId="{9EB9AE6D-CF5D-4DBD-BB62-7AA86BD3CE04}" destId="{57B7D7AA-5279-4F9A-B480-589EB45FC5AB}" srcOrd="0" destOrd="0" presId="urn:microsoft.com/office/officeart/2005/8/layout/default"/>
    <dgm:cxn modelId="{23F59675-F0BD-4E73-88AE-129CE1E1B654}" type="presParOf" srcId="{FEB02143-0976-4DDC-824B-4C9823B6A8F9}" destId="{828DABEA-DF11-4057-95B4-9081464EF19D}" srcOrd="0" destOrd="0" presId="urn:microsoft.com/office/officeart/2005/8/layout/default"/>
    <dgm:cxn modelId="{66D96FA8-2EE2-4B73-9567-30EF27D9B824}" type="presParOf" srcId="{FEB02143-0976-4DDC-824B-4C9823B6A8F9}" destId="{EF6C8780-7FB7-4B5D-931A-EB0BABCE09EB}" srcOrd="1" destOrd="0" presId="urn:microsoft.com/office/officeart/2005/8/layout/default"/>
    <dgm:cxn modelId="{7568A240-BA39-44D2-A6C1-B626D5CA81FA}" type="presParOf" srcId="{FEB02143-0976-4DDC-824B-4C9823B6A8F9}" destId="{57B7D7AA-5279-4F9A-B480-589EB45FC5AB}" srcOrd="2" destOrd="0" presId="urn:microsoft.com/office/officeart/2005/8/layout/default"/>
    <dgm:cxn modelId="{DF19338B-BE74-4E08-8D73-E8341AFE2D79}" type="presParOf" srcId="{FEB02143-0976-4DDC-824B-4C9823B6A8F9}" destId="{22AF5B6D-4604-42BA-8C5E-E180CD9677EF}" srcOrd="3" destOrd="0" presId="urn:microsoft.com/office/officeart/2005/8/layout/default"/>
    <dgm:cxn modelId="{BFF729C0-5FCD-4891-BB96-1A2268C321B0}" type="presParOf" srcId="{FEB02143-0976-4DDC-824B-4C9823B6A8F9}" destId="{6BC65A89-2726-4814-B513-D95627981DBD}" srcOrd="4" destOrd="0" presId="urn:microsoft.com/office/officeart/2005/8/layout/default"/>
    <dgm:cxn modelId="{B69D542B-D993-4519-B4AF-8ACB27CF3CAA}" type="presParOf" srcId="{FEB02143-0976-4DDC-824B-4C9823B6A8F9}" destId="{17A12BD5-A190-447A-A6DF-28EC0828F760}" srcOrd="5" destOrd="0" presId="urn:microsoft.com/office/officeart/2005/8/layout/default"/>
    <dgm:cxn modelId="{650DAD01-255E-4834-82E9-4A3504805D2B}" type="presParOf" srcId="{FEB02143-0976-4DDC-824B-4C9823B6A8F9}" destId="{6FAB4A95-3052-488E-8693-1C6CAC1DB3AC}" srcOrd="6" destOrd="0" presId="urn:microsoft.com/office/officeart/2005/8/layout/default"/>
    <dgm:cxn modelId="{8AF5F57B-564A-4BA1-B739-758504EF55A8}" type="presParOf" srcId="{FEB02143-0976-4DDC-824B-4C9823B6A8F9}" destId="{451EBF1C-0A9E-4661-8244-20FA1FDD4030}" srcOrd="7" destOrd="0" presId="urn:microsoft.com/office/officeart/2005/8/layout/default"/>
    <dgm:cxn modelId="{3704ABD8-6C2D-4544-9842-0070DCAAF659}" type="presParOf" srcId="{FEB02143-0976-4DDC-824B-4C9823B6A8F9}" destId="{7D274CE0-2D09-4B5F-9A94-899356D19E9A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DCCB4E2-D5BD-4ED3-A07F-5DB391957955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666ADE32-A12C-497B-9193-42829F1EBC27}">
      <dgm:prSet/>
      <dgm:spPr/>
      <dgm:t>
        <a:bodyPr/>
        <a:lstStyle/>
        <a:p>
          <a:r>
            <a:rPr lang="en-US" dirty="0" err="1"/>
            <a:t>Pentru</a:t>
          </a:r>
          <a:r>
            <a:rPr lang="en-US" dirty="0"/>
            <a:t> </a:t>
          </a:r>
          <a:r>
            <a:rPr lang="en-US" dirty="0" err="1"/>
            <a:t>categoriile</a:t>
          </a:r>
          <a:r>
            <a:rPr lang="en-US" dirty="0"/>
            <a:t> </a:t>
          </a:r>
          <a:r>
            <a:rPr lang="en-US" dirty="0" err="1"/>
            <a:t>defavorizate</a:t>
          </a:r>
          <a:r>
            <a:rPr lang="en-US" dirty="0"/>
            <a:t> : </a:t>
          </a:r>
          <a:r>
            <a:rPr lang="en-US" dirty="0" err="1"/>
            <a:t>facuta</a:t>
          </a:r>
          <a:r>
            <a:rPr lang="en-US" dirty="0"/>
            <a:t> de un </a:t>
          </a:r>
          <a:r>
            <a:rPr lang="en-US" dirty="0" err="1"/>
            <a:t>asistent</a:t>
          </a:r>
          <a:r>
            <a:rPr lang="en-US" dirty="0"/>
            <a:t> social, </a:t>
          </a:r>
          <a:r>
            <a:rPr lang="en-US" dirty="0" err="1"/>
            <a:t>si</a:t>
          </a:r>
          <a:r>
            <a:rPr lang="en-US" dirty="0"/>
            <a:t> un consultant </a:t>
          </a:r>
          <a:r>
            <a:rPr lang="en-US" dirty="0" err="1"/>
            <a:t>financiar</a:t>
          </a:r>
          <a:r>
            <a:rPr lang="en-US" dirty="0"/>
            <a:t>. </a:t>
          </a:r>
        </a:p>
      </dgm:t>
    </dgm:pt>
    <dgm:pt modelId="{E82E1D4E-5726-44C1-9A82-BA7008B4B4D4}" type="parTrans" cxnId="{C1FDB4EE-91B5-4EA6-8908-DBF63403A3C5}">
      <dgm:prSet/>
      <dgm:spPr/>
      <dgm:t>
        <a:bodyPr/>
        <a:lstStyle/>
        <a:p>
          <a:endParaRPr lang="en-US"/>
        </a:p>
      </dgm:t>
    </dgm:pt>
    <dgm:pt modelId="{7023B7C6-EFEB-4AF8-B257-14829F5ADCC5}" type="sibTrans" cxnId="{C1FDB4EE-91B5-4EA6-8908-DBF63403A3C5}">
      <dgm:prSet/>
      <dgm:spPr/>
      <dgm:t>
        <a:bodyPr/>
        <a:lstStyle/>
        <a:p>
          <a:endParaRPr lang="en-US"/>
        </a:p>
      </dgm:t>
    </dgm:pt>
    <dgm:pt modelId="{BC8A97F7-2F4A-4712-9F59-6CA968B4BE93}">
      <dgm:prSet/>
      <dgm:spPr/>
      <dgm:t>
        <a:bodyPr/>
        <a:lstStyle/>
        <a:p>
          <a:r>
            <a:rPr lang="en-US"/>
            <a:t>Va aborda greutatile sociale, legate de bani, job si locuinta.</a:t>
          </a:r>
        </a:p>
      </dgm:t>
    </dgm:pt>
    <dgm:pt modelId="{76B75B7F-6D6A-42A8-A4D0-2DE369A458A6}" type="parTrans" cxnId="{6E88026B-39EB-4703-9400-16BEDDA9A5AC}">
      <dgm:prSet/>
      <dgm:spPr/>
      <dgm:t>
        <a:bodyPr/>
        <a:lstStyle/>
        <a:p>
          <a:endParaRPr lang="en-US"/>
        </a:p>
      </dgm:t>
    </dgm:pt>
    <dgm:pt modelId="{7368103F-158D-4F6F-BE26-CE0851DBABCF}" type="sibTrans" cxnId="{6E88026B-39EB-4703-9400-16BEDDA9A5AC}">
      <dgm:prSet/>
      <dgm:spPr/>
      <dgm:t>
        <a:bodyPr/>
        <a:lstStyle/>
        <a:p>
          <a:endParaRPr lang="en-US"/>
        </a:p>
      </dgm:t>
    </dgm:pt>
    <dgm:pt modelId="{6F52DC0C-D86C-4B5F-B235-D3043FA72D4A}">
      <dgm:prSet/>
      <dgm:spPr/>
      <dgm:t>
        <a:bodyPr/>
        <a:lstStyle/>
        <a:p>
          <a:r>
            <a:rPr lang="en-US"/>
            <a:t>Acest department va fi conectat cu programe locale private si guvernamentale de finantare si locuinta.</a:t>
          </a:r>
        </a:p>
      </dgm:t>
    </dgm:pt>
    <dgm:pt modelId="{067442AB-B2D9-465D-BC21-CA07FFDEA625}" type="parTrans" cxnId="{1035FA68-778B-48A6-9418-49B423BCC9DD}">
      <dgm:prSet/>
      <dgm:spPr/>
      <dgm:t>
        <a:bodyPr/>
        <a:lstStyle/>
        <a:p>
          <a:endParaRPr lang="en-US"/>
        </a:p>
      </dgm:t>
    </dgm:pt>
    <dgm:pt modelId="{7D152E54-0F47-46AC-B7F4-843F458D442C}" type="sibTrans" cxnId="{1035FA68-778B-48A6-9418-49B423BCC9DD}">
      <dgm:prSet/>
      <dgm:spPr/>
      <dgm:t>
        <a:bodyPr/>
        <a:lstStyle/>
        <a:p>
          <a:endParaRPr lang="en-US"/>
        </a:p>
      </dgm:t>
    </dgm:pt>
    <dgm:pt modelId="{F0C1914F-7133-4326-8DFB-D1DBDEAAFC2E}">
      <dgm:prSet/>
      <dgm:spPr/>
      <dgm:t>
        <a:bodyPr/>
        <a:lstStyle/>
        <a:p>
          <a:r>
            <a:rPr lang="en-US" dirty="0" err="1"/>
            <a:t>Asistenta</a:t>
          </a:r>
          <a:r>
            <a:rPr lang="en-US" dirty="0"/>
            <a:t> de job- in </a:t>
          </a:r>
          <a:r>
            <a:rPr lang="en-US" dirty="0" err="1"/>
            <a:t>cazul</a:t>
          </a:r>
          <a:r>
            <a:rPr lang="en-US" dirty="0"/>
            <a:t> in care </a:t>
          </a:r>
          <a:r>
            <a:rPr lang="en-US" dirty="0" err="1"/>
            <a:t>pacientul</a:t>
          </a:r>
          <a:r>
            <a:rPr lang="en-US" dirty="0"/>
            <a:t> nu are job </a:t>
          </a:r>
          <a:r>
            <a:rPr lang="en-US" dirty="0" err="1"/>
            <a:t>sau</a:t>
          </a:r>
          <a:r>
            <a:rPr lang="en-US" dirty="0"/>
            <a:t> are un job </a:t>
          </a:r>
          <a:r>
            <a:rPr lang="en-US" dirty="0" err="1"/>
            <a:t>nepotrivit</a:t>
          </a:r>
          <a:r>
            <a:rPr lang="en-US" dirty="0"/>
            <a:t> </a:t>
          </a:r>
          <a:r>
            <a:rPr lang="en-US" dirty="0" err="1"/>
            <a:t>pentru</a:t>
          </a:r>
          <a:r>
            <a:rPr lang="en-US" dirty="0"/>
            <a:t> </a:t>
          </a:r>
          <a:r>
            <a:rPr lang="en-US" dirty="0" err="1"/>
            <a:t>conditia</a:t>
          </a:r>
          <a:r>
            <a:rPr lang="en-US" dirty="0"/>
            <a:t> </a:t>
          </a:r>
          <a:r>
            <a:rPr lang="en-US" dirty="0" err="1"/>
            <a:t>lui</a:t>
          </a:r>
          <a:r>
            <a:rPr lang="en-US" dirty="0"/>
            <a:t> </a:t>
          </a:r>
          <a:r>
            <a:rPr lang="en-US" dirty="0" err="1"/>
            <a:t>sau</a:t>
          </a:r>
          <a:r>
            <a:rPr lang="en-US" dirty="0"/>
            <a:t> </a:t>
          </a:r>
          <a:r>
            <a:rPr lang="en-US" dirty="0" err="1"/>
            <a:t>alte</a:t>
          </a:r>
          <a:r>
            <a:rPr lang="en-US" dirty="0"/>
            <a:t> motive.</a:t>
          </a:r>
        </a:p>
      </dgm:t>
    </dgm:pt>
    <dgm:pt modelId="{870991FE-FED6-4AC7-B717-0AC866D6BA08}" type="parTrans" cxnId="{DE8BC028-28AD-4EEB-AA60-F28A43976DDC}">
      <dgm:prSet/>
      <dgm:spPr/>
      <dgm:t>
        <a:bodyPr/>
        <a:lstStyle/>
        <a:p>
          <a:endParaRPr lang="en-US"/>
        </a:p>
      </dgm:t>
    </dgm:pt>
    <dgm:pt modelId="{42DE510C-1344-4E87-970F-21796DA459B6}" type="sibTrans" cxnId="{DE8BC028-28AD-4EEB-AA60-F28A43976DDC}">
      <dgm:prSet/>
      <dgm:spPr/>
      <dgm:t>
        <a:bodyPr/>
        <a:lstStyle/>
        <a:p>
          <a:endParaRPr lang="en-US"/>
        </a:p>
      </dgm:t>
    </dgm:pt>
    <dgm:pt modelId="{B2E6FDDC-402A-446A-B230-BB14F9C2762F}" type="pres">
      <dgm:prSet presAssocID="{6DCCB4E2-D5BD-4ED3-A07F-5DB391957955}" presName="root" presStyleCnt="0">
        <dgm:presLayoutVars>
          <dgm:dir/>
          <dgm:resizeHandles val="exact"/>
        </dgm:presLayoutVars>
      </dgm:prSet>
      <dgm:spPr/>
    </dgm:pt>
    <dgm:pt modelId="{E7DFFAE8-1CD4-4111-B627-138F246D50D8}" type="pres">
      <dgm:prSet presAssocID="{6DCCB4E2-D5BD-4ED3-A07F-5DB391957955}" presName="container" presStyleCnt="0">
        <dgm:presLayoutVars>
          <dgm:dir/>
          <dgm:resizeHandles val="exact"/>
        </dgm:presLayoutVars>
      </dgm:prSet>
      <dgm:spPr/>
    </dgm:pt>
    <dgm:pt modelId="{C1C7CEEF-6459-483C-A93B-662763791701}" type="pres">
      <dgm:prSet presAssocID="{666ADE32-A12C-497B-9193-42829F1EBC27}" presName="compNode" presStyleCnt="0"/>
      <dgm:spPr/>
    </dgm:pt>
    <dgm:pt modelId="{0ADAA30F-0499-4217-AA0E-24CEBDEA37D1}" type="pres">
      <dgm:prSet presAssocID="{666ADE32-A12C-497B-9193-42829F1EBC27}" presName="iconBgRect" presStyleLbl="bgShp" presStyleIdx="0" presStyleCnt="4"/>
      <dgm:spPr/>
    </dgm:pt>
    <dgm:pt modelId="{9E4AA347-EEFC-48E1-B77F-F4BAE2B915F4}" type="pres">
      <dgm:prSet presAssocID="{666ADE32-A12C-497B-9193-42829F1EBC27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ngue"/>
        </a:ext>
      </dgm:extLst>
    </dgm:pt>
    <dgm:pt modelId="{FF7AF77C-59A4-40F4-9E76-41F4C2C3472F}" type="pres">
      <dgm:prSet presAssocID="{666ADE32-A12C-497B-9193-42829F1EBC27}" presName="spaceRect" presStyleCnt="0"/>
      <dgm:spPr/>
    </dgm:pt>
    <dgm:pt modelId="{83196D2C-3B05-41CB-B07C-7B23F467D085}" type="pres">
      <dgm:prSet presAssocID="{666ADE32-A12C-497B-9193-42829F1EBC27}" presName="textRect" presStyleLbl="revTx" presStyleIdx="0" presStyleCnt="4">
        <dgm:presLayoutVars>
          <dgm:chMax val="1"/>
          <dgm:chPref val="1"/>
        </dgm:presLayoutVars>
      </dgm:prSet>
      <dgm:spPr/>
    </dgm:pt>
    <dgm:pt modelId="{DF4B8912-9BB0-4E4E-AD5D-EB14F89FEF99}" type="pres">
      <dgm:prSet presAssocID="{7023B7C6-EFEB-4AF8-B257-14829F5ADCC5}" presName="sibTrans" presStyleLbl="sibTrans2D1" presStyleIdx="0" presStyleCnt="0"/>
      <dgm:spPr/>
    </dgm:pt>
    <dgm:pt modelId="{EBBBCBD7-EBC5-4A4B-B77F-74BADC08B8C5}" type="pres">
      <dgm:prSet presAssocID="{BC8A97F7-2F4A-4712-9F59-6CA968B4BE93}" presName="compNode" presStyleCnt="0"/>
      <dgm:spPr/>
    </dgm:pt>
    <dgm:pt modelId="{F2519076-5CDB-4AC0-8AF5-F9A9A168B166}" type="pres">
      <dgm:prSet presAssocID="{BC8A97F7-2F4A-4712-9F59-6CA968B4BE93}" presName="iconBgRect" presStyleLbl="bgShp" presStyleIdx="1" presStyleCnt="4"/>
      <dgm:spPr/>
    </dgm:pt>
    <dgm:pt modelId="{04222C5A-708E-44F7-8D3F-6BE7622A1D8F}" type="pres">
      <dgm:prSet presAssocID="{BC8A97F7-2F4A-4712-9F59-6CA968B4BE93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F2570339-2A8A-4EF6-9709-C19EE7E1E6B0}" type="pres">
      <dgm:prSet presAssocID="{BC8A97F7-2F4A-4712-9F59-6CA968B4BE93}" presName="spaceRect" presStyleCnt="0"/>
      <dgm:spPr/>
    </dgm:pt>
    <dgm:pt modelId="{A0DA400D-DBF1-421A-A285-65134AA66B59}" type="pres">
      <dgm:prSet presAssocID="{BC8A97F7-2F4A-4712-9F59-6CA968B4BE93}" presName="textRect" presStyleLbl="revTx" presStyleIdx="1" presStyleCnt="4">
        <dgm:presLayoutVars>
          <dgm:chMax val="1"/>
          <dgm:chPref val="1"/>
        </dgm:presLayoutVars>
      </dgm:prSet>
      <dgm:spPr/>
    </dgm:pt>
    <dgm:pt modelId="{EC941A47-5B9B-4936-8D40-1F79720C1B02}" type="pres">
      <dgm:prSet presAssocID="{7368103F-158D-4F6F-BE26-CE0851DBABCF}" presName="sibTrans" presStyleLbl="sibTrans2D1" presStyleIdx="0" presStyleCnt="0"/>
      <dgm:spPr/>
    </dgm:pt>
    <dgm:pt modelId="{BA9A81A4-B2C1-449A-B84E-A6AC56E55EB3}" type="pres">
      <dgm:prSet presAssocID="{6F52DC0C-D86C-4B5F-B235-D3043FA72D4A}" presName="compNode" presStyleCnt="0"/>
      <dgm:spPr/>
    </dgm:pt>
    <dgm:pt modelId="{9280B7B7-2461-40B6-876D-FB293EE9781F}" type="pres">
      <dgm:prSet presAssocID="{6F52DC0C-D86C-4B5F-B235-D3043FA72D4A}" presName="iconBgRect" presStyleLbl="bgShp" presStyleIdx="2" presStyleCnt="4"/>
      <dgm:spPr/>
    </dgm:pt>
    <dgm:pt modelId="{AAC95ED7-4550-4F95-A660-2BB02A02FABE}" type="pres">
      <dgm:prSet presAssocID="{6F52DC0C-D86C-4B5F-B235-D3043FA72D4A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7840C9D0-37E6-40E8-AC72-01D76DE9A625}" type="pres">
      <dgm:prSet presAssocID="{6F52DC0C-D86C-4B5F-B235-D3043FA72D4A}" presName="spaceRect" presStyleCnt="0"/>
      <dgm:spPr/>
    </dgm:pt>
    <dgm:pt modelId="{0F593023-33ED-4ED4-B242-C4655C6E159F}" type="pres">
      <dgm:prSet presAssocID="{6F52DC0C-D86C-4B5F-B235-D3043FA72D4A}" presName="textRect" presStyleLbl="revTx" presStyleIdx="2" presStyleCnt="4">
        <dgm:presLayoutVars>
          <dgm:chMax val="1"/>
          <dgm:chPref val="1"/>
        </dgm:presLayoutVars>
      </dgm:prSet>
      <dgm:spPr/>
    </dgm:pt>
    <dgm:pt modelId="{B79BCD25-15DD-41C4-BA39-5535FA1CFD52}" type="pres">
      <dgm:prSet presAssocID="{7D152E54-0F47-46AC-B7F4-843F458D442C}" presName="sibTrans" presStyleLbl="sibTrans2D1" presStyleIdx="0" presStyleCnt="0"/>
      <dgm:spPr/>
    </dgm:pt>
    <dgm:pt modelId="{C0A41998-C0B8-44D6-9B28-4F7E33D36860}" type="pres">
      <dgm:prSet presAssocID="{F0C1914F-7133-4326-8DFB-D1DBDEAAFC2E}" presName="compNode" presStyleCnt="0"/>
      <dgm:spPr/>
    </dgm:pt>
    <dgm:pt modelId="{638CC431-43F1-4E50-B1E0-A202E48A15A3}" type="pres">
      <dgm:prSet presAssocID="{F0C1914F-7133-4326-8DFB-D1DBDEAAFC2E}" presName="iconBgRect" presStyleLbl="bgShp" presStyleIdx="3" presStyleCnt="4"/>
      <dgm:spPr/>
    </dgm:pt>
    <dgm:pt modelId="{0278A9DE-299A-47EE-B6D4-3510A7E95EBD}" type="pres">
      <dgm:prSet presAssocID="{F0C1914F-7133-4326-8DFB-D1DBDEAAFC2E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elder"/>
        </a:ext>
      </dgm:extLst>
    </dgm:pt>
    <dgm:pt modelId="{06303D77-72B2-424F-9A8C-527C9E9A80B7}" type="pres">
      <dgm:prSet presAssocID="{F0C1914F-7133-4326-8DFB-D1DBDEAAFC2E}" presName="spaceRect" presStyleCnt="0"/>
      <dgm:spPr/>
    </dgm:pt>
    <dgm:pt modelId="{FCC0C498-3EFE-4C7C-A53A-3C3EBB77B945}" type="pres">
      <dgm:prSet presAssocID="{F0C1914F-7133-4326-8DFB-D1DBDEAAFC2E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305B7B1A-734B-48A7-B918-1A00C74F159C}" type="presOf" srcId="{666ADE32-A12C-497B-9193-42829F1EBC27}" destId="{83196D2C-3B05-41CB-B07C-7B23F467D085}" srcOrd="0" destOrd="0" presId="urn:microsoft.com/office/officeart/2018/2/layout/IconCircleList"/>
    <dgm:cxn modelId="{67EEF81A-4CE7-4625-A7E2-50F4CB27A30E}" type="presOf" srcId="{7368103F-158D-4F6F-BE26-CE0851DBABCF}" destId="{EC941A47-5B9B-4936-8D40-1F79720C1B02}" srcOrd="0" destOrd="0" presId="urn:microsoft.com/office/officeart/2018/2/layout/IconCircleList"/>
    <dgm:cxn modelId="{DE8BC028-28AD-4EEB-AA60-F28A43976DDC}" srcId="{6DCCB4E2-D5BD-4ED3-A07F-5DB391957955}" destId="{F0C1914F-7133-4326-8DFB-D1DBDEAAFC2E}" srcOrd="3" destOrd="0" parTransId="{870991FE-FED6-4AC7-B717-0AC866D6BA08}" sibTransId="{42DE510C-1344-4E87-970F-21796DA459B6}"/>
    <dgm:cxn modelId="{630D0A31-BBAE-41D3-BC64-142269326F94}" type="presOf" srcId="{BC8A97F7-2F4A-4712-9F59-6CA968B4BE93}" destId="{A0DA400D-DBF1-421A-A285-65134AA66B59}" srcOrd="0" destOrd="0" presId="urn:microsoft.com/office/officeart/2018/2/layout/IconCircleList"/>
    <dgm:cxn modelId="{0B365B34-3E29-40C9-B803-331CB6934647}" type="presOf" srcId="{F0C1914F-7133-4326-8DFB-D1DBDEAAFC2E}" destId="{FCC0C498-3EFE-4C7C-A53A-3C3EBB77B945}" srcOrd="0" destOrd="0" presId="urn:microsoft.com/office/officeart/2018/2/layout/IconCircleList"/>
    <dgm:cxn modelId="{D0DC6165-EFB4-4F3A-9C6D-F6F22939A8B4}" type="presOf" srcId="{6F52DC0C-D86C-4B5F-B235-D3043FA72D4A}" destId="{0F593023-33ED-4ED4-B242-C4655C6E159F}" srcOrd="0" destOrd="0" presId="urn:microsoft.com/office/officeart/2018/2/layout/IconCircleList"/>
    <dgm:cxn modelId="{1035FA68-778B-48A6-9418-49B423BCC9DD}" srcId="{6DCCB4E2-D5BD-4ED3-A07F-5DB391957955}" destId="{6F52DC0C-D86C-4B5F-B235-D3043FA72D4A}" srcOrd="2" destOrd="0" parTransId="{067442AB-B2D9-465D-BC21-CA07FFDEA625}" sibTransId="{7D152E54-0F47-46AC-B7F4-843F458D442C}"/>
    <dgm:cxn modelId="{6E88026B-39EB-4703-9400-16BEDDA9A5AC}" srcId="{6DCCB4E2-D5BD-4ED3-A07F-5DB391957955}" destId="{BC8A97F7-2F4A-4712-9F59-6CA968B4BE93}" srcOrd="1" destOrd="0" parTransId="{76B75B7F-6D6A-42A8-A4D0-2DE369A458A6}" sibTransId="{7368103F-158D-4F6F-BE26-CE0851DBABCF}"/>
    <dgm:cxn modelId="{19FA7859-177B-4F9B-B3D9-297C615D28D6}" type="presOf" srcId="{7D152E54-0F47-46AC-B7F4-843F458D442C}" destId="{B79BCD25-15DD-41C4-BA39-5535FA1CFD52}" srcOrd="0" destOrd="0" presId="urn:microsoft.com/office/officeart/2018/2/layout/IconCircleList"/>
    <dgm:cxn modelId="{A54C9190-EC4A-4AA4-BF14-98ED9716589C}" type="presOf" srcId="{6DCCB4E2-D5BD-4ED3-A07F-5DB391957955}" destId="{B2E6FDDC-402A-446A-B230-BB14F9C2762F}" srcOrd="0" destOrd="0" presId="urn:microsoft.com/office/officeart/2018/2/layout/IconCircleList"/>
    <dgm:cxn modelId="{239C7BD2-311B-4B03-AA33-81CECA40A3EB}" type="presOf" srcId="{7023B7C6-EFEB-4AF8-B257-14829F5ADCC5}" destId="{DF4B8912-9BB0-4E4E-AD5D-EB14F89FEF99}" srcOrd="0" destOrd="0" presId="urn:microsoft.com/office/officeart/2018/2/layout/IconCircleList"/>
    <dgm:cxn modelId="{C1FDB4EE-91B5-4EA6-8908-DBF63403A3C5}" srcId="{6DCCB4E2-D5BD-4ED3-A07F-5DB391957955}" destId="{666ADE32-A12C-497B-9193-42829F1EBC27}" srcOrd="0" destOrd="0" parTransId="{E82E1D4E-5726-44C1-9A82-BA7008B4B4D4}" sibTransId="{7023B7C6-EFEB-4AF8-B257-14829F5ADCC5}"/>
    <dgm:cxn modelId="{9B49F94F-E1AD-438B-BFBF-96040120CC6E}" type="presParOf" srcId="{B2E6FDDC-402A-446A-B230-BB14F9C2762F}" destId="{E7DFFAE8-1CD4-4111-B627-138F246D50D8}" srcOrd="0" destOrd="0" presId="urn:microsoft.com/office/officeart/2018/2/layout/IconCircleList"/>
    <dgm:cxn modelId="{22A23E47-031A-4B91-BADA-D4CDF61BE923}" type="presParOf" srcId="{E7DFFAE8-1CD4-4111-B627-138F246D50D8}" destId="{C1C7CEEF-6459-483C-A93B-662763791701}" srcOrd="0" destOrd="0" presId="urn:microsoft.com/office/officeart/2018/2/layout/IconCircleList"/>
    <dgm:cxn modelId="{194513ED-7206-45AB-9216-2F8953C952F9}" type="presParOf" srcId="{C1C7CEEF-6459-483C-A93B-662763791701}" destId="{0ADAA30F-0499-4217-AA0E-24CEBDEA37D1}" srcOrd="0" destOrd="0" presId="urn:microsoft.com/office/officeart/2018/2/layout/IconCircleList"/>
    <dgm:cxn modelId="{0B70674F-9FDA-4F99-9F43-12A34CFB478D}" type="presParOf" srcId="{C1C7CEEF-6459-483C-A93B-662763791701}" destId="{9E4AA347-EEFC-48E1-B77F-F4BAE2B915F4}" srcOrd="1" destOrd="0" presId="urn:microsoft.com/office/officeart/2018/2/layout/IconCircleList"/>
    <dgm:cxn modelId="{0A281B68-97BA-4920-8027-A29DEF575791}" type="presParOf" srcId="{C1C7CEEF-6459-483C-A93B-662763791701}" destId="{FF7AF77C-59A4-40F4-9E76-41F4C2C3472F}" srcOrd="2" destOrd="0" presId="urn:microsoft.com/office/officeart/2018/2/layout/IconCircleList"/>
    <dgm:cxn modelId="{698BF7F1-7A8B-4520-A37D-7A589F683B19}" type="presParOf" srcId="{C1C7CEEF-6459-483C-A93B-662763791701}" destId="{83196D2C-3B05-41CB-B07C-7B23F467D085}" srcOrd="3" destOrd="0" presId="urn:microsoft.com/office/officeart/2018/2/layout/IconCircleList"/>
    <dgm:cxn modelId="{F679C971-DBA6-413A-B9EF-78CB7976E6FA}" type="presParOf" srcId="{E7DFFAE8-1CD4-4111-B627-138F246D50D8}" destId="{DF4B8912-9BB0-4E4E-AD5D-EB14F89FEF99}" srcOrd="1" destOrd="0" presId="urn:microsoft.com/office/officeart/2018/2/layout/IconCircleList"/>
    <dgm:cxn modelId="{91958860-5E8E-4745-800D-1B4397970C29}" type="presParOf" srcId="{E7DFFAE8-1CD4-4111-B627-138F246D50D8}" destId="{EBBBCBD7-EBC5-4A4B-B77F-74BADC08B8C5}" srcOrd="2" destOrd="0" presId="urn:microsoft.com/office/officeart/2018/2/layout/IconCircleList"/>
    <dgm:cxn modelId="{F544E032-D656-472B-93FA-F7A8A329ED3A}" type="presParOf" srcId="{EBBBCBD7-EBC5-4A4B-B77F-74BADC08B8C5}" destId="{F2519076-5CDB-4AC0-8AF5-F9A9A168B166}" srcOrd="0" destOrd="0" presId="urn:microsoft.com/office/officeart/2018/2/layout/IconCircleList"/>
    <dgm:cxn modelId="{1D227595-A40C-447A-AC6D-13EB74EBF21C}" type="presParOf" srcId="{EBBBCBD7-EBC5-4A4B-B77F-74BADC08B8C5}" destId="{04222C5A-708E-44F7-8D3F-6BE7622A1D8F}" srcOrd="1" destOrd="0" presId="urn:microsoft.com/office/officeart/2018/2/layout/IconCircleList"/>
    <dgm:cxn modelId="{CCDFCF56-D0D9-492A-99F9-6FA4C467066F}" type="presParOf" srcId="{EBBBCBD7-EBC5-4A4B-B77F-74BADC08B8C5}" destId="{F2570339-2A8A-4EF6-9709-C19EE7E1E6B0}" srcOrd="2" destOrd="0" presId="urn:microsoft.com/office/officeart/2018/2/layout/IconCircleList"/>
    <dgm:cxn modelId="{244849F5-F341-4E2C-9164-D8CBA7CF7918}" type="presParOf" srcId="{EBBBCBD7-EBC5-4A4B-B77F-74BADC08B8C5}" destId="{A0DA400D-DBF1-421A-A285-65134AA66B59}" srcOrd="3" destOrd="0" presId="urn:microsoft.com/office/officeart/2018/2/layout/IconCircleList"/>
    <dgm:cxn modelId="{62672F63-9627-44A7-8812-542422661593}" type="presParOf" srcId="{E7DFFAE8-1CD4-4111-B627-138F246D50D8}" destId="{EC941A47-5B9B-4936-8D40-1F79720C1B02}" srcOrd="3" destOrd="0" presId="urn:microsoft.com/office/officeart/2018/2/layout/IconCircleList"/>
    <dgm:cxn modelId="{ED0CDB3E-539D-46D3-ACEC-3FA34E378091}" type="presParOf" srcId="{E7DFFAE8-1CD4-4111-B627-138F246D50D8}" destId="{BA9A81A4-B2C1-449A-B84E-A6AC56E55EB3}" srcOrd="4" destOrd="0" presId="urn:microsoft.com/office/officeart/2018/2/layout/IconCircleList"/>
    <dgm:cxn modelId="{3E5DDCAE-CD9A-4A60-B83F-CD9D48E3A41E}" type="presParOf" srcId="{BA9A81A4-B2C1-449A-B84E-A6AC56E55EB3}" destId="{9280B7B7-2461-40B6-876D-FB293EE9781F}" srcOrd="0" destOrd="0" presId="urn:microsoft.com/office/officeart/2018/2/layout/IconCircleList"/>
    <dgm:cxn modelId="{F3C9C8CB-02D6-4ACA-B24B-1154F093C36A}" type="presParOf" srcId="{BA9A81A4-B2C1-449A-B84E-A6AC56E55EB3}" destId="{AAC95ED7-4550-4F95-A660-2BB02A02FABE}" srcOrd="1" destOrd="0" presId="urn:microsoft.com/office/officeart/2018/2/layout/IconCircleList"/>
    <dgm:cxn modelId="{C99F8C4E-B488-4971-AC42-DBD7367415B6}" type="presParOf" srcId="{BA9A81A4-B2C1-449A-B84E-A6AC56E55EB3}" destId="{7840C9D0-37E6-40E8-AC72-01D76DE9A625}" srcOrd="2" destOrd="0" presId="urn:microsoft.com/office/officeart/2018/2/layout/IconCircleList"/>
    <dgm:cxn modelId="{BE47E71C-1C61-413C-9FB3-E47536BAC351}" type="presParOf" srcId="{BA9A81A4-B2C1-449A-B84E-A6AC56E55EB3}" destId="{0F593023-33ED-4ED4-B242-C4655C6E159F}" srcOrd="3" destOrd="0" presId="urn:microsoft.com/office/officeart/2018/2/layout/IconCircleList"/>
    <dgm:cxn modelId="{6D1D2A9C-4B53-4947-A97F-C675E96F2AA0}" type="presParOf" srcId="{E7DFFAE8-1CD4-4111-B627-138F246D50D8}" destId="{B79BCD25-15DD-41C4-BA39-5535FA1CFD52}" srcOrd="5" destOrd="0" presId="urn:microsoft.com/office/officeart/2018/2/layout/IconCircleList"/>
    <dgm:cxn modelId="{61982163-242D-489F-8932-4953ADA69083}" type="presParOf" srcId="{E7DFFAE8-1CD4-4111-B627-138F246D50D8}" destId="{C0A41998-C0B8-44D6-9B28-4F7E33D36860}" srcOrd="6" destOrd="0" presId="urn:microsoft.com/office/officeart/2018/2/layout/IconCircleList"/>
    <dgm:cxn modelId="{70CA4F04-70E4-479D-A600-BF21F8E04999}" type="presParOf" srcId="{C0A41998-C0B8-44D6-9B28-4F7E33D36860}" destId="{638CC431-43F1-4E50-B1E0-A202E48A15A3}" srcOrd="0" destOrd="0" presId="urn:microsoft.com/office/officeart/2018/2/layout/IconCircleList"/>
    <dgm:cxn modelId="{56C6F6D4-5E98-4F7D-AC88-EA80A3D32140}" type="presParOf" srcId="{C0A41998-C0B8-44D6-9B28-4F7E33D36860}" destId="{0278A9DE-299A-47EE-B6D4-3510A7E95EBD}" srcOrd="1" destOrd="0" presId="urn:microsoft.com/office/officeart/2018/2/layout/IconCircleList"/>
    <dgm:cxn modelId="{D434C337-FCE9-4C36-B54A-EAE02B5ECEAB}" type="presParOf" srcId="{C0A41998-C0B8-44D6-9B28-4F7E33D36860}" destId="{06303D77-72B2-424F-9A8C-527C9E9A80B7}" srcOrd="2" destOrd="0" presId="urn:microsoft.com/office/officeart/2018/2/layout/IconCircleList"/>
    <dgm:cxn modelId="{E40A75AC-46F1-4FCE-9A53-4EEEC67F3944}" type="presParOf" srcId="{C0A41998-C0B8-44D6-9B28-4F7E33D36860}" destId="{FCC0C498-3EFE-4C7C-A53A-3C3EBB77B945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D68C447-B5DC-4ABA-90B1-B78476BF0806}" type="doc">
      <dgm:prSet loTypeId="urn:microsoft.com/office/officeart/2005/8/layout/default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54ABBB1-3E64-47F0-B43C-39A8477B9E26}">
      <dgm:prSet/>
      <dgm:spPr/>
      <dgm:t>
        <a:bodyPr/>
        <a:lstStyle/>
        <a:p>
          <a:r>
            <a:rPr lang="en-US" dirty="0" err="1"/>
            <a:t>aceasta</a:t>
          </a:r>
          <a:r>
            <a:rPr lang="en-US" dirty="0"/>
            <a:t> </a:t>
          </a:r>
          <a:r>
            <a:rPr lang="en-US" dirty="0" err="1"/>
            <a:t>consultatie</a:t>
          </a:r>
          <a:r>
            <a:rPr lang="en-US" dirty="0"/>
            <a:t> </a:t>
          </a:r>
          <a:r>
            <a:rPr lang="en-US" dirty="0" err="1"/>
            <a:t>va</a:t>
          </a:r>
          <a:r>
            <a:rPr lang="en-US" dirty="0"/>
            <a:t> </a:t>
          </a:r>
          <a:r>
            <a:rPr lang="en-US" dirty="0" err="1"/>
            <a:t>contine</a:t>
          </a:r>
          <a:r>
            <a:rPr lang="en-US" dirty="0"/>
            <a:t> o </a:t>
          </a:r>
          <a:r>
            <a:rPr lang="en-US" dirty="0" err="1"/>
            <a:t>Evaluare</a:t>
          </a:r>
          <a:r>
            <a:rPr lang="en-US" dirty="0"/>
            <a:t> </a:t>
          </a:r>
          <a:r>
            <a:rPr lang="en-US" dirty="0" err="1"/>
            <a:t>Ocupationala</a:t>
          </a:r>
          <a:r>
            <a:rPr lang="en-US" dirty="0"/>
            <a:t> –</a:t>
          </a:r>
        </a:p>
      </dgm:t>
    </dgm:pt>
    <dgm:pt modelId="{147DF4E1-5343-4F51-A250-22CF427D5328}" type="parTrans" cxnId="{9414CC54-6101-426A-AACB-0F138230233F}">
      <dgm:prSet/>
      <dgm:spPr/>
      <dgm:t>
        <a:bodyPr/>
        <a:lstStyle/>
        <a:p>
          <a:endParaRPr lang="en-US"/>
        </a:p>
      </dgm:t>
    </dgm:pt>
    <dgm:pt modelId="{E5BDF9B2-98F8-4D65-8D03-4137B3A9733D}" type="sibTrans" cxnId="{9414CC54-6101-426A-AACB-0F138230233F}">
      <dgm:prSet/>
      <dgm:spPr/>
      <dgm:t>
        <a:bodyPr/>
        <a:lstStyle/>
        <a:p>
          <a:endParaRPr lang="en-US"/>
        </a:p>
      </dgm:t>
    </dgm:pt>
    <dgm:pt modelId="{1FBE7310-BE96-46EB-A789-5220D84ABE17}">
      <dgm:prSet/>
      <dgm:spPr/>
      <dgm:t>
        <a:bodyPr/>
        <a:lstStyle/>
        <a:p>
          <a:r>
            <a:rPr lang="en-US" dirty="0"/>
            <a:t>care ii </a:t>
          </a:r>
          <a:r>
            <a:rPr lang="en-US" dirty="0" err="1"/>
            <a:t>va</a:t>
          </a:r>
          <a:r>
            <a:rPr lang="en-US" dirty="0"/>
            <a:t> face </a:t>
          </a:r>
          <a:r>
            <a:rPr lang="en-US" dirty="0" err="1"/>
            <a:t>constienti</a:t>
          </a:r>
          <a:r>
            <a:rPr lang="en-US" dirty="0"/>
            <a:t> de </a:t>
          </a:r>
          <a:r>
            <a:rPr lang="en-US" dirty="0" err="1"/>
            <a:t>hazardurile</a:t>
          </a:r>
          <a:r>
            <a:rPr lang="en-US" dirty="0"/>
            <a:t> de la </a:t>
          </a:r>
          <a:r>
            <a:rPr lang="en-US" dirty="0" err="1"/>
            <a:t>locul</a:t>
          </a:r>
          <a:r>
            <a:rPr lang="en-US" dirty="0"/>
            <a:t> de </a:t>
          </a:r>
          <a:r>
            <a:rPr lang="en-US" dirty="0" err="1"/>
            <a:t>munca</a:t>
          </a:r>
          <a:r>
            <a:rPr lang="en-US" dirty="0"/>
            <a:t>, </a:t>
          </a:r>
          <a:r>
            <a:rPr lang="en-US" dirty="0" err="1"/>
            <a:t>si</a:t>
          </a:r>
          <a:r>
            <a:rPr lang="en-US" dirty="0"/>
            <a:t> </a:t>
          </a:r>
          <a:r>
            <a:rPr lang="en-US" dirty="0" err="1"/>
            <a:t>influenta</a:t>
          </a:r>
          <a:r>
            <a:rPr lang="en-US" dirty="0"/>
            <a:t> </a:t>
          </a:r>
          <a:r>
            <a:rPr lang="en-US" dirty="0" err="1"/>
            <a:t>sa</a:t>
          </a:r>
          <a:r>
            <a:rPr lang="en-US" dirty="0"/>
            <a:t> </a:t>
          </a:r>
          <a:r>
            <a:rPr lang="en-US" dirty="0" err="1"/>
            <a:t>negocieze</a:t>
          </a:r>
          <a:r>
            <a:rPr lang="en-US" dirty="0"/>
            <a:t> </a:t>
          </a:r>
          <a:r>
            <a:rPr lang="en-US" dirty="0" err="1"/>
            <a:t>noi</a:t>
          </a:r>
          <a:r>
            <a:rPr lang="en-US" dirty="0"/>
            <a:t> </a:t>
          </a:r>
          <a:r>
            <a:rPr lang="en-US" dirty="0" err="1"/>
            <a:t>conditii</a:t>
          </a:r>
          <a:r>
            <a:rPr lang="en-US" dirty="0"/>
            <a:t> de </a:t>
          </a:r>
          <a:r>
            <a:rPr lang="en-US" dirty="0" err="1"/>
            <a:t>munca</a:t>
          </a:r>
          <a:r>
            <a:rPr lang="en-US" dirty="0"/>
            <a:t>, </a:t>
          </a:r>
          <a:r>
            <a:rPr lang="en-US" dirty="0" err="1"/>
            <a:t>riscurile</a:t>
          </a:r>
          <a:r>
            <a:rPr lang="en-US" dirty="0"/>
            <a:t> </a:t>
          </a:r>
          <a:r>
            <a:rPr lang="en-US" dirty="0" err="1"/>
            <a:t>existente</a:t>
          </a:r>
          <a:r>
            <a:rPr lang="en-US" dirty="0"/>
            <a:t> </a:t>
          </a:r>
          <a:r>
            <a:rPr lang="en-US" dirty="0" err="1"/>
            <a:t>sa</a:t>
          </a:r>
          <a:r>
            <a:rPr lang="en-US" dirty="0"/>
            <a:t> le </a:t>
          </a:r>
          <a:r>
            <a:rPr lang="en-US" dirty="0" err="1"/>
            <a:t>raporteze</a:t>
          </a:r>
          <a:r>
            <a:rPr lang="en-US" dirty="0"/>
            <a:t> la </a:t>
          </a:r>
          <a:r>
            <a:rPr lang="en-US" dirty="0" err="1"/>
            <a:t>organele</a:t>
          </a:r>
          <a:r>
            <a:rPr lang="en-US" dirty="0"/>
            <a:t> </a:t>
          </a:r>
          <a:r>
            <a:rPr lang="en-US" dirty="0" err="1"/>
            <a:t>abilitate</a:t>
          </a:r>
          <a:r>
            <a:rPr lang="en-US" dirty="0"/>
            <a:t>( </a:t>
          </a:r>
          <a:r>
            <a:rPr lang="en-US" dirty="0" err="1"/>
            <a:t>centrale</a:t>
          </a:r>
          <a:r>
            <a:rPr lang="en-US" dirty="0"/>
            <a:t>), </a:t>
          </a:r>
          <a:r>
            <a:rPr lang="en-US" dirty="0" err="1"/>
            <a:t>sa</a:t>
          </a:r>
          <a:r>
            <a:rPr lang="en-US" dirty="0"/>
            <a:t> </a:t>
          </a:r>
          <a:r>
            <a:rPr lang="en-US" dirty="0" err="1"/>
            <a:t>devina</a:t>
          </a:r>
          <a:r>
            <a:rPr lang="en-US" dirty="0"/>
            <a:t> </a:t>
          </a:r>
          <a:r>
            <a:rPr lang="en-US" dirty="0" err="1"/>
            <a:t>agenti</a:t>
          </a:r>
          <a:r>
            <a:rPr lang="en-US" dirty="0"/>
            <a:t> de </a:t>
          </a:r>
          <a:r>
            <a:rPr lang="en-US" dirty="0" err="1"/>
            <a:t>schimbare</a:t>
          </a:r>
          <a:r>
            <a:rPr lang="en-US" dirty="0"/>
            <a:t>.</a:t>
          </a:r>
        </a:p>
      </dgm:t>
    </dgm:pt>
    <dgm:pt modelId="{F6B5A266-33B2-42DF-AA3A-F245EE9E26EC}" type="parTrans" cxnId="{D3C22BB8-9C55-47BE-9DDC-1BA9C161E54E}">
      <dgm:prSet/>
      <dgm:spPr/>
      <dgm:t>
        <a:bodyPr/>
        <a:lstStyle/>
        <a:p>
          <a:endParaRPr lang="en-US"/>
        </a:p>
      </dgm:t>
    </dgm:pt>
    <dgm:pt modelId="{0E460B3E-F78F-4C8C-9442-E0845D365D7E}" type="sibTrans" cxnId="{D3C22BB8-9C55-47BE-9DDC-1BA9C161E54E}">
      <dgm:prSet/>
      <dgm:spPr/>
      <dgm:t>
        <a:bodyPr/>
        <a:lstStyle/>
        <a:p>
          <a:endParaRPr lang="en-US"/>
        </a:p>
      </dgm:t>
    </dgm:pt>
    <dgm:pt modelId="{80BA79D7-4383-4EED-89C7-F96E55736EC5}">
      <dgm:prSet/>
      <dgm:spPr/>
      <dgm:t>
        <a:bodyPr/>
        <a:lstStyle/>
        <a:p>
          <a:r>
            <a:rPr lang="en-US"/>
            <a:t>Hazardurile de munca pot fi: cele din mediul de constructii-legate de siguranta- caderi- praf, zgomot,…miscari contorsionate</a:t>
          </a:r>
        </a:p>
      </dgm:t>
    </dgm:pt>
    <dgm:pt modelId="{A987BDED-3CC2-488A-88C8-B1ADE3DFB64D}" type="parTrans" cxnId="{1AD9D0D2-E04A-4646-A12E-48D89C6FA396}">
      <dgm:prSet/>
      <dgm:spPr/>
      <dgm:t>
        <a:bodyPr/>
        <a:lstStyle/>
        <a:p>
          <a:endParaRPr lang="en-US"/>
        </a:p>
      </dgm:t>
    </dgm:pt>
    <dgm:pt modelId="{22B16DBC-5AB2-4C96-8443-33AD425ED20E}" type="sibTrans" cxnId="{1AD9D0D2-E04A-4646-A12E-48D89C6FA396}">
      <dgm:prSet/>
      <dgm:spPr/>
      <dgm:t>
        <a:bodyPr/>
        <a:lstStyle/>
        <a:p>
          <a:endParaRPr lang="en-US"/>
        </a:p>
      </dgm:t>
    </dgm:pt>
    <dgm:pt modelId="{13C68287-0382-4E13-8BA7-ECBFA3F7EADE}">
      <dgm:prSet/>
      <dgm:spPr/>
      <dgm:t>
        <a:bodyPr/>
        <a:lstStyle/>
        <a:p>
          <a:r>
            <a:rPr lang="en-US"/>
            <a:t>Hazarduri din mediul medical-suprasolicitarea si epuizarea emotionala, sedentarism , dureri de spate</a:t>
          </a:r>
        </a:p>
      </dgm:t>
    </dgm:pt>
    <dgm:pt modelId="{2BF726D7-B7AF-4D22-8F9A-EE923B713395}" type="parTrans" cxnId="{5F6EA80A-17A3-4144-8142-5BBADD80105C}">
      <dgm:prSet/>
      <dgm:spPr/>
      <dgm:t>
        <a:bodyPr/>
        <a:lstStyle/>
        <a:p>
          <a:endParaRPr lang="en-US"/>
        </a:p>
      </dgm:t>
    </dgm:pt>
    <dgm:pt modelId="{393C283B-1437-47E9-A94C-ACF1FA9557C2}" type="sibTrans" cxnId="{5F6EA80A-17A3-4144-8142-5BBADD80105C}">
      <dgm:prSet/>
      <dgm:spPr/>
      <dgm:t>
        <a:bodyPr/>
        <a:lstStyle/>
        <a:p>
          <a:endParaRPr lang="en-US"/>
        </a:p>
      </dgm:t>
    </dgm:pt>
    <dgm:pt modelId="{2A9959C7-793A-4AB1-955B-2CFE77654931}">
      <dgm:prSet/>
      <dgm:spPr/>
      <dgm:t>
        <a:bodyPr/>
        <a:lstStyle/>
        <a:p>
          <a:r>
            <a:rPr lang="en-US" dirty="0" err="1"/>
            <a:t>Conducatori</a:t>
          </a:r>
          <a:r>
            <a:rPr lang="en-US" dirty="0"/>
            <a:t> de </a:t>
          </a:r>
          <a:r>
            <a:rPr lang="en-US" dirty="0" err="1"/>
            <a:t>cursa</a:t>
          </a:r>
          <a:r>
            <a:rPr lang="en-US" dirty="0"/>
            <a:t> </a:t>
          </a:r>
          <a:r>
            <a:rPr lang="en-US" dirty="0" err="1"/>
            <a:t>lunga</a:t>
          </a:r>
          <a:r>
            <a:rPr lang="en-US" dirty="0"/>
            <a:t>-sedentarism, </a:t>
          </a:r>
          <a:r>
            <a:rPr lang="en-US" dirty="0" err="1"/>
            <a:t>lipsa</a:t>
          </a:r>
          <a:r>
            <a:rPr lang="en-US" dirty="0"/>
            <a:t> de </a:t>
          </a:r>
          <a:r>
            <a:rPr lang="en-US" dirty="0" err="1"/>
            <a:t>hidratare</a:t>
          </a:r>
          <a:r>
            <a:rPr lang="en-US" dirty="0"/>
            <a:t> la </a:t>
          </a:r>
          <a:r>
            <a:rPr lang="en-US" dirty="0" err="1"/>
            <a:t>timp</a:t>
          </a:r>
          <a:r>
            <a:rPr lang="en-US" dirty="0"/>
            <a:t>, de </a:t>
          </a:r>
          <a:r>
            <a:rPr lang="en-US" dirty="0" err="1"/>
            <a:t>urinare</a:t>
          </a:r>
          <a:r>
            <a:rPr lang="en-US" dirty="0"/>
            <a:t> la </a:t>
          </a:r>
          <a:r>
            <a:rPr lang="en-US" dirty="0" err="1"/>
            <a:t>timp</a:t>
          </a:r>
          <a:r>
            <a:rPr lang="en-US" dirty="0"/>
            <a:t> , </a:t>
          </a:r>
          <a:r>
            <a:rPr lang="en-US" dirty="0" err="1"/>
            <a:t>alimentatie</a:t>
          </a:r>
          <a:r>
            <a:rPr lang="en-US" dirty="0"/>
            <a:t> </a:t>
          </a:r>
          <a:r>
            <a:rPr lang="en-US" dirty="0" err="1"/>
            <a:t>sanatoasa</a:t>
          </a:r>
          <a:r>
            <a:rPr lang="en-US" dirty="0"/>
            <a:t>, </a:t>
          </a:r>
          <a:r>
            <a:rPr lang="en-US" dirty="0" err="1"/>
            <a:t>proaspata</a:t>
          </a:r>
          <a:r>
            <a:rPr lang="en-US" dirty="0"/>
            <a:t>, </a:t>
          </a:r>
          <a:r>
            <a:rPr lang="en-US" dirty="0" err="1"/>
            <a:t>variata</a:t>
          </a:r>
          <a:endParaRPr lang="en-US" dirty="0"/>
        </a:p>
      </dgm:t>
    </dgm:pt>
    <dgm:pt modelId="{1DD0FC75-207F-49CB-9589-2A4F501F4F4C}" type="parTrans" cxnId="{B243D11D-985E-4137-BFA7-E79D5A5D97B8}">
      <dgm:prSet/>
      <dgm:spPr/>
      <dgm:t>
        <a:bodyPr/>
        <a:lstStyle/>
        <a:p>
          <a:endParaRPr lang="en-US"/>
        </a:p>
      </dgm:t>
    </dgm:pt>
    <dgm:pt modelId="{1FFA7485-3AD3-4FD7-9D0B-D111850F39AE}" type="sibTrans" cxnId="{B243D11D-985E-4137-BFA7-E79D5A5D97B8}">
      <dgm:prSet/>
      <dgm:spPr/>
      <dgm:t>
        <a:bodyPr/>
        <a:lstStyle/>
        <a:p>
          <a:endParaRPr lang="en-US"/>
        </a:p>
      </dgm:t>
    </dgm:pt>
    <dgm:pt modelId="{142367E1-EBF8-4115-ADBB-C2915A347D65}">
      <dgm:prSet/>
      <dgm:spPr/>
      <dgm:t>
        <a:bodyPr/>
        <a:lstStyle/>
        <a:p>
          <a:r>
            <a:rPr lang="en-US"/>
            <a:t>Lucratori IT : sedentarism ,epuizare mentala</a:t>
          </a:r>
        </a:p>
      </dgm:t>
    </dgm:pt>
    <dgm:pt modelId="{5993E924-3523-454F-ACBD-429F487310BE}" type="parTrans" cxnId="{D9328595-3789-45D7-B0F3-944154EA3790}">
      <dgm:prSet/>
      <dgm:spPr/>
      <dgm:t>
        <a:bodyPr/>
        <a:lstStyle/>
        <a:p>
          <a:endParaRPr lang="en-US"/>
        </a:p>
      </dgm:t>
    </dgm:pt>
    <dgm:pt modelId="{5AFBD43B-B357-4E36-8D41-A88EB6E58197}" type="sibTrans" cxnId="{D9328595-3789-45D7-B0F3-944154EA3790}">
      <dgm:prSet/>
      <dgm:spPr/>
      <dgm:t>
        <a:bodyPr/>
        <a:lstStyle/>
        <a:p>
          <a:endParaRPr lang="en-US"/>
        </a:p>
      </dgm:t>
    </dgm:pt>
    <dgm:pt modelId="{7A1A56FD-B3D9-4B56-AFA4-9D82EC3F4FCC}">
      <dgm:prSet/>
      <dgm:spPr/>
      <dgm:t>
        <a:bodyPr/>
        <a:lstStyle/>
        <a:p>
          <a:r>
            <a:rPr lang="en-US"/>
            <a:t>Toate aceste categorii vor primi Ghiduri de Ingrijire Ocupationala –specifica ocupatiei lor</a:t>
          </a:r>
        </a:p>
      </dgm:t>
    </dgm:pt>
    <dgm:pt modelId="{4C49C4D5-F3B2-44BD-A440-8D209DEA416F}" type="parTrans" cxnId="{7ADA3023-6427-4CC2-AA7F-1A2912A08154}">
      <dgm:prSet/>
      <dgm:spPr/>
      <dgm:t>
        <a:bodyPr/>
        <a:lstStyle/>
        <a:p>
          <a:endParaRPr lang="en-US"/>
        </a:p>
      </dgm:t>
    </dgm:pt>
    <dgm:pt modelId="{E2C66281-90B2-4F39-BB9E-87D739C1B7F5}" type="sibTrans" cxnId="{7ADA3023-6427-4CC2-AA7F-1A2912A08154}">
      <dgm:prSet/>
      <dgm:spPr/>
      <dgm:t>
        <a:bodyPr/>
        <a:lstStyle/>
        <a:p>
          <a:endParaRPr lang="en-US"/>
        </a:p>
      </dgm:t>
    </dgm:pt>
    <dgm:pt modelId="{F06881FE-E7C8-465F-9D7A-96B158E99CA8}">
      <dgm:prSet/>
      <dgm:spPr/>
      <dgm:t>
        <a:bodyPr/>
        <a:lstStyle/>
        <a:p>
          <a:r>
            <a:rPr lang="en-US"/>
            <a:t>Pacientii vor fi invitati sa devina autorii propriei lor ingrijiri</a:t>
          </a:r>
        </a:p>
      </dgm:t>
    </dgm:pt>
    <dgm:pt modelId="{CFA9C122-816A-4205-9FAB-345016206A5F}" type="parTrans" cxnId="{E68752F7-CC88-457F-BEE0-5EF079CD3955}">
      <dgm:prSet/>
      <dgm:spPr/>
      <dgm:t>
        <a:bodyPr/>
        <a:lstStyle/>
        <a:p>
          <a:endParaRPr lang="en-US"/>
        </a:p>
      </dgm:t>
    </dgm:pt>
    <dgm:pt modelId="{4F7364D2-06F4-49F6-AA0F-8EAA3E528003}" type="sibTrans" cxnId="{E68752F7-CC88-457F-BEE0-5EF079CD3955}">
      <dgm:prSet/>
      <dgm:spPr/>
      <dgm:t>
        <a:bodyPr/>
        <a:lstStyle/>
        <a:p>
          <a:endParaRPr lang="en-US"/>
        </a:p>
      </dgm:t>
    </dgm:pt>
    <dgm:pt modelId="{4257C28E-94A5-44F8-8099-C90F7E7877DF}" type="pres">
      <dgm:prSet presAssocID="{FD68C447-B5DC-4ABA-90B1-B78476BF0806}" presName="diagram" presStyleCnt="0">
        <dgm:presLayoutVars>
          <dgm:dir/>
          <dgm:resizeHandles val="exact"/>
        </dgm:presLayoutVars>
      </dgm:prSet>
      <dgm:spPr/>
    </dgm:pt>
    <dgm:pt modelId="{BE8886EB-0DCC-4061-A1A3-AD084DB4D137}" type="pres">
      <dgm:prSet presAssocID="{F54ABBB1-3E64-47F0-B43C-39A8477B9E26}" presName="node" presStyleLbl="node1" presStyleIdx="0" presStyleCnt="8">
        <dgm:presLayoutVars>
          <dgm:bulletEnabled val="1"/>
        </dgm:presLayoutVars>
      </dgm:prSet>
      <dgm:spPr/>
    </dgm:pt>
    <dgm:pt modelId="{E6C2E655-4E69-494D-925C-DF39374BB403}" type="pres">
      <dgm:prSet presAssocID="{E5BDF9B2-98F8-4D65-8D03-4137B3A9733D}" presName="sibTrans" presStyleCnt="0"/>
      <dgm:spPr/>
    </dgm:pt>
    <dgm:pt modelId="{B1A44A06-BE2D-41A6-B67B-3A354B961E99}" type="pres">
      <dgm:prSet presAssocID="{1FBE7310-BE96-46EB-A789-5220D84ABE17}" presName="node" presStyleLbl="node1" presStyleIdx="1" presStyleCnt="8">
        <dgm:presLayoutVars>
          <dgm:bulletEnabled val="1"/>
        </dgm:presLayoutVars>
      </dgm:prSet>
      <dgm:spPr/>
    </dgm:pt>
    <dgm:pt modelId="{6E94D2A2-8AA6-44FB-B1FF-28E9583845E5}" type="pres">
      <dgm:prSet presAssocID="{0E460B3E-F78F-4C8C-9442-E0845D365D7E}" presName="sibTrans" presStyleCnt="0"/>
      <dgm:spPr/>
    </dgm:pt>
    <dgm:pt modelId="{B075CACD-45C5-4046-8432-98336ABE9E5C}" type="pres">
      <dgm:prSet presAssocID="{80BA79D7-4383-4EED-89C7-F96E55736EC5}" presName="node" presStyleLbl="node1" presStyleIdx="2" presStyleCnt="8">
        <dgm:presLayoutVars>
          <dgm:bulletEnabled val="1"/>
        </dgm:presLayoutVars>
      </dgm:prSet>
      <dgm:spPr/>
    </dgm:pt>
    <dgm:pt modelId="{7D778ED9-8120-429D-9AC9-BAEA412F0F10}" type="pres">
      <dgm:prSet presAssocID="{22B16DBC-5AB2-4C96-8443-33AD425ED20E}" presName="sibTrans" presStyleCnt="0"/>
      <dgm:spPr/>
    </dgm:pt>
    <dgm:pt modelId="{4D47A381-252F-450B-9D9C-9A1354E6241C}" type="pres">
      <dgm:prSet presAssocID="{13C68287-0382-4E13-8BA7-ECBFA3F7EADE}" presName="node" presStyleLbl="node1" presStyleIdx="3" presStyleCnt="8">
        <dgm:presLayoutVars>
          <dgm:bulletEnabled val="1"/>
        </dgm:presLayoutVars>
      </dgm:prSet>
      <dgm:spPr/>
    </dgm:pt>
    <dgm:pt modelId="{2C8E5273-02DC-497E-852F-849E9BBEF57A}" type="pres">
      <dgm:prSet presAssocID="{393C283B-1437-47E9-A94C-ACF1FA9557C2}" presName="sibTrans" presStyleCnt="0"/>
      <dgm:spPr/>
    </dgm:pt>
    <dgm:pt modelId="{CA268452-98AB-4DFD-85A1-D7DDB739665C}" type="pres">
      <dgm:prSet presAssocID="{2A9959C7-793A-4AB1-955B-2CFE77654931}" presName="node" presStyleLbl="node1" presStyleIdx="4" presStyleCnt="8">
        <dgm:presLayoutVars>
          <dgm:bulletEnabled val="1"/>
        </dgm:presLayoutVars>
      </dgm:prSet>
      <dgm:spPr/>
    </dgm:pt>
    <dgm:pt modelId="{7FE49123-2DC5-4AEE-AA50-7088F5E9A6E5}" type="pres">
      <dgm:prSet presAssocID="{1FFA7485-3AD3-4FD7-9D0B-D111850F39AE}" presName="sibTrans" presStyleCnt="0"/>
      <dgm:spPr/>
    </dgm:pt>
    <dgm:pt modelId="{CB4CD01C-E3F6-4016-A60E-689B39E7F91C}" type="pres">
      <dgm:prSet presAssocID="{142367E1-EBF8-4115-ADBB-C2915A347D65}" presName="node" presStyleLbl="node1" presStyleIdx="5" presStyleCnt="8">
        <dgm:presLayoutVars>
          <dgm:bulletEnabled val="1"/>
        </dgm:presLayoutVars>
      </dgm:prSet>
      <dgm:spPr/>
    </dgm:pt>
    <dgm:pt modelId="{A4132482-48C9-476B-AA0B-B420F53CEFCF}" type="pres">
      <dgm:prSet presAssocID="{5AFBD43B-B357-4E36-8D41-A88EB6E58197}" presName="sibTrans" presStyleCnt="0"/>
      <dgm:spPr/>
    </dgm:pt>
    <dgm:pt modelId="{A0F2B9DD-C70E-4796-A3D4-E819EC3FBD2E}" type="pres">
      <dgm:prSet presAssocID="{7A1A56FD-B3D9-4B56-AFA4-9D82EC3F4FCC}" presName="node" presStyleLbl="node1" presStyleIdx="6" presStyleCnt="8">
        <dgm:presLayoutVars>
          <dgm:bulletEnabled val="1"/>
        </dgm:presLayoutVars>
      </dgm:prSet>
      <dgm:spPr/>
    </dgm:pt>
    <dgm:pt modelId="{47AFD5D8-CEBA-4851-ADF5-A7161615ACF7}" type="pres">
      <dgm:prSet presAssocID="{E2C66281-90B2-4F39-BB9E-87D739C1B7F5}" presName="sibTrans" presStyleCnt="0"/>
      <dgm:spPr/>
    </dgm:pt>
    <dgm:pt modelId="{198A4665-F1D5-4BD3-AD6B-045A5D411CDD}" type="pres">
      <dgm:prSet presAssocID="{F06881FE-E7C8-465F-9D7A-96B158E99CA8}" presName="node" presStyleLbl="node1" presStyleIdx="7" presStyleCnt="8">
        <dgm:presLayoutVars>
          <dgm:bulletEnabled val="1"/>
        </dgm:presLayoutVars>
      </dgm:prSet>
      <dgm:spPr/>
    </dgm:pt>
  </dgm:ptLst>
  <dgm:cxnLst>
    <dgm:cxn modelId="{1B999908-A79C-4594-912A-0A2B13F36CA1}" type="presOf" srcId="{F06881FE-E7C8-465F-9D7A-96B158E99CA8}" destId="{198A4665-F1D5-4BD3-AD6B-045A5D411CDD}" srcOrd="0" destOrd="0" presId="urn:microsoft.com/office/officeart/2005/8/layout/default"/>
    <dgm:cxn modelId="{5F6EA80A-17A3-4144-8142-5BBADD80105C}" srcId="{FD68C447-B5DC-4ABA-90B1-B78476BF0806}" destId="{13C68287-0382-4E13-8BA7-ECBFA3F7EADE}" srcOrd="3" destOrd="0" parTransId="{2BF726D7-B7AF-4D22-8F9A-EE923B713395}" sibTransId="{393C283B-1437-47E9-A94C-ACF1FA9557C2}"/>
    <dgm:cxn modelId="{D382821B-6497-41D5-8B55-0FE5AE8826C1}" type="presOf" srcId="{80BA79D7-4383-4EED-89C7-F96E55736EC5}" destId="{B075CACD-45C5-4046-8432-98336ABE9E5C}" srcOrd="0" destOrd="0" presId="urn:microsoft.com/office/officeart/2005/8/layout/default"/>
    <dgm:cxn modelId="{B243D11D-985E-4137-BFA7-E79D5A5D97B8}" srcId="{FD68C447-B5DC-4ABA-90B1-B78476BF0806}" destId="{2A9959C7-793A-4AB1-955B-2CFE77654931}" srcOrd="4" destOrd="0" parTransId="{1DD0FC75-207F-49CB-9589-2A4F501F4F4C}" sibTransId="{1FFA7485-3AD3-4FD7-9D0B-D111850F39AE}"/>
    <dgm:cxn modelId="{7ADA3023-6427-4CC2-AA7F-1A2912A08154}" srcId="{FD68C447-B5DC-4ABA-90B1-B78476BF0806}" destId="{7A1A56FD-B3D9-4B56-AFA4-9D82EC3F4FCC}" srcOrd="6" destOrd="0" parTransId="{4C49C4D5-F3B2-44BD-A440-8D209DEA416F}" sibTransId="{E2C66281-90B2-4F39-BB9E-87D739C1B7F5}"/>
    <dgm:cxn modelId="{99BB2765-E1C7-4A56-A363-B79A2ABCBB8B}" type="presOf" srcId="{13C68287-0382-4E13-8BA7-ECBFA3F7EADE}" destId="{4D47A381-252F-450B-9D9C-9A1354E6241C}" srcOrd="0" destOrd="0" presId="urn:microsoft.com/office/officeart/2005/8/layout/default"/>
    <dgm:cxn modelId="{BF92CB68-0F19-47B3-839C-AD3B3A0422ED}" type="presOf" srcId="{FD68C447-B5DC-4ABA-90B1-B78476BF0806}" destId="{4257C28E-94A5-44F8-8099-C90F7E7877DF}" srcOrd="0" destOrd="0" presId="urn:microsoft.com/office/officeart/2005/8/layout/default"/>
    <dgm:cxn modelId="{9414CC54-6101-426A-AACB-0F138230233F}" srcId="{FD68C447-B5DC-4ABA-90B1-B78476BF0806}" destId="{F54ABBB1-3E64-47F0-B43C-39A8477B9E26}" srcOrd="0" destOrd="0" parTransId="{147DF4E1-5343-4F51-A250-22CF427D5328}" sibTransId="{E5BDF9B2-98F8-4D65-8D03-4137B3A9733D}"/>
    <dgm:cxn modelId="{D9328595-3789-45D7-B0F3-944154EA3790}" srcId="{FD68C447-B5DC-4ABA-90B1-B78476BF0806}" destId="{142367E1-EBF8-4115-ADBB-C2915A347D65}" srcOrd="5" destOrd="0" parTransId="{5993E924-3523-454F-ACBD-429F487310BE}" sibTransId="{5AFBD43B-B357-4E36-8D41-A88EB6E58197}"/>
    <dgm:cxn modelId="{5B3F7FA4-7DCD-4C8F-8F9B-D5246445CEA8}" type="presOf" srcId="{2A9959C7-793A-4AB1-955B-2CFE77654931}" destId="{CA268452-98AB-4DFD-85A1-D7DDB739665C}" srcOrd="0" destOrd="0" presId="urn:microsoft.com/office/officeart/2005/8/layout/default"/>
    <dgm:cxn modelId="{A4AD14A5-1F7F-46E4-AF66-F31E98FC3811}" type="presOf" srcId="{1FBE7310-BE96-46EB-A789-5220D84ABE17}" destId="{B1A44A06-BE2D-41A6-B67B-3A354B961E99}" srcOrd="0" destOrd="0" presId="urn:microsoft.com/office/officeart/2005/8/layout/default"/>
    <dgm:cxn modelId="{D3C22BB8-9C55-47BE-9DDC-1BA9C161E54E}" srcId="{FD68C447-B5DC-4ABA-90B1-B78476BF0806}" destId="{1FBE7310-BE96-46EB-A789-5220D84ABE17}" srcOrd="1" destOrd="0" parTransId="{F6B5A266-33B2-42DF-AA3A-F245EE9E26EC}" sibTransId="{0E460B3E-F78F-4C8C-9442-E0845D365D7E}"/>
    <dgm:cxn modelId="{07ADADCC-179C-445C-AC5A-3E4314E97E60}" type="presOf" srcId="{142367E1-EBF8-4115-ADBB-C2915A347D65}" destId="{CB4CD01C-E3F6-4016-A60E-689B39E7F91C}" srcOrd="0" destOrd="0" presId="urn:microsoft.com/office/officeart/2005/8/layout/default"/>
    <dgm:cxn modelId="{D5685ECF-D111-4340-BB4A-90C24540C781}" type="presOf" srcId="{F54ABBB1-3E64-47F0-B43C-39A8477B9E26}" destId="{BE8886EB-0DCC-4061-A1A3-AD084DB4D137}" srcOrd="0" destOrd="0" presId="urn:microsoft.com/office/officeart/2005/8/layout/default"/>
    <dgm:cxn modelId="{1AD9D0D2-E04A-4646-A12E-48D89C6FA396}" srcId="{FD68C447-B5DC-4ABA-90B1-B78476BF0806}" destId="{80BA79D7-4383-4EED-89C7-F96E55736EC5}" srcOrd="2" destOrd="0" parTransId="{A987BDED-3CC2-488A-88C8-B1ADE3DFB64D}" sibTransId="{22B16DBC-5AB2-4C96-8443-33AD425ED20E}"/>
    <dgm:cxn modelId="{5C3AF3EF-D758-49C4-A5B0-E8BE4FB2AEFA}" type="presOf" srcId="{7A1A56FD-B3D9-4B56-AFA4-9D82EC3F4FCC}" destId="{A0F2B9DD-C70E-4796-A3D4-E819EC3FBD2E}" srcOrd="0" destOrd="0" presId="urn:microsoft.com/office/officeart/2005/8/layout/default"/>
    <dgm:cxn modelId="{E68752F7-CC88-457F-BEE0-5EF079CD3955}" srcId="{FD68C447-B5DC-4ABA-90B1-B78476BF0806}" destId="{F06881FE-E7C8-465F-9D7A-96B158E99CA8}" srcOrd="7" destOrd="0" parTransId="{CFA9C122-816A-4205-9FAB-345016206A5F}" sibTransId="{4F7364D2-06F4-49F6-AA0F-8EAA3E528003}"/>
    <dgm:cxn modelId="{706B0900-3CC1-4360-9FD5-2ACEB869ADF7}" type="presParOf" srcId="{4257C28E-94A5-44F8-8099-C90F7E7877DF}" destId="{BE8886EB-0DCC-4061-A1A3-AD084DB4D137}" srcOrd="0" destOrd="0" presId="urn:microsoft.com/office/officeart/2005/8/layout/default"/>
    <dgm:cxn modelId="{9682197D-786C-4B34-AC1F-C4983C6B3414}" type="presParOf" srcId="{4257C28E-94A5-44F8-8099-C90F7E7877DF}" destId="{E6C2E655-4E69-494D-925C-DF39374BB403}" srcOrd="1" destOrd="0" presId="urn:microsoft.com/office/officeart/2005/8/layout/default"/>
    <dgm:cxn modelId="{15E1FCC8-AE12-4097-B54A-4B306DE63FFA}" type="presParOf" srcId="{4257C28E-94A5-44F8-8099-C90F7E7877DF}" destId="{B1A44A06-BE2D-41A6-B67B-3A354B961E99}" srcOrd="2" destOrd="0" presId="urn:microsoft.com/office/officeart/2005/8/layout/default"/>
    <dgm:cxn modelId="{CEC05806-EB24-4886-8539-2D3811DF45DC}" type="presParOf" srcId="{4257C28E-94A5-44F8-8099-C90F7E7877DF}" destId="{6E94D2A2-8AA6-44FB-B1FF-28E9583845E5}" srcOrd="3" destOrd="0" presId="urn:microsoft.com/office/officeart/2005/8/layout/default"/>
    <dgm:cxn modelId="{E3F363D8-3306-402D-8921-F979ECB6DD3B}" type="presParOf" srcId="{4257C28E-94A5-44F8-8099-C90F7E7877DF}" destId="{B075CACD-45C5-4046-8432-98336ABE9E5C}" srcOrd="4" destOrd="0" presId="urn:microsoft.com/office/officeart/2005/8/layout/default"/>
    <dgm:cxn modelId="{C2BF6A3B-A3E3-42A9-88FD-B13676AA471C}" type="presParOf" srcId="{4257C28E-94A5-44F8-8099-C90F7E7877DF}" destId="{7D778ED9-8120-429D-9AC9-BAEA412F0F10}" srcOrd="5" destOrd="0" presId="urn:microsoft.com/office/officeart/2005/8/layout/default"/>
    <dgm:cxn modelId="{10B61F95-BE44-445E-A0E8-909C33F0DEC9}" type="presParOf" srcId="{4257C28E-94A5-44F8-8099-C90F7E7877DF}" destId="{4D47A381-252F-450B-9D9C-9A1354E6241C}" srcOrd="6" destOrd="0" presId="urn:microsoft.com/office/officeart/2005/8/layout/default"/>
    <dgm:cxn modelId="{06BFFF6B-B3D5-4869-8D75-4E765B612D6F}" type="presParOf" srcId="{4257C28E-94A5-44F8-8099-C90F7E7877DF}" destId="{2C8E5273-02DC-497E-852F-849E9BBEF57A}" srcOrd="7" destOrd="0" presId="urn:microsoft.com/office/officeart/2005/8/layout/default"/>
    <dgm:cxn modelId="{DB0F0C4D-F7BA-4CE5-BC90-96C80FF4DF8B}" type="presParOf" srcId="{4257C28E-94A5-44F8-8099-C90F7E7877DF}" destId="{CA268452-98AB-4DFD-85A1-D7DDB739665C}" srcOrd="8" destOrd="0" presId="urn:microsoft.com/office/officeart/2005/8/layout/default"/>
    <dgm:cxn modelId="{D9D69CEB-8795-4676-8C9D-24695D06E78E}" type="presParOf" srcId="{4257C28E-94A5-44F8-8099-C90F7E7877DF}" destId="{7FE49123-2DC5-4AEE-AA50-7088F5E9A6E5}" srcOrd="9" destOrd="0" presId="urn:microsoft.com/office/officeart/2005/8/layout/default"/>
    <dgm:cxn modelId="{B582E6A3-9D18-4F75-89B9-A20E1A6A51CF}" type="presParOf" srcId="{4257C28E-94A5-44F8-8099-C90F7E7877DF}" destId="{CB4CD01C-E3F6-4016-A60E-689B39E7F91C}" srcOrd="10" destOrd="0" presId="urn:microsoft.com/office/officeart/2005/8/layout/default"/>
    <dgm:cxn modelId="{607ED880-BA8F-49AD-9175-72FEC8C384BF}" type="presParOf" srcId="{4257C28E-94A5-44F8-8099-C90F7E7877DF}" destId="{A4132482-48C9-476B-AA0B-B420F53CEFCF}" srcOrd="11" destOrd="0" presId="urn:microsoft.com/office/officeart/2005/8/layout/default"/>
    <dgm:cxn modelId="{C40BCD13-6ABB-4A52-88E4-C5E7E04D7320}" type="presParOf" srcId="{4257C28E-94A5-44F8-8099-C90F7E7877DF}" destId="{A0F2B9DD-C70E-4796-A3D4-E819EC3FBD2E}" srcOrd="12" destOrd="0" presId="urn:microsoft.com/office/officeart/2005/8/layout/default"/>
    <dgm:cxn modelId="{A841A146-FE3F-410F-AE6E-2A0D32A069CE}" type="presParOf" srcId="{4257C28E-94A5-44F8-8099-C90F7E7877DF}" destId="{47AFD5D8-CEBA-4851-ADF5-A7161615ACF7}" srcOrd="13" destOrd="0" presId="urn:microsoft.com/office/officeart/2005/8/layout/default"/>
    <dgm:cxn modelId="{AB2AC666-9884-4EE1-BBFC-5BD8F1D4D894}" type="presParOf" srcId="{4257C28E-94A5-44F8-8099-C90F7E7877DF}" destId="{198A4665-F1D5-4BD3-AD6B-045A5D411CDD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DE6ACE3-FE02-4E22-BC73-1EE58646E4B3}" type="doc">
      <dgm:prSet loTypeId="urn:microsoft.com/office/officeart/2005/8/layout/default" loCatId="list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FE49EF7-AAC1-4BB3-91D2-4A853B71C14E}">
      <dgm:prSet/>
      <dgm:spPr/>
      <dgm:t>
        <a:bodyPr/>
        <a:lstStyle/>
        <a:p>
          <a:r>
            <a:rPr lang="en-US" dirty="0"/>
            <a:t>Ca </a:t>
          </a:r>
          <a:r>
            <a:rPr lang="en-US" dirty="0" err="1"/>
            <a:t>parte</a:t>
          </a:r>
          <a:r>
            <a:rPr lang="en-US" dirty="0"/>
            <a:t> </a:t>
          </a:r>
          <a:r>
            <a:rPr lang="en-US" dirty="0" err="1"/>
            <a:t>obligatorie</a:t>
          </a:r>
          <a:r>
            <a:rPr lang="en-US" dirty="0"/>
            <a:t> a </a:t>
          </a:r>
          <a:r>
            <a:rPr lang="en-US" dirty="0" err="1"/>
            <a:t>modelului</a:t>
          </a:r>
          <a:r>
            <a:rPr lang="en-US" dirty="0"/>
            <a:t> medical de </a:t>
          </a:r>
          <a:r>
            <a:rPr lang="en-US" dirty="0" err="1"/>
            <a:t>ingrijiri</a:t>
          </a:r>
          <a:r>
            <a:rPr lang="en-US" dirty="0"/>
            <a:t> </a:t>
          </a:r>
          <a:r>
            <a:rPr lang="en-US" dirty="0" err="1"/>
            <a:t>pentru</a:t>
          </a:r>
          <a:r>
            <a:rPr lang="en-US" dirty="0"/>
            <a:t> un </a:t>
          </a:r>
          <a:r>
            <a:rPr lang="en-US" dirty="0" err="1"/>
            <a:t>bolnav</a:t>
          </a:r>
          <a:r>
            <a:rPr lang="en-US" dirty="0"/>
            <a:t> </a:t>
          </a:r>
          <a:r>
            <a:rPr lang="en-US" dirty="0" err="1"/>
            <a:t>cronic</a:t>
          </a:r>
          <a:r>
            <a:rPr lang="en-US" dirty="0"/>
            <a:t> </a:t>
          </a:r>
        </a:p>
      </dgm:t>
    </dgm:pt>
    <dgm:pt modelId="{5FCEF615-629D-4F5B-B334-2358B9AFBBCC}" type="parTrans" cxnId="{24C23535-9B11-4328-922E-6999696AEE47}">
      <dgm:prSet/>
      <dgm:spPr/>
      <dgm:t>
        <a:bodyPr/>
        <a:lstStyle/>
        <a:p>
          <a:endParaRPr lang="en-US"/>
        </a:p>
      </dgm:t>
    </dgm:pt>
    <dgm:pt modelId="{CF131F69-F840-49B0-B842-EA614352D5E2}" type="sibTrans" cxnId="{24C23535-9B11-4328-922E-6999696AEE47}">
      <dgm:prSet/>
      <dgm:spPr/>
      <dgm:t>
        <a:bodyPr/>
        <a:lstStyle/>
        <a:p>
          <a:endParaRPr lang="en-US"/>
        </a:p>
      </dgm:t>
    </dgm:pt>
    <dgm:pt modelId="{94580013-249A-4510-8DE5-0B4457072C4B}">
      <dgm:prSet/>
      <dgm:spPr/>
      <dgm:t>
        <a:bodyPr/>
        <a:lstStyle/>
        <a:p>
          <a:r>
            <a:rPr lang="en-US" dirty="0" err="1"/>
            <a:t>Oferit</a:t>
          </a:r>
          <a:r>
            <a:rPr lang="en-US" dirty="0"/>
            <a:t> la </a:t>
          </a:r>
          <a:r>
            <a:rPr lang="en-US" dirty="0" err="1"/>
            <a:t>inceput</a:t>
          </a:r>
          <a:r>
            <a:rPr lang="en-US" dirty="0"/>
            <a:t> ca </a:t>
          </a:r>
          <a:r>
            <a:rPr lang="en-US" dirty="0" err="1"/>
            <a:t>optiunea</a:t>
          </a:r>
          <a:r>
            <a:rPr lang="en-US" dirty="0"/>
            <a:t> </a:t>
          </a:r>
          <a:r>
            <a:rPr lang="en-US" dirty="0" err="1"/>
            <a:t>cea</a:t>
          </a:r>
          <a:r>
            <a:rPr lang="en-US" dirty="0"/>
            <a:t> </a:t>
          </a:r>
          <a:r>
            <a:rPr lang="en-US" dirty="0" err="1"/>
            <a:t>mai</a:t>
          </a:r>
          <a:r>
            <a:rPr lang="en-US" dirty="0"/>
            <a:t> </a:t>
          </a:r>
          <a:r>
            <a:rPr lang="en-US" dirty="0" err="1"/>
            <a:t>usoara</a:t>
          </a:r>
          <a:r>
            <a:rPr lang="en-US" dirty="0"/>
            <a:t> </a:t>
          </a:r>
          <a:r>
            <a:rPr lang="en-US" dirty="0" err="1"/>
            <a:t>neinvaziva</a:t>
          </a:r>
          <a:r>
            <a:rPr lang="en-US" dirty="0"/>
            <a:t> </a:t>
          </a:r>
          <a:r>
            <a:rPr lang="en-US" dirty="0" err="1"/>
            <a:t>si</a:t>
          </a:r>
          <a:r>
            <a:rPr lang="en-US" dirty="0"/>
            <a:t> cu </a:t>
          </a:r>
          <a:r>
            <a:rPr lang="en-US" dirty="0" err="1"/>
            <a:t>mai</a:t>
          </a:r>
          <a:r>
            <a:rPr lang="en-US" dirty="0"/>
            <a:t> </a:t>
          </a:r>
          <a:r>
            <a:rPr lang="en-US" dirty="0" err="1"/>
            <a:t>putine</a:t>
          </a:r>
          <a:r>
            <a:rPr lang="en-US" dirty="0"/>
            <a:t> </a:t>
          </a:r>
          <a:r>
            <a:rPr lang="en-US" dirty="0" err="1"/>
            <a:t>efecte</a:t>
          </a:r>
          <a:r>
            <a:rPr lang="en-US" dirty="0"/>
            <a:t> </a:t>
          </a:r>
          <a:r>
            <a:rPr lang="en-US" dirty="0" err="1"/>
            <a:t>secundare</a:t>
          </a:r>
          <a:r>
            <a:rPr lang="en-US" dirty="0"/>
            <a:t>  </a:t>
          </a:r>
          <a:r>
            <a:rPr lang="en-US" dirty="0" err="1"/>
            <a:t>inaintea</a:t>
          </a:r>
          <a:r>
            <a:rPr lang="en-US" dirty="0"/>
            <a:t> </a:t>
          </a:r>
          <a:r>
            <a:rPr lang="en-US" dirty="0" err="1"/>
            <a:t>tratamentului</a:t>
          </a:r>
          <a:r>
            <a:rPr lang="en-US" dirty="0"/>
            <a:t> </a:t>
          </a:r>
          <a:r>
            <a:rPr lang="en-US" dirty="0" err="1"/>
            <a:t>medicamentos</a:t>
          </a:r>
          <a:r>
            <a:rPr lang="en-US" dirty="0"/>
            <a:t> </a:t>
          </a:r>
          <a:r>
            <a:rPr lang="en-US" dirty="0" err="1"/>
            <a:t>contemporan</a:t>
          </a:r>
          <a:r>
            <a:rPr lang="en-US" dirty="0"/>
            <a:t>, </a:t>
          </a:r>
          <a:r>
            <a:rPr lang="en-US" dirty="0" err="1"/>
            <a:t>sau</a:t>
          </a:r>
          <a:r>
            <a:rPr lang="en-US" dirty="0"/>
            <a:t> </a:t>
          </a:r>
          <a:r>
            <a:rPr lang="en-US" dirty="0" err="1"/>
            <a:t>simultan</a:t>
          </a:r>
          <a:r>
            <a:rPr lang="en-US" dirty="0"/>
            <a:t> </a:t>
          </a:r>
          <a:r>
            <a:rPr lang="en-US" dirty="0" err="1"/>
            <a:t>dupa</a:t>
          </a:r>
          <a:r>
            <a:rPr lang="en-US" dirty="0"/>
            <a:t> </a:t>
          </a:r>
          <a:r>
            <a:rPr lang="en-US" dirty="0" err="1"/>
            <a:t>necesitate</a:t>
          </a:r>
          <a:r>
            <a:rPr lang="en-US" dirty="0"/>
            <a:t>. </a:t>
          </a:r>
        </a:p>
      </dgm:t>
    </dgm:pt>
    <dgm:pt modelId="{AB606411-6FEF-4826-996A-9E68D6C62849}" type="parTrans" cxnId="{16D1C422-8163-45E2-AD24-167C522CA5C4}">
      <dgm:prSet/>
      <dgm:spPr/>
      <dgm:t>
        <a:bodyPr/>
        <a:lstStyle/>
        <a:p>
          <a:endParaRPr lang="en-US"/>
        </a:p>
      </dgm:t>
    </dgm:pt>
    <dgm:pt modelId="{350B1B97-FFCC-450D-819C-C8902EDE6CA0}" type="sibTrans" cxnId="{16D1C422-8163-45E2-AD24-167C522CA5C4}">
      <dgm:prSet/>
      <dgm:spPr/>
      <dgm:t>
        <a:bodyPr/>
        <a:lstStyle/>
        <a:p>
          <a:endParaRPr lang="en-US"/>
        </a:p>
      </dgm:t>
    </dgm:pt>
    <dgm:pt modelId="{27B044E4-8C4B-4E7B-86EC-410C336DE580}">
      <dgm:prSet/>
      <dgm:spPr/>
      <dgm:t>
        <a:bodyPr/>
        <a:lstStyle/>
        <a:p>
          <a:r>
            <a:rPr lang="en-US" dirty="0"/>
            <a:t>La </a:t>
          </a:r>
          <a:r>
            <a:rPr lang="en-US" dirty="0" err="1"/>
            <a:t>sfarsit</a:t>
          </a:r>
          <a:r>
            <a:rPr lang="en-US" dirty="0"/>
            <a:t> </a:t>
          </a:r>
          <a:r>
            <a:rPr lang="en-US" dirty="0" err="1"/>
            <a:t>pacientul</a:t>
          </a:r>
          <a:r>
            <a:rPr lang="en-US" dirty="0"/>
            <a:t> </a:t>
          </a:r>
          <a:r>
            <a:rPr lang="en-US" dirty="0" err="1"/>
            <a:t>va</a:t>
          </a:r>
          <a:r>
            <a:rPr lang="en-US" dirty="0"/>
            <a:t> </a:t>
          </a:r>
          <a:r>
            <a:rPr lang="en-US" dirty="0" err="1"/>
            <a:t>pleca</a:t>
          </a:r>
          <a:r>
            <a:rPr lang="en-US" dirty="0"/>
            <a:t> cu o </a:t>
          </a:r>
          <a:r>
            <a:rPr lang="en-US" dirty="0" err="1"/>
            <a:t>prescriptie</a:t>
          </a:r>
          <a:r>
            <a:rPr lang="en-US" dirty="0"/>
            <a:t> </a:t>
          </a:r>
          <a:r>
            <a:rPr lang="en-US" dirty="0" err="1"/>
            <a:t>mixta</a:t>
          </a:r>
          <a:r>
            <a:rPr lang="en-US" dirty="0"/>
            <a:t> de :</a:t>
          </a:r>
          <a:r>
            <a:rPr lang="en-US" dirty="0" err="1"/>
            <a:t>Suplimente</a:t>
          </a:r>
          <a:r>
            <a:rPr lang="en-US" dirty="0"/>
            <a:t> </a:t>
          </a:r>
          <a:r>
            <a:rPr lang="en-US" dirty="0" err="1"/>
            <a:t>alimentare</a:t>
          </a:r>
          <a:r>
            <a:rPr lang="en-US" dirty="0"/>
            <a:t> de </a:t>
          </a:r>
          <a:r>
            <a:rPr lang="en-US" dirty="0" err="1"/>
            <a:t>plante</a:t>
          </a:r>
          <a:r>
            <a:rPr lang="en-US" dirty="0"/>
            <a:t>,…</a:t>
          </a:r>
        </a:p>
      </dgm:t>
    </dgm:pt>
    <dgm:pt modelId="{B431B445-4FEB-4B10-B7FD-7C55EC09E74F}" type="parTrans" cxnId="{E3EE867D-5099-495A-822F-CE37C440004F}">
      <dgm:prSet/>
      <dgm:spPr/>
      <dgm:t>
        <a:bodyPr/>
        <a:lstStyle/>
        <a:p>
          <a:endParaRPr lang="en-US"/>
        </a:p>
      </dgm:t>
    </dgm:pt>
    <dgm:pt modelId="{61D3155A-DEBB-4C87-8CB2-B6D2899E0A06}" type="sibTrans" cxnId="{E3EE867D-5099-495A-822F-CE37C440004F}">
      <dgm:prSet/>
      <dgm:spPr/>
      <dgm:t>
        <a:bodyPr/>
        <a:lstStyle/>
        <a:p>
          <a:endParaRPr lang="en-US"/>
        </a:p>
      </dgm:t>
    </dgm:pt>
    <dgm:pt modelId="{A9A35FB5-3BF1-4278-A35D-98329F459AB8}">
      <dgm:prSet/>
      <dgm:spPr/>
      <dgm:t>
        <a:bodyPr/>
        <a:lstStyle/>
        <a:p>
          <a:r>
            <a:rPr lang="en-US"/>
            <a:t>Suplimente homeopatice</a:t>
          </a:r>
        </a:p>
      </dgm:t>
    </dgm:pt>
    <dgm:pt modelId="{CF444FE4-E0AF-4A11-A0D8-44C1A64FE79B}" type="parTrans" cxnId="{DACBA113-7170-4287-8CFC-BD3D430BA884}">
      <dgm:prSet/>
      <dgm:spPr/>
      <dgm:t>
        <a:bodyPr/>
        <a:lstStyle/>
        <a:p>
          <a:endParaRPr lang="en-US"/>
        </a:p>
      </dgm:t>
    </dgm:pt>
    <dgm:pt modelId="{FF291D82-EEC0-4028-95CA-FD8EBE30EC10}" type="sibTrans" cxnId="{DACBA113-7170-4287-8CFC-BD3D430BA884}">
      <dgm:prSet/>
      <dgm:spPr/>
      <dgm:t>
        <a:bodyPr/>
        <a:lstStyle/>
        <a:p>
          <a:endParaRPr lang="en-US"/>
        </a:p>
      </dgm:t>
    </dgm:pt>
    <dgm:pt modelId="{20C20427-EEA4-4273-854D-AC2650771BD8}">
      <dgm:prSet/>
      <dgm:spPr/>
      <dgm:t>
        <a:bodyPr/>
        <a:lstStyle/>
        <a:p>
          <a:r>
            <a:rPr lang="en-US" dirty="0" err="1"/>
            <a:t>Tratament</a:t>
          </a:r>
          <a:r>
            <a:rPr lang="en-US" dirty="0"/>
            <a:t> </a:t>
          </a:r>
          <a:r>
            <a:rPr lang="en-US" dirty="0" err="1"/>
            <a:t>acut</a:t>
          </a:r>
          <a:r>
            <a:rPr lang="en-US" dirty="0"/>
            <a:t>- </a:t>
          </a:r>
          <a:r>
            <a:rPr lang="en-US" dirty="0" err="1"/>
            <a:t>initiat</a:t>
          </a:r>
          <a:r>
            <a:rPr lang="en-US" dirty="0"/>
            <a:t> la </a:t>
          </a:r>
          <a:r>
            <a:rPr lang="en-US" dirty="0" err="1"/>
            <a:t>nevoie</a:t>
          </a:r>
          <a:r>
            <a:rPr lang="en-US" dirty="0"/>
            <a:t> in </a:t>
          </a:r>
          <a:r>
            <a:rPr lang="en-US" dirty="0" err="1"/>
            <a:t>caz</a:t>
          </a:r>
          <a:r>
            <a:rPr lang="en-US" dirty="0"/>
            <a:t> ca </a:t>
          </a:r>
          <a:r>
            <a:rPr lang="en-US" dirty="0" err="1"/>
            <a:t>tratamentul</a:t>
          </a:r>
          <a:r>
            <a:rPr lang="en-US" dirty="0"/>
            <a:t> </a:t>
          </a:r>
          <a:r>
            <a:rPr lang="en-US" dirty="0" err="1"/>
            <a:t>naturopat</a:t>
          </a:r>
          <a:r>
            <a:rPr lang="en-US" dirty="0"/>
            <a:t> nu a </a:t>
          </a:r>
          <a:r>
            <a:rPr lang="en-US" dirty="0" err="1"/>
            <a:t>fost</a:t>
          </a:r>
          <a:r>
            <a:rPr lang="en-US" dirty="0"/>
            <a:t> </a:t>
          </a:r>
          <a:r>
            <a:rPr lang="en-US" dirty="0" err="1"/>
            <a:t>eficient</a:t>
          </a:r>
          <a:endParaRPr lang="en-US" dirty="0"/>
        </a:p>
      </dgm:t>
    </dgm:pt>
    <dgm:pt modelId="{D611A535-542F-443D-B22B-8856D68CF3ED}" type="parTrans" cxnId="{FEC030A0-BAED-4CF9-8DEE-3F89C7806C08}">
      <dgm:prSet/>
      <dgm:spPr/>
      <dgm:t>
        <a:bodyPr/>
        <a:lstStyle/>
        <a:p>
          <a:endParaRPr lang="en-US"/>
        </a:p>
      </dgm:t>
    </dgm:pt>
    <dgm:pt modelId="{21366C50-DEA4-4964-8A1B-40BC4732E182}" type="sibTrans" cxnId="{FEC030A0-BAED-4CF9-8DEE-3F89C7806C08}">
      <dgm:prSet/>
      <dgm:spPr/>
      <dgm:t>
        <a:bodyPr/>
        <a:lstStyle/>
        <a:p>
          <a:endParaRPr lang="en-US"/>
        </a:p>
      </dgm:t>
    </dgm:pt>
    <dgm:pt modelId="{0F652D5E-03B4-46AA-B263-71C5A77CC0B9}">
      <dgm:prSet/>
      <dgm:spPr/>
      <dgm:t>
        <a:bodyPr/>
        <a:lstStyle/>
        <a:p>
          <a:r>
            <a:rPr lang="en-US" dirty="0"/>
            <a:t>In </a:t>
          </a:r>
          <a:r>
            <a:rPr lang="en-US" dirty="0" err="1"/>
            <a:t>cazul</a:t>
          </a:r>
          <a:r>
            <a:rPr lang="en-US" dirty="0"/>
            <a:t> ca </a:t>
          </a:r>
          <a:r>
            <a:rPr lang="en-US" dirty="0" err="1"/>
            <a:t>tratamentul</a:t>
          </a:r>
          <a:r>
            <a:rPr lang="en-US" dirty="0"/>
            <a:t> </a:t>
          </a:r>
          <a:r>
            <a:rPr lang="en-US" dirty="0" err="1"/>
            <a:t>acut</a:t>
          </a:r>
          <a:r>
            <a:rPr lang="en-US" dirty="0"/>
            <a:t> </a:t>
          </a:r>
          <a:r>
            <a:rPr lang="en-US" dirty="0" err="1"/>
            <a:t>este</a:t>
          </a:r>
          <a:r>
            <a:rPr lang="en-US" dirty="0"/>
            <a:t> </a:t>
          </a:r>
          <a:r>
            <a:rPr lang="en-US" dirty="0" err="1"/>
            <a:t>oferit</a:t>
          </a:r>
          <a:r>
            <a:rPr lang="en-US" dirty="0"/>
            <a:t>, </a:t>
          </a:r>
          <a:r>
            <a:rPr lang="en-US" dirty="0" err="1"/>
            <a:t>tratamentul</a:t>
          </a:r>
          <a:r>
            <a:rPr lang="en-US" dirty="0"/>
            <a:t> </a:t>
          </a:r>
          <a:r>
            <a:rPr lang="en-US" dirty="0" err="1"/>
            <a:t>naturopat</a:t>
          </a:r>
          <a:r>
            <a:rPr lang="en-US" dirty="0"/>
            <a:t> </a:t>
          </a:r>
          <a:r>
            <a:rPr lang="en-US" dirty="0" err="1"/>
            <a:t>sa</a:t>
          </a:r>
          <a:r>
            <a:rPr lang="en-US" dirty="0"/>
            <a:t> fie </a:t>
          </a:r>
          <a:r>
            <a:rPr lang="en-US" dirty="0" err="1"/>
            <a:t>si</a:t>
          </a:r>
          <a:r>
            <a:rPr lang="en-US" dirty="0"/>
            <a:t> el </a:t>
          </a:r>
          <a:r>
            <a:rPr lang="en-US" dirty="0" err="1"/>
            <a:t>continuat</a:t>
          </a:r>
          <a:r>
            <a:rPr lang="en-US" dirty="0"/>
            <a:t>,  </a:t>
          </a:r>
          <a:r>
            <a:rPr lang="en-US" dirty="0" err="1"/>
            <a:t>pentru</a:t>
          </a:r>
          <a:r>
            <a:rPr lang="en-US" dirty="0"/>
            <a:t> a reduce </a:t>
          </a:r>
          <a:r>
            <a:rPr lang="en-US" dirty="0" err="1"/>
            <a:t>nevoia</a:t>
          </a:r>
          <a:r>
            <a:rPr lang="en-US" dirty="0"/>
            <a:t>( </a:t>
          </a:r>
          <a:r>
            <a:rPr lang="en-US" dirty="0" err="1"/>
            <a:t>durata</a:t>
          </a:r>
          <a:r>
            <a:rPr lang="en-US" dirty="0"/>
            <a:t>)  de </a:t>
          </a:r>
          <a:r>
            <a:rPr lang="en-US" dirty="0" err="1"/>
            <a:t>tratament</a:t>
          </a:r>
          <a:r>
            <a:rPr lang="en-US" dirty="0"/>
            <a:t> </a:t>
          </a:r>
          <a:r>
            <a:rPr lang="en-US" dirty="0" err="1"/>
            <a:t>chimic</a:t>
          </a:r>
          <a:r>
            <a:rPr lang="en-US" dirty="0"/>
            <a:t> </a:t>
          </a:r>
          <a:r>
            <a:rPr lang="en-US" dirty="0" err="1"/>
            <a:t>si</a:t>
          </a:r>
          <a:r>
            <a:rPr lang="en-US" dirty="0"/>
            <a:t> a </a:t>
          </a:r>
          <a:r>
            <a:rPr lang="en-US" dirty="0" err="1"/>
            <a:t>grabi</a:t>
          </a:r>
          <a:r>
            <a:rPr lang="en-US" dirty="0"/>
            <a:t> </a:t>
          </a:r>
          <a:r>
            <a:rPr lang="en-US" dirty="0" err="1"/>
            <a:t>vindecarea</a:t>
          </a:r>
          <a:r>
            <a:rPr lang="en-US" dirty="0"/>
            <a:t> .</a:t>
          </a:r>
        </a:p>
      </dgm:t>
    </dgm:pt>
    <dgm:pt modelId="{EA77A9CC-6F05-4F92-A6DD-28558A3C6832}" type="parTrans" cxnId="{41265D4C-70A7-4D72-AD84-B53544A5C9CD}">
      <dgm:prSet/>
      <dgm:spPr/>
      <dgm:t>
        <a:bodyPr/>
        <a:lstStyle/>
        <a:p>
          <a:endParaRPr lang="en-US"/>
        </a:p>
      </dgm:t>
    </dgm:pt>
    <dgm:pt modelId="{DA4A045D-767B-4505-9375-75F51969ACAE}" type="sibTrans" cxnId="{41265D4C-70A7-4D72-AD84-B53544A5C9CD}">
      <dgm:prSet/>
      <dgm:spPr/>
      <dgm:t>
        <a:bodyPr/>
        <a:lstStyle/>
        <a:p>
          <a:endParaRPr lang="en-US"/>
        </a:p>
      </dgm:t>
    </dgm:pt>
    <dgm:pt modelId="{80411552-54B0-42D4-8C9F-36457CAA7008}" type="pres">
      <dgm:prSet presAssocID="{2DE6ACE3-FE02-4E22-BC73-1EE58646E4B3}" presName="diagram" presStyleCnt="0">
        <dgm:presLayoutVars>
          <dgm:dir/>
          <dgm:resizeHandles val="exact"/>
        </dgm:presLayoutVars>
      </dgm:prSet>
      <dgm:spPr/>
    </dgm:pt>
    <dgm:pt modelId="{E5935B38-DA44-437C-AF55-95B143632590}" type="pres">
      <dgm:prSet presAssocID="{9FE49EF7-AAC1-4BB3-91D2-4A853B71C14E}" presName="node" presStyleLbl="node1" presStyleIdx="0" presStyleCnt="6">
        <dgm:presLayoutVars>
          <dgm:bulletEnabled val="1"/>
        </dgm:presLayoutVars>
      </dgm:prSet>
      <dgm:spPr/>
    </dgm:pt>
    <dgm:pt modelId="{0F778256-C1C3-434D-9982-93A73181037E}" type="pres">
      <dgm:prSet presAssocID="{CF131F69-F840-49B0-B842-EA614352D5E2}" presName="sibTrans" presStyleCnt="0"/>
      <dgm:spPr/>
    </dgm:pt>
    <dgm:pt modelId="{11066586-30BF-49D8-AE30-89FB2E14B26D}" type="pres">
      <dgm:prSet presAssocID="{94580013-249A-4510-8DE5-0B4457072C4B}" presName="node" presStyleLbl="node1" presStyleIdx="1" presStyleCnt="6">
        <dgm:presLayoutVars>
          <dgm:bulletEnabled val="1"/>
        </dgm:presLayoutVars>
      </dgm:prSet>
      <dgm:spPr/>
    </dgm:pt>
    <dgm:pt modelId="{320D4C10-4083-4BD3-B295-68E07808B0D1}" type="pres">
      <dgm:prSet presAssocID="{350B1B97-FFCC-450D-819C-C8902EDE6CA0}" presName="sibTrans" presStyleCnt="0"/>
      <dgm:spPr/>
    </dgm:pt>
    <dgm:pt modelId="{108E24D3-F773-4063-8BCD-31DF60B8ACD6}" type="pres">
      <dgm:prSet presAssocID="{27B044E4-8C4B-4E7B-86EC-410C336DE580}" presName="node" presStyleLbl="node1" presStyleIdx="2" presStyleCnt="6">
        <dgm:presLayoutVars>
          <dgm:bulletEnabled val="1"/>
        </dgm:presLayoutVars>
      </dgm:prSet>
      <dgm:spPr/>
    </dgm:pt>
    <dgm:pt modelId="{27CBAC67-0CDC-4CE1-A238-5041C1DAD30B}" type="pres">
      <dgm:prSet presAssocID="{61D3155A-DEBB-4C87-8CB2-B6D2899E0A06}" presName="sibTrans" presStyleCnt="0"/>
      <dgm:spPr/>
    </dgm:pt>
    <dgm:pt modelId="{96AF27E7-8AD9-4C44-83B2-8412271505EA}" type="pres">
      <dgm:prSet presAssocID="{A9A35FB5-3BF1-4278-A35D-98329F459AB8}" presName="node" presStyleLbl="node1" presStyleIdx="3" presStyleCnt="6">
        <dgm:presLayoutVars>
          <dgm:bulletEnabled val="1"/>
        </dgm:presLayoutVars>
      </dgm:prSet>
      <dgm:spPr/>
    </dgm:pt>
    <dgm:pt modelId="{729C32F0-4E9F-40F9-9D6B-5B98D5F363F9}" type="pres">
      <dgm:prSet presAssocID="{FF291D82-EEC0-4028-95CA-FD8EBE30EC10}" presName="sibTrans" presStyleCnt="0"/>
      <dgm:spPr/>
    </dgm:pt>
    <dgm:pt modelId="{704940B4-34DC-4EC6-AC09-432A6FA91C9B}" type="pres">
      <dgm:prSet presAssocID="{20C20427-EEA4-4273-854D-AC2650771BD8}" presName="node" presStyleLbl="node1" presStyleIdx="4" presStyleCnt="6">
        <dgm:presLayoutVars>
          <dgm:bulletEnabled val="1"/>
        </dgm:presLayoutVars>
      </dgm:prSet>
      <dgm:spPr/>
    </dgm:pt>
    <dgm:pt modelId="{D651EFB9-B7C5-4C4E-8CA8-7A0DC5C231AE}" type="pres">
      <dgm:prSet presAssocID="{21366C50-DEA4-4964-8A1B-40BC4732E182}" presName="sibTrans" presStyleCnt="0"/>
      <dgm:spPr/>
    </dgm:pt>
    <dgm:pt modelId="{84179F60-FAE7-4198-BC5B-E9766C167EF5}" type="pres">
      <dgm:prSet presAssocID="{0F652D5E-03B4-46AA-B263-71C5A77CC0B9}" presName="node" presStyleLbl="node1" presStyleIdx="5" presStyleCnt="6">
        <dgm:presLayoutVars>
          <dgm:bulletEnabled val="1"/>
        </dgm:presLayoutVars>
      </dgm:prSet>
      <dgm:spPr/>
    </dgm:pt>
  </dgm:ptLst>
  <dgm:cxnLst>
    <dgm:cxn modelId="{BCE9AE12-9B18-4106-A796-F5ABA8B40102}" type="presOf" srcId="{20C20427-EEA4-4273-854D-AC2650771BD8}" destId="{704940B4-34DC-4EC6-AC09-432A6FA91C9B}" srcOrd="0" destOrd="0" presId="urn:microsoft.com/office/officeart/2005/8/layout/default"/>
    <dgm:cxn modelId="{DACBA113-7170-4287-8CFC-BD3D430BA884}" srcId="{2DE6ACE3-FE02-4E22-BC73-1EE58646E4B3}" destId="{A9A35FB5-3BF1-4278-A35D-98329F459AB8}" srcOrd="3" destOrd="0" parTransId="{CF444FE4-E0AF-4A11-A0D8-44C1A64FE79B}" sibTransId="{FF291D82-EEC0-4028-95CA-FD8EBE30EC10}"/>
    <dgm:cxn modelId="{16D1C422-8163-45E2-AD24-167C522CA5C4}" srcId="{2DE6ACE3-FE02-4E22-BC73-1EE58646E4B3}" destId="{94580013-249A-4510-8DE5-0B4457072C4B}" srcOrd="1" destOrd="0" parTransId="{AB606411-6FEF-4826-996A-9E68D6C62849}" sibTransId="{350B1B97-FFCC-450D-819C-C8902EDE6CA0}"/>
    <dgm:cxn modelId="{24C23535-9B11-4328-922E-6999696AEE47}" srcId="{2DE6ACE3-FE02-4E22-BC73-1EE58646E4B3}" destId="{9FE49EF7-AAC1-4BB3-91D2-4A853B71C14E}" srcOrd="0" destOrd="0" parTransId="{5FCEF615-629D-4F5B-B334-2358B9AFBBCC}" sibTransId="{CF131F69-F840-49B0-B842-EA614352D5E2}"/>
    <dgm:cxn modelId="{046E6A65-9D2C-4E19-96DB-F78EDC8E239D}" type="presOf" srcId="{A9A35FB5-3BF1-4278-A35D-98329F459AB8}" destId="{96AF27E7-8AD9-4C44-83B2-8412271505EA}" srcOrd="0" destOrd="0" presId="urn:microsoft.com/office/officeart/2005/8/layout/default"/>
    <dgm:cxn modelId="{41265D4C-70A7-4D72-AD84-B53544A5C9CD}" srcId="{2DE6ACE3-FE02-4E22-BC73-1EE58646E4B3}" destId="{0F652D5E-03B4-46AA-B263-71C5A77CC0B9}" srcOrd="5" destOrd="0" parTransId="{EA77A9CC-6F05-4F92-A6DD-28558A3C6832}" sibTransId="{DA4A045D-767B-4505-9375-75F51969ACAE}"/>
    <dgm:cxn modelId="{E87E1B53-8F7E-48A0-A869-9BDC62D3581E}" type="presOf" srcId="{9FE49EF7-AAC1-4BB3-91D2-4A853B71C14E}" destId="{E5935B38-DA44-437C-AF55-95B143632590}" srcOrd="0" destOrd="0" presId="urn:microsoft.com/office/officeart/2005/8/layout/default"/>
    <dgm:cxn modelId="{E3EE867D-5099-495A-822F-CE37C440004F}" srcId="{2DE6ACE3-FE02-4E22-BC73-1EE58646E4B3}" destId="{27B044E4-8C4B-4E7B-86EC-410C336DE580}" srcOrd="2" destOrd="0" parTransId="{B431B445-4FEB-4B10-B7FD-7C55EC09E74F}" sibTransId="{61D3155A-DEBB-4C87-8CB2-B6D2899E0A06}"/>
    <dgm:cxn modelId="{8CE39A87-528F-4E71-9422-B6AE09A24AFA}" type="presOf" srcId="{0F652D5E-03B4-46AA-B263-71C5A77CC0B9}" destId="{84179F60-FAE7-4198-BC5B-E9766C167EF5}" srcOrd="0" destOrd="0" presId="urn:microsoft.com/office/officeart/2005/8/layout/default"/>
    <dgm:cxn modelId="{74907A96-BB54-41CA-87B0-3BCD9E7711D6}" type="presOf" srcId="{27B044E4-8C4B-4E7B-86EC-410C336DE580}" destId="{108E24D3-F773-4063-8BCD-31DF60B8ACD6}" srcOrd="0" destOrd="0" presId="urn:microsoft.com/office/officeart/2005/8/layout/default"/>
    <dgm:cxn modelId="{E0DD6E9E-729C-407F-9819-FA142AE0F555}" type="presOf" srcId="{94580013-249A-4510-8DE5-0B4457072C4B}" destId="{11066586-30BF-49D8-AE30-89FB2E14B26D}" srcOrd="0" destOrd="0" presId="urn:microsoft.com/office/officeart/2005/8/layout/default"/>
    <dgm:cxn modelId="{FEC030A0-BAED-4CF9-8DEE-3F89C7806C08}" srcId="{2DE6ACE3-FE02-4E22-BC73-1EE58646E4B3}" destId="{20C20427-EEA4-4273-854D-AC2650771BD8}" srcOrd="4" destOrd="0" parTransId="{D611A535-542F-443D-B22B-8856D68CF3ED}" sibTransId="{21366C50-DEA4-4964-8A1B-40BC4732E182}"/>
    <dgm:cxn modelId="{B6E72BA7-1EAD-4A25-B3A9-5298EF64253F}" type="presOf" srcId="{2DE6ACE3-FE02-4E22-BC73-1EE58646E4B3}" destId="{80411552-54B0-42D4-8C9F-36457CAA7008}" srcOrd="0" destOrd="0" presId="urn:microsoft.com/office/officeart/2005/8/layout/default"/>
    <dgm:cxn modelId="{AE249C50-3857-47F8-8AB6-AE04D906DCC8}" type="presParOf" srcId="{80411552-54B0-42D4-8C9F-36457CAA7008}" destId="{E5935B38-DA44-437C-AF55-95B143632590}" srcOrd="0" destOrd="0" presId="urn:microsoft.com/office/officeart/2005/8/layout/default"/>
    <dgm:cxn modelId="{38717F2D-AF80-411A-A3BD-3745F1EB277F}" type="presParOf" srcId="{80411552-54B0-42D4-8C9F-36457CAA7008}" destId="{0F778256-C1C3-434D-9982-93A73181037E}" srcOrd="1" destOrd="0" presId="urn:microsoft.com/office/officeart/2005/8/layout/default"/>
    <dgm:cxn modelId="{A39DE4A6-54BD-4F4E-A85C-D9E389AD7871}" type="presParOf" srcId="{80411552-54B0-42D4-8C9F-36457CAA7008}" destId="{11066586-30BF-49D8-AE30-89FB2E14B26D}" srcOrd="2" destOrd="0" presId="urn:microsoft.com/office/officeart/2005/8/layout/default"/>
    <dgm:cxn modelId="{85FB972B-2F11-4772-B014-10A72025E63E}" type="presParOf" srcId="{80411552-54B0-42D4-8C9F-36457CAA7008}" destId="{320D4C10-4083-4BD3-B295-68E07808B0D1}" srcOrd="3" destOrd="0" presId="urn:microsoft.com/office/officeart/2005/8/layout/default"/>
    <dgm:cxn modelId="{0E1B53AD-DA30-4080-9116-0EDA6AAEB632}" type="presParOf" srcId="{80411552-54B0-42D4-8C9F-36457CAA7008}" destId="{108E24D3-F773-4063-8BCD-31DF60B8ACD6}" srcOrd="4" destOrd="0" presId="urn:microsoft.com/office/officeart/2005/8/layout/default"/>
    <dgm:cxn modelId="{092B30A3-6F94-4027-90BD-CDEE25975DA8}" type="presParOf" srcId="{80411552-54B0-42D4-8C9F-36457CAA7008}" destId="{27CBAC67-0CDC-4CE1-A238-5041C1DAD30B}" srcOrd="5" destOrd="0" presId="urn:microsoft.com/office/officeart/2005/8/layout/default"/>
    <dgm:cxn modelId="{F446BFC7-9427-4032-BFAB-C62E09711004}" type="presParOf" srcId="{80411552-54B0-42D4-8C9F-36457CAA7008}" destId="{96AF27E7-8AD9-4C44-83B2-8412271505EA}" srcOrd="6" destOrd="0" presId="urn:microsoft.com/office/officeart/2005/8/layout/default"/>
    <dgm:cxn modelId="{16691070-6146-4996-80FA-306624F01ABC}" type="presParOf" srcId="{80411552-54B0-42D4-8C9F-36457CAA7008}" destId="{729C32F0-4E9F-40F9-9D6B-5B98D5F363F9}" srcOrd="7" destOrd="0" presId="urn:microsoft.com/office/officeart/2005/8/layout/default"/>
    <dgm:cxn modelId="{BA19B74F-7DC9-4861-89F0-B16C4B3FE366}" type="presParOf" srcId="{80411552-54B0-42D4-8C9F-36457CAA7008}" destId="{704940B4-34DC-4EC6-AC09-432A6FA91C9B}" srcOrd="8" destOrd="0" presId="urn:microsoft.com/office/officeart/2005/8/layout/default"/>
    <dgm:cxn modelId="{B8746CD4-70D0-45EA-956C-41E235E36675}" type="presParOf" srcId="{80411552-54B0-42D4-8C9F-36457CAA7008}" destId="{D651EFB9-B7C5-4C4E-8CA8-7A0DC5C231AE}" srcOrd="9" destOrd="0" presId="urn:microsoft.com/office/officeart/2005/8/layout/default"/>
    <dgm:cxn modelId="{BFC83A3F-E814-4272-9852-C4D6AFBA1D68}" type="presParOf" srcId="{80411552-54B0-42D4-8C9F-36457CAA7008}" destId="{84179F60-FAE7-4198-BC5B-E9766C167EF5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D2655C-3001-461D-8833-719DBFD4F952}">
      <dsp:nvSpPr>
        <dsp:cNvPr id="0" name=""/>
        <dsp:cNvSpPr/>
      </dsp:nvSpPr>
      <dsp:spPr>
        <a:xfrm>
          <a:off x="0" y="4086"/>
          <a:ext cx="5906181" cy="87042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071128-C02B-463F-8417-D85342FFD50F}">
      <dsp:nvSpPr>
        <dsp:cNvPr id="0" name=""/>
        <dsp:cNvSpPr/>
      </dsp:nvSpPr>
      <dsp:spPr>
        <a:xfrm>
          <a:off x="263303" y="199931"/>
          <a:ext cx="478733" cy="47873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E47021-7A08-4FE1-B187-FC12B2523B95}">
      <dsp:nvSpPr>
        <dsp:cNvPr id="0" name=""/>
        <dsp:cNvSpPr/>
      </dsp:nvSpPr>
      <dsp:spPr>
        <a:xfrm>
          <a:off x="1005339" y="4086"/>
          <a:ext cx="4900841" cy="870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120" tIns="92120" rIns="92120" bIns="921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Vrem sa obtinem rezultate clinice mai stabile, mai profunde si mai rapide</a:t>
          </a:r>
        </a:p>
      </dsp:txBody>
      <dsp:txXfrm>
        <a:off x="1005339" y="4086"/>
        <a:ext cx="4900841" cy="870424"/>
      </dsp:txXfrm>
    </dsp:sp>
    <dsp:sp modelId="{0180869B-F294-46DD-BA31-1B95901221ED}">
      <dsp:nvSpPr>
        <dsp:cNvPr id="0" name=""/>
        <dsp:cNvSpPr/>
      </dsp:nvSpPr>
      <dsp:spPr>
        <a:xfrm>
          <a:off x="0" y="1092116"/>
          <a:ext cx="5906181" cy="87042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C341A5-9565-45DD-B76E-47D1432755A0}">
      <dsp:nvSpPr>
        <dsp:cNvPr id="0" name=""/>
        <dsp:cNvSpPr/>
      </dsp:nvSpPr>
      <dsp:spPr>
        <a:xfrm>
          <a:off x="263303" y="1287962"/>
          <a:ext cx="478733" cy="47873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8CA14B-2F42-45C7-9637-744EA9F00766}">
      <dsp:nvSpPr>
        <dsp:cNvPr id="0" name=""/>
        <dsp:cNvSpPr/>
      </dsp:nvSpPr>
      <dsp:spPr>
        <a:xfrm>
          <a:off x="1005339" y="1092116"/>
          <a:ext cx="4900841" cy="870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120" tIns="92120" rIns="92120" bIns="921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Sa </a:t>
          </a:r>
          <a:r>
            <a:rPr lang="en-US" sz="1600" kern="1200" dirty="0" err="1"/>
            <a:t>inlaturam</a:t>
          </a:r>
          <a:r>
            <a:rPr lang="en-US" sz="1600" kern="1200" dirty="0"/>
            <a:t> </a:t>
          </a:r>
          <a:r>
            <a:rPr lang="en-US" sz="1600" kern="1200" dirty="0" err="1"/>
            <a:t>suferinta</a:t>
          </a:r>
          <a:r>
            <a:rPr lang="en-US" sz="1600" kern="1200" dirty="0"/>
            <a:t> pe </a:t>
          </a:r>
          <a:r>
            <a:rPr lang="en-US" sz="1600" kern="1200" dirty="0" err="1"/>
            <a:t>timp</a:t>
          </a:r>
          <a:r>
            <a:rPr lang="en-US" sz="1600" kern="1200" dirty="0"/>
            <a:t> </a:t>
          </a:r>
          <a:r>
            <a:rPr lang="en-US" sz="1600" kern="1200" dirty="0" err="1"/>
            <a:t>indelungat</a:t>
          </a:r>
          <a:r>
            <a:rPr lang="en-US" sz="1600" kern="1200" dirty="0"/>
            <a:t> , </a:t>
          </a:r>
          <a:r>
            <a:rPr lang="en-US" sz="1600" kern="1200" dirty="0" err="1"/>
            <a:t>actionand</a:t>
          </a:r>
          <a:r>
            <a:rPr lang="en-US" sz="1600" kern="1200" dirty="0"/>
            <a:t> pe </a:t>
          </a:r>
          <a:r>
            <a:rPr lang="en-US" sz="1600" kern="1200" dirty="0" err="1"/>
            <a:t>mai</a:t>
          </a:r>
          <a:r>
            <a:rPr lang="en-US" sz="1600" kern="1200" dirty="0"/>
            <a:t> </a:t>
          </a:r>
          <a:r>
            <a:rPr lang="en-US" sz="1600" kern="1200" dirty="0" err="1"/>
            <a:t>multe</a:t>
          </a:r>
          <a:r>
            <a:rPr lang="en-US" sz="1600" kern="1200" dirty="0"/>
            <a:t> </a:t>
          </a:r>
          <a:r>
            <a:rPr lang="en-US" sz="1600" kern="1200" dirty="0" err="1"/>
            <a:t>planuri</a:t>
          </a:r>
          <a:r>
            <a:rPr lang="en-US" sz="1600" kern="1200" dirty="0"/>
            <a:t> </a:t>
          </a:r>
          <a:r>
            <a:rPr lang="en-US" sz="1600" kern="1200" dirty="0" err="1"/>
            <a:t>si</a:t>
          </a:r>
          <a:r>
            <a:rPr lang="en-US" sz="1600" kern="1200" dirty="0"/>
            <a:t> </a:t>
          </a:r>
          <a:r>
            <a:rPr lang="en-US" sz="1600" kern="1200" dirty="0" err="1"/>
            <a:t>asupra</a:t>
          </a:r>
          <a:r>
            <a:rPr lang="en-US" sz="1600" kern="1200" dirty="0"/>
            <a:t> </a:t>
          </a:r>
          <a:r>
            <a:rPr lang="en-US" sz="1600" kern="1200" dirty="0" err="1"/>
            <a:t>cauzei</a:t>
          </a:r>
          <a:endParaRPr lang="en-US" sz="1600" kern="1200" dirty="0"/>
        </a:p>
      </dsp:txBody>
      <dsp:txXfrm>
        <a:off x="1005339" y="1092116"/>
        <a:ext cx="4900841" cy="870424"/>
      </dsp:txXfrm>
    </dsp:sp>
    <dsp:sp modelId="{69A98469-1305-46E4-A87C-980F50B0BC09}">
      <dsp:nvSpPr>
        <dsp:cNvPr id="0" name=""/>
        <dsp:cNvSpPr/>
      </dsp:nvSpPr>
      <dsp:spPr>
        <a:xfrm>
          <a:off x="0" y="2180146"/>
          <a:ext cx="5906181" cy="87042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61EC61-30F8-4C75-A12D-CD802590DC4F}">
      <dsp:nvSpPr>
        <dsp:cNvPr id="0" name=""/>
        <dsp:cNvSpPr/>
      </dsp:nvSpPr>
      <dsp:spPr>
        <a:xfrm>
          <a:off x="263303" y="2375992"/>
          <a:ext cx="478733" cy="47873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4E06E2-EBC0-4A37-A518-8ECF36A6C605}">
      <dsp:nvSpPr>
        <dsp:cNvPr id="0" name=""/>
        <dsp:cNvSpPr/>
      </dsp:nvSpPr>
      <dsp:spPr>
        <a:xfrm>
          <a:off x="1005339" y="2180146"/>
          <a:ext cx="4900841" cy="870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120" tIns="92120" rIns="92120" bIns="921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Vrem</a:t>
          </a:r>
          <a:r>
            <a:rPr lang="en-US" sz="1600" kern="1200" dirty="0"/>
            <a:t> </a:t>
          </a:r>
          <a:r>
            <a:rPr lang="en-US" sz="1600" kern="1200" dirty="0" err="1"/>
            <a:t>sa</a:t>
          </a:r>
          <a:r>
            <a:rPr lang="en-US" sz="1600" kern="1200" dirty="0"/>
            <a:t> </a:t>
          </a:r>
          <a:r>
            <a:rPr lang="en-US" sz="1600" kern="1200" dirty="0" err="1"/>
            <a:t>oferim</a:t>
          </a:r>
          <a:r>
            <a:rPr lang="en-US" sz="1600" kern="1200" dirty="0"/>
            <a:t> de la </a:t>
          </a:r>
          <a:r>
            <a:rPr lang="en-US" sz="1600" kern="1200" dirty="0" err="1"/>
            <a:t>inceput</a:t>
          </a:r>
          <a:r>
            <a:rPr lang="en-US" sz="1600" kern="1200" dirty="0"/>
            <a:t> </a:t>
          </a:r>
          <a:r>
            <a:rPr lang="en-US" sz="1600" kern="1200" dirty="0" err="1"/>
            <a:t>mai</a:t>
          </a:r>
          <a:r>
            <a:rPr lang="en-US" sz="1600" kern="1200" dirty="0"/>
            <a:t> </a:t>
          </a:r>
          <a:r>
            <a:rPr lang="en-US" sz="1600" kern="1200" dirty="0" err="1"/>
            <a:t>multe</a:t>
          </a:r>
          <a:r>
            <a:rPr lang="en-US" sz="1600" kern="1200" dirty="0"/>
            <a:t> </a:t>
          </a:r>
          <a:r>
            <a:rPr lang="en-US" sz="1600" kern="1200" dirty="0" err="1"/>
            <a:t>oportunitati</a:t>
          </a:r>
          <a:r>
            <a:rPr lang="en-US" sz="1600" kern="1200" dirty="0"/>
            <a:t> de </a:t>
          </a:r>
          <a:r>
            <a:rPr lang="en-US" sz="1600" kern="1200" dirty="0" err="1"/>
            <a:t>tratament</a:t>
          </a:r>
          <a:r>
            <a:rPr lang="en-US" sz="1600" kern="1200" dirty="0"/>
            <a:t>, </a:t>
          </a:r>
          <a:r>
            <a:rPr lang="en-US" sz="1600" kern="1200" dirty="0" err="1"/>
            <a:t>incluzand</a:t>
          </a:r>
          <a:r>
            <a:rPr lang="en-US" sz="1600" kern="1200" dirty="0"/>
            <a:t> pe </a:t>
          </a:r>
          <a:r>
            <a:rPr lang="en-US" sz="1600" kern="1200" dirty="0" err="1"/>
            <a:t>cele</a:t>
          </a:r>
          <a:r>
            <a:rPr lang="en-US" sz="1600" kern="1200" dirty="0"/>
            <a:t> </a:t>
          </a:r>
          <a:r>
            <a:rPr lang="en-US" sz="1600" kern="1200" dirty="0" err="1"/>
            <a:t>naturopate</a:t>
          </a:r>
          <a:r>
            <a:rPr lang="en-US" sz="1600" kern="1200" dirty="0"/>
            <a:t> </a:t>
          </a:r>
        </a:p>
      </dsp:txBody>
      <dsp:txXfrm>
        <a:off x="1005339" y="2180146"/>
        <a:ext cx="4900841" cy="870424"/>
      </dsp:txXfrm>
    </dsp:sp>
    <dsp:sp modelId="{3ADC9C03-8279-43FC-A5CE-D116EE121C95}">
      <dsp:nvSpPr>
        <dsp:cNvPr id="0" name=""/>
        <dsp:cNvSpPr/>
      </dsp:nvSpPr>
      <dsp:spPr>
        <a:xfrm>
          <a:off x="0" y="3268177"/>
          <a:ext cx="5906181" cy="87042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1E36D7-6355-497F-8D84-949172815597}">
      <dsp:nvSpPr>
        <dsp:cNvPr id="0" name=""/>
        <dsp:cNvSpPr/>
      </dsp:nvSpPr>
      <dsp:spPr>
        <a:xfrm>
          <a:off x="263303" y="3464022"/>
          <a:ext cx="478733" cy="47873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459E2F-577C-48D6-9755-74CB60C655E8}">
      <dsp:nvSpPr>
        <dsp:cNvPr id="0" name=""/>
        <dsp:cNvSpPr/>
      </dsp:nvSpPr>
      <dsp:spPr>
        <a:xfrm>
          <a:off x="1005339" y="3268177"/>
          <a:ext cx="4900841" cy="870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120" tIns="92120" rIns="92120" bIns="921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Vom salva costurile de tratament al bolnavilor cronici si reduce drastic cheltuielile</a:t>
          </a:r>
        </a:p>
      </dsp:txBody>
      <dsp:txXfrm>
        <a:off x="1005339" y="3268177"/>
        <a:ext cx="4900841" cy="870424"/>
      </dsp:txXfrm>
    </dsp:sp>
    <dsp:sp modelId="{58F3757E-77C0-417D-8CBE-E5D238EDC731}">
      <dsp:nvSpPr>
        <dsp:cNvPr id="0" name=""/>
        <dsp:cNvSpPr/>
      </dsp:nvSpPr>
      <dsp:spPr>
        <a:xfrm>
          <a:off x="0" y="4356207"/>
          <a:ext cx="5906181" cy="87042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0C391E-6495-49D4-9122-E7A6A1D689A3}">
      <dsp:nvSpPr>
        <dsp:cNvPr id="0" name=""/>
        <dsp:cNvSpPr/>
      </dsp:nvSpPr>
      <dsp:spPr>
        <a:xfrm>
          <a:off x="263303" y="4552052"/>
          <a:ext cx="478733" cy="478733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685EDC-4F11-4AEE-A97E-E9807506A6F7}">
      <dsp:nvSpPr>
        <dsp:cNvPr id="0" name=""/>
        <dsp:cNvSpPr/>
      </dsp:nvSpPr>
      <dsp:spPr>
        <a:xfrm>
          <a:off x="1005339" y="4356207"/>
          <a:ext cx="4900841" cy="870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120" tIns="92120" rIns="92120" bIns="921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Vom</a:t>
          </a:r>
          <a:r>
            <a:rPr lang="en-US" sz="1600" kern="1200" dirty="0"/>
            <a:t> reduce </a:t>
          </a:r>
          <a:r>
            <a:rPr lang="en-US" sz="1600" kern="1200" dirty="0" err="1"/>
            <a:t>suferinta</a:t>
          </a:r>
          <a:r>
            <a:rPr lang="en-US" sz="1600" kern="1200" dirty="0"/>
            <a:t> </a:t>
          </a:r>
          <a:r>
            <a:rPr lang="en-US" sz="1600" kern="1200" dirty="0" err="1"/>
            <a:t>si</a:t>
          </a:r>
          <a:r>
            <a:rPr lang="en-US" sz="1600" kern="1200" dirty="0"/>
            <a:t> </a:t>
          </a:r>
          <a:r>
            <a:rPr lang="en-US" sz="1600" kern="1200" dirty="0" err="1"/>
            <a:t>costurile</a:t>
          </a:r>
          <a:r>
            <a:rPr lang="en-US" sz="1600" kern="1200" dirty="0"/>
            <a:t> associate cu </a:t>
          </a:r>
          <a:r>
            <a:rPr lang="en-US" sz="1600" kern="1200" dirty="0" err="1"/>
            <a:t>spitalizarile</a:t>
          </a:r>
          <a:r>
            <a:rPr lang="en-US" sz="1600" kern="1200" dirty="0"/>
            <a:t> </a:t>
          </a:r>
          <a:r>
            <a:rPr lang="en-US" sz="1600" kern="1200" dirty="0" err="1"/>
            <a:t>repetate</a:t>
          </a:r>
          <a:r>
            <a:rPr lang="en-US" sz="1600" kern="1200" dirty="0"/>
            <a:t>, </a:t>
          </a:r>
          <a:r>
            <a:rPr lang="en-US" sz="1600" kern="1200" dirty="0" err="1"/>
            <a:t>agravarile</a:t>
          </a:r>
          <a:r>
            <a:rPr lang="en-US" sz="1600" kern="1200" dirty="0"/>
            <a:t>, </a:t>
          </a:r>
          <a:r>
            <a:rPr lang="en-US" sz="1600" kern="1200" dirty="0" err="1"/>
            <a:t>recurentele</a:t>
          </a:r>
          <a:r>
            <a:rPr lang="en-US" sz="1600" kern="1200" dirty="0"/>
            <a:t>, </a:t>
          </a:r>
          <a:r>
            <a:rPr lang="en-US" sz="1600" kern="1200" dirty="0" err="1"/>
            <a:t>nevoile</a:t>
          </a:r>
          <a:r>
            <a:rPr lang="en-US" sz="1600" kern="1200" dirty="0"/>
            <a:t> </a:t>
          </a:r>
          <a:r>
            <a:rPr lang="en-US" sz="1600" kern="1200" dirty="0" err="1"/>
            <a:t>excesive</a:t>
          </a:r>
          <a:r>
            <a:rPr lang="en-US" sz="1600" kern="1200" dirty="0"/>
            <a:t> de </a:t>
          </a:r>
          <a:r>
            <a:rPr lang="en-US" sz="1600" kern="1200" dirty="0" err="1"/>
            <a:t>medicamentatie</a:t>
          </a:r>
          <a:r>
            <a:rPr lang="en-US" sz="1600" kern="1200" dirty="0"/>
            <a:t>, </a:t>
          </a:r>
          <a:r>
            <a:rPr lang="en-US" sz="1600" kern="1200" dirty="0" err="1"/>
            <a:t>noi</a:t>
          </a:r>
          <a:r>
            <a:rPr lang="en-US" sz="1600" kern="1200" dirty="0"/>
            <a:t> </a:t>
          </a:r>
          <a:r>
            <a:rPr lang="en-US" sz="1600" kern="1200" dirty="0" err="1"/>
            <a:t>investigatii</a:t>
          </a:r>
          <a:r>
            <a:rPr lang="en-US" sz="1600" kern="1200" dirty="0"/>
            <a:t> </a:t>
          </a:r>
          <a:r>
            <a:rPr lang="en-US" sz="1600" kern="1200" dirty="0" err="1"/>
            <a:t>costisitoare</a:t>
          </a:r>
          <a:r>
            <a:rPr lang="en-US" sz="1600" kern="1200" dirty="0"/>
            <a:t> </a:t>
          </a:r>
        </a:p>
      </dsp:txBody>
      <dsp:txXfrm>
        <a:off x="1005339" y="4356207"/>
        <a:ext cx="4900841" cy="87042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4DEF14-47B4-47AF-9E48-9BF41FE179E7}">
      <dsp:nvSpPr>
        <dsp:cNvPr id="0" name=""/>
        <dsp:cNvSpPr/>
      </dsp:nvSpPr>
      <dsp:spPr>
        <a:xfrm>
          <a:off x="447913" y="1658"/>
          <a:ext cx="2863304" cy="171798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 err="1"/>
            <a:t>Consultul</a:t>
          </a:r>
          <a:r>
            <a:rPr lang="en-US" sz="2300" kern="1200" dirty="0"/>
            <a:t> </a:t>
          </a:r>
          <a:r>
            <a:rPr lang="en-US" sz="2300" kern="1200" dirty="0" err="1"/>
            <a:t>Naturopat</a:t>
          </a:r>
          <a:r>
            <a:rPr lang="en-US" sz="2300" kern="1200" dirty="0"/>
            <a:t> </a:t>
          </a:r>
          <a:r>
            <a:rPr lang="en-US" sz="2300" kern="1200" dirty="0" err="1"/>
            <a:t>poate</a:t>
          </a:r>
          <a:r>
            <a:rPr lang="en-US" sz="2300" kern="1200" dirty="0"/>
            <a:t> include </a:t>
          </a:r>
          <a:r>
            <a:rPr lang="en-US" sz="2300" kern="1200" dirty="0" err="1"/>
            <a:t>dupa</a:t>
          </a:r>
          <a:r>
            <a:rPr lang="en-US" sz="2300" kern="1200" dirty="0"/>
            <a:t> </a:t>
          </a:r>
          <a:r>
            <a:rPr lang="en-US" sz="2300" kern="1200" dirty="0" err="1"/>
            <a:t>specificitatea</a:t>
          </a:r>
          <a:r>
            <a:rPr lang="en-US" sz="2300" kern="1200" dirty="0"/>
            <a:t> </a:t>
          </a:r>
          <a:r>
            <a:rPr lang="en-US" sz="2300" kern="1200" dirty="0" err="1"/>
            <a:t>eficacitatii</a:t>
          </a:r>
          <a:r>
            <a:rPr lang="en-US" sz="2300" kern="1200" dirty="0"/>
            <a:t>, a </a:t>
          </a:r>
          <a:r>
            <a:rPr lang="en-US" sz="2300" kern="1200" dirty="0" err="1"/>
            <a:t>ariei</a:t>
          </a:r>
          <a:r>
            <a:rPr lang="en-US" sz="2300" kern="1200" dirty="0"/>
            <a:t> de </a:t>
          </a:r>
          <a:r>
            <a:rPr lang="en-US" sz="2300" kern="1200" dirty="0" err="1"/>
            <a:t>aplicatie</a:t>
          </a:r>
          <a:r>
            <a:rPr lang="en-US" sz="2300" kern="1200" dirty="0"/>
            <a:t>:</a:t>
          </a:r>
        </a:p>
      </dsp:txBody>
      <dsp:txXfrm>
        <a:off x="447913" y="1658"/>
        <a:ext cx="2863304" cy="1717982"/>
      </dsp:txXfrm>
    </dsp:sp>
    <dsp:sp modelId="{BA809D45-9A69-46B6-B379-ACE14AAE2864}">
      <dsp:nvSpPr>
        <dsp:cNvPr id="0" name=""/>
        <dsp:cNvSpPr/>
      </dsp:nvSpPr>
      <dsp:spPr>
        <a:xfrm>
          <a:off x="3597547" y="1658"/>
          <a:ext cx="2863304" cy="171798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Acupunctura, medicina chineza, vindecare energetica- rei ki,….</a:t>
          </a:r>
        </a:p>
      </dsp:txBody>
      <dsp:txXfrm>
        <a:off x="3597547" y="1658"/>
        <a:ext cx="2863304" cy="1717982"/>
      </dsp:txXfrm>
    </dsp:sp>
    <dsp:sp modelId="{D33A0476-999A-46D4-9B37-88527E50D136}">
      <dsp:nvSpPr>
        <dsp:cNvPr id="0" name=""/>
        <dsp:cNvSpPr/>
      </dsp:nvSpPr>
      <dsp:spPr>
        <a:xfrm>
          <a:off x="6747182" y="1658"/>
          <a:ext cx="2863304" cy="171798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 err="1"/>
            <a:t>Pacientilor</a:t>
          </a:r>
          <a:r>
            <a:rPr lang="en-US" sz="2300" kern="1200" dirty="0"/>
            <a:t> </a:t>
          </a:r>
          <a:r>
            <a:rPr lang="en-US" sz="2300" kern="1200" dirty="0" err="1"/>
            <a:t>suspecti</a:t>
          </a:r>
          <a:r>
            <a:rPr lang="en-US" sz="2300" kern="1200" dirty="0"/>
            <a:t> de cancer </a:t>
          </a:r>
          <a:r>
            <a:rPr lang="en-US" sz="2300" kern="1200" dirty="0" err="1"/>
            <a:t>sau</a:t>
          </a:r>
          <a:r>
            <a:rPr lang="en-US" sz="2300" kern="1200" dirty="0"/>
            <a:t> </a:t>
          </a:r>
          <a:r>
            <a:rPr lang="en-US" sz="2300" kern="1200" dirty="0" err="1"/>
            <a:t>alte</a:t>
          </a:r>
          <a:r>
            <a:rPr lang="en-US" sz="2300" kern="1200" dirty="0"/>
            <a:t> </a:t>
          </a:r>
          <a:r>
            <a:rPr lang="en-US" sz="2300" kern="1200" dirty="0" err="1"/>
            <a:t>boli</a:t>
          </a:r>
          <a:r>
            <a:rPr lang="en-US" sz="2300" kern="1200" dirty="0"/>
            <a:t> grave </a:t>
          </a:r>
          <a:r>
            <a:rPr lang="en-US" sz="2300" kern="1200" dirty="0" err="1"/>
            <a:t>sa</a:t>
          </a:r>
          <a:r>
            <a:rPr lang="en-US" sz="2300" kern="1200" dirty="0"/>
            <a:t> li se </a:t>
          </a:r>
          <a:r>
            <a:rPr lang="en-US" sz="2300" kern="1200" dirty="0" err="1"/>
            <a:t>ofere</a:t>
          </a:r>
          <a:r>
            <a:rPr lang="en-US" sz="2300" kern="1200" dirty="0"/>
            <a:t> </a:t>
          </a:r>
          <a:r>
            <a:rPr lang="en-US" sz="2300" kern="1200" dirty="0" err="1"/>
            <a:t>optiune</a:t>
          </a:r>
          <a:r>
            <a:rPr lang="en-US" sz="2300" kern="1200" dirty="0"/>
            <a:t> </a:t>
          </a:r>
          <a:r>
            <a:rPr lang="en-US" sz="2300" kern="1200" dirty="0" err="1"/>
            <a:t>naturopata</a:t>
          </a:r>
          <a:r>
            <a:rPr lang="en-US" sz="2300" kern="1200" dirty="0"/>
            <a:t> de la </a:t>
          </a:r>
          <a:r>
            <a:rPr lang="en-US" sz="2300" kern="1200" dirty="0" err="1"/>
            <a:t>inceput</a:t>
          </a:r>
          <a:r>
            <a:rPr lang="en-US" sz="2300" kern="1200" dirty="0"/>
            <a:t> </a:t>
          </a:r>
        </a:p>
      </dsp:txBody>
      <dsp:txXfrm>
        <a:off x="6747182" y="1658"/>
        <a:ext cx="2863304" cy="1717982"/>
      </dsp:txXfrm>
    </dsp:sp>
    <dsp:sp modelId="{B75F2257-A241-49A9-AA7A-049C9A1A9277}">
      <dsp:nvSpPr>
        <dsp:cNvPr id="0" name=""/>
        <dsp:cNvSpPr/>
      </dsp:nvSpPr>
      <dsp:spPr>
        <a:xfrm>
          <a:off x="2022730" y="2005971"/>
          <a:ext cx="2863304" cy="171798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 err="1"/>
            <a:t>neexcluzand</a:t>
          </a:r>
          <a:r>
            <a:rPr lang="en-US" sz="2300" kern="1200" dirty="0"/>
            <a:t> </a:t>
          </a:r>
          <a:r>
            <a:rPr lang="en-US" sz="2300" kern="1200" dirty="0" err="1"/>
            <a:t>si</a:t>
          </a:r>
          <a:r>
            <a:rPr lang="en-US" sz="2300" kern="1200" dirty="0"/>
            <a:t> </a:t>
          </a:r>
          <a:r>
            <a:rPr lang="en-US" sz="2300" kern="1200" dirty="0" err="1"/>
            <a:t>abordari</a:t>
          </a:r>
          <a:r>
            <a:rPr lang="en-US" sz="2300" kern="1200" dirty="0"/>
            <a:t> </a:t>
          </a:r>
          <a:r>
            <a:rPr lang="en-US" sz="2300" kern="1200" dirty="0" err="1"/>
            <a:t>mai</a:t>
          </a:r>
          <a:r>
            <a:rPr lang="en-US" sz="2300" kern="1200" dirty="0"/>
            <a:t> </a:t>
          </a:r>
          <a:r>
            <a:rPr lang="en-US" sz="2300" kern="1200" dirty="0" err="1"/>
            <a:t>invazive</a:t>
          </a:r>
          <a:r>
            <a:rPr lang="en-US" sz="2300" kern="1200" dirty="0"/>
            <a:t> </a:t>
          </a:r>
          <a:r>
            <a:rPr lang="en-US" sz="2300" kern="1200" dirty="0" err="1"/>
            <a:t>contemporane</a:t>
          </a:r>
          <a:r>
            <a:rPr lang="en-US" sz="2300" kern="1200" dirty="0"/>
            <a:t>, ulterior, </a:t>
          </a:r>
          <a:r>
            <a:rPr lang="en-US" sz="2300" kern="1200" dirty="0" err="1"/>
            <a:t>sau</a:t>
          </a:r>
          <a:r>
            <a:rPr lang="en-US" sz="2300" kern="1200" dirty="0"/>
            <a:t> </a:t>
          </a:r>
          <a:r>
            <a:rPr lang="en-US" sz="2300" kern="1200" dirty="0" err="1"/>
            <a:t>simultan</a:t>
          </a:r>
          <a:r>
            <a:rPr lang="en-US" sz="2300" kern="1200" dirty="0"/>
            <a:t> in </a:t>
          </a:r>
          <a:r>
            <a:rPr lang="en-US" sz="2300" kern="1200" dirty="0" err="1"/>
            <a:t>functie</a:t>
          </a:r>
          <a:r>
            <a:rPr lang="en-US" sz="2300" kern="1200" dirty="0"/>
            <a:t> de </a:t>
          </a:r>
          <a:r>
            <a:rPr lang="en-US" sz="2300" kern="1200" dirty="0" err="1"/>
            <a:t>progres</a:t>
          </a:r>
          <a:r>
            <a:rPr lang="en-US" sz="2300" kern="1200" dirty="0"/>
            <a:t>, </a:t>
          </a:r>
        </a:p>
      </dsp:txBody>
      <dsp:txXfrm>
        <a:off x="2022730" y="2005971"/>
        <a:ext cx="2863304" cy="1717982"/>
      </dsp:txXfrm>
    </dsp:sp>
    <dsp:sp modelId="{092A8689-8194-4036-A78B-C1C58562D7B3}">
      <dsp:nvSpPr>
        <dsp:cNvPr id="0" name=""/>
        <dsp:cNvSpPr/>
      </dsp:nvSpPr>
      <dsp:spPr>
        <a:xfrm>
          <a:off x="5172365" y="2005971"/>
          <a:ext cx="2863304" cy="171798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conform </a:t>
          </a:r>
          <a:r>
            <a:rPr lang="en-US" sz="2300" kern="1200" dirty="0" err="1"/>
            <a:t>recomandarii</a:t>
          </a:r>
          <a:r>
            <a:rPr lang="en-US" sz="2300" kern="1200" dirty="0"/>
            <a:t> </a:t>
          </a:r>
          <a:r>
            <a:rPr lang="en-US" sz="2300" kern="1200" dirty="0" err="1"/>
            <a:t>medicilor</a:t>
          </a:r>
          <a:r>
            <a:rPr lang="en-US" sz="2300" kern="1200" dirty="0"/>
            <a:t> </a:t>
          </a:r>
          <a:r>
            <a:rPr lang="en-US" sz="2300" kern="1200" dirty="0" err="1"/>
            <a:t>curanti</a:t>
          </a:r>
          <a:r>
            <a:rPr lang="en-US" sz="2300" kern="1200" dirty="0"/>
            <a:t> </a:t>
          </a:r>
          <a:r>
            <a:rPr lang="en-US" sz="2300" kern="1200" dirty="0" err="1"/>
            <a:t>si</a:t>
          </a:r>
          <a:r>
            <a:rPr lang="en-US" sz="2300" kern="1200" dirty="0"/>
            <a:t> </a:t>
          </a:r>
          <a:r>
            <a:rPr lang="en-US" sz="2300" kern="1200" dirty="0" err="1"/>
            <a:t>propriei</a:t>
          </a:r>
          <a:r>
            <a:rPr lang="en-US" sz="2300" kern="1200" dirty="0"/>
            <a:t> </a:t>
          </a:r>
          <a:r>
            <a:rPr lang="en-US" sz="2300" kern="1200" dirty="0" err="1"/>
            <a:t>decizii</a:t>
          </a:r>
          <a:r>
            <a:rPr lang="en-US" sz="2300" kern="1200" dirty="0"/>
            <a:t> .</a:t>
          </a:r>
        </a:p>
      </dsp:txBody>
      <dsp:txXfrm>
        <a:off x="5172365" y="2005971"/>
        <a:ext cx="2863304" cy="171798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3C0F24-CD82-4998-8D1D-8461899BAA16}">
      <dsp:nvSpPr>
        <dsp:cNvPr id="0" name=""/>
        <dsp:cNvSpPr/>
      </dsp:nvSpPr>
      <dsp:spPr>
        <a:xfrm>
          <a:off x="447913" y="1658"/>
          <a:ext cx="2863304" cy="171798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Orice</a:t>
          </a:r>
          <a:r>
            <a:rPr lang="en-US" sz="1900" kern="1200" dirty="0"/>
            <a:t> </a:t>
          </a:r>
          <a:r>
            <a:rPr lang="en-US" sz="1900" kern="1200" dirty="0" err="1"/>
            <a:t>pacient</a:t>
          </a:r>
          <a:r>
            <a:rPr lang="en-US" sz="1900" kern="1200" dirty="0"/>
            <a:t> care </a:t>
          </a:r>
          <a:r>
            <a:rPr lang="en-US" sz="1900" kern="1200" dirty="0" err="1"/>
            <a:t>sufera</a:t>
          </a:r>
          <a:r>
            <a:rPr lang="en-US" sz="1900" kern="1200" dirty="0"/>
            <a:t> de o </a:t>
          </a:r>
          <a:r>
            <a:rPr lang="en-US" sz="1900" kern="1200" dirty="0" err="1"/>
            <a:t>adictie</a:t>
          </a:r>
          <a:r>
            <a:rPr lang="en-US" sz="1900" kern="1200" dirty="0"/>
            <a:t> </a:t>
          </a:r>
          <a:r>
            <a:rPr lang="en-US" sz="1900" kern="1200" dirty="0" err="1"/>
            <a:t>sa</a:t>
          </a:r>
          <a:r>
            <a:rPr lang="en-US" sz="1900" kern="1200" dirty="0"/>
            <a:t> fie </a:t>
          </a:r>
          <a:r>
            <a:rPr lang="en-US" sz="1900" kern="1200" dirty="0" err="1"/>
            <a:t>referit</a:t>
          </a:r>
          <a:r>
            <a:rPr lang="en-US" sz="1900" kern="1200" dirty="0"/>
            <a:t> </a:t>
          </a:r>
          <a:r>
            <a:rPr lang="en-US" sz="1900" kern="1200" dirty="0" err="1"/>
            <a:t>imediat</a:t>
          </a:r>
          <a:endParaRPr lang="en-US" sz="1900" kern="1200" dirty="0"/>
        </a:p>
      </dsp:txBody>
      <dsp:txXfrm>
        <a:off x="447913" y="1658"/>
        <a:ext cx="2863304" cy="1717982"/>
      </dsp:txXfrm>
    </dsp:sp>
    <dsp:sp modelId="{9EA06AEB-3735-444E-AFD2-6E05B3C8D547}">
      <dsp:nvSpPr>
        <dsp:cNvPr id="0" name=""/>
        <dsp:cNvSpPr/>
      </dsp:nvSpPr>
      <dsp:spPr>
        <a:xfrm>
          <a:off x="3597547" y="1658"/>
          <a:ext cx="2863304" cy="171798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Acest</a:t>
          </a:r>
          <a:r>
            <a:rPr lang="en-US" sz="1900" kern="1200" dirty="0"/>
            <a:t> department </a:t>
          </a:r>
          <a:r>
            <a:rPr lang="en-US" sz="1900" kern="1200" dirty="0" err="1"/>
            <a:t>poate</a:t>
          </a:r>
          <a:r>
            <a:rPr lang="en-US" sz="1900" kern="1200" dirty="0"/>
            <a:t> fi </a:t>
          </a:r>
          <a:r>
            <a:rPr lang="en-US" sz="1900" kern="1200" dirty="0" err="1"/>
            <a:t>externalizat</a:t>
          </a:r>
          <a:r>
            <a:rPr lang="en-US" sz="1900" kern="1200" dirty="0"/>
            <a:t> – </a:t>
          </a:r>
          <a:r>
            <a:rPr lang="en-US" sz="1900" kern="1200" dirty="0" err="1"/>
            <a:t>sa</a:t>
          </a:r>
          <a:r>
            <a:rPr lang="en-US" sz="1900" kern="1200" dirty="0"/>
            <a:t> </a:t>
          </a:r>
          <a:r>
            <a:rPr lang="en-US" sz="1900" kern="1200" dirty="0" err="1"/>
            <a:t>contina</a:t>
          </a:r>
          <a:r>
            <a:rPr lang="en-US" sz="1900" kern="1200" dirty="0"/>
            <a:t> </a:t>
          </a:r>
          <a:r>
            <a:rPr lang="en-US" sz="1900" kern="1200" dirty="0" err="1"/>
            <a:t>Asistenta</a:t>
          </a:r>
          <a:r>
            <a:rPr lang="en-US" sz="1900" kern="1200" dirty="0"/>
            <a:t> Telefonica </a:t>
          </a:r>
          <a:r>
            <a:rPr lang="en-US" sz="1900" kern="1200" dirty="0" err="1"/>
            <a:t>individuala</a:t>
          </a:r>
          <a:r>
            <a:rPr lang="en-US" sz="1900" kern="1200" dirty="0"/>
            <a:t>, </a:t>
          </a:r>
          <a:r>
            <a:rPr lang="en-US" sz="1900" kern="1200" dirty="0" err="1"/>
            <a:t>grupuri</a:t>
          </a:r>
          <a:r>
            <a:rPr lang="en-US" sz="1900" kern="1200" dirty="0"/>
            <a:t> de </a:t>
          </a:r>
          <a:r>
            <a:rPr lang="en-US" sz="1900" kern="1200" dirty="0" err="1"/>
            <a:t>suport</a:t>
          </a:r>
          <a:r>
            <a:rPr lang="en-US" sz="1900" kern="1200" dirty="0"/>
            <a:t> </a:t>
          </a:r>
          <a:r>
            <a:rPr lang="en-US" sz="1900" kern="1200" dirty="0" err="1"/>
            <a:t>si</a:t>
          </a:r>
          <a:r>
            <a:rPr lang="en-US" sz="1900" kern="1200" dirty="0"/>
            <a:t> </a:t>
          </a:r>
          <a:r>
            <a:rPr lang="en-US" sz="1900" kern="1200" dirty="0" err="1"/>
            <a:t>intalniri</a:t>
          </a:r>
          <a:r>
            <a:rPr lang="en-US" sz="1900" kern="1200" dirty="0"/>
            <a:t> regulate, </a:t>
          </a:r>
          <a:r>
            <a:rPr lang="en-US" sz="1900" kern="1200" dirty="0" err="1"/>
            <a:t>grupuri</a:t>
          </a:r>
          <a:r>
            <a:rPr lang="en-US" sz="1900" kern="1200" dirty="0"/>
            <a:t> </a:t>
          </a:r>
          <a:r>
            <a:rPr lang="en-US" sz="1900" kern="1200" dirty="0" err="1"/>
            <a:t>virtuale</a:t>
          </a:r>
          <a:r>
            <a:rPr lang="en-US" sz="1900" kern="1200" dirty="0"/>
            <a:t> </a:t>
          </a:r>
        </a:p>
      </dsp:txBody>
      <dsp:txXfrm>
        <a:off x="3597547" y="1658"/>
        <a:ext cx="2863304" cy="1717982"/>
      </dsp:txXfrm>
    </dsp:sp>
    <dsp:sp modelId="{BFD7D0D2-E8FA-4E73-83C2-1E252A3C41CC}">
      <dsp:nvSpPr>
        <dsp:cNvPr id="0" name=""/>
        <dsp:cNvSpPr/>
      </dsp:nvSpPr>
      <dsp:spPr>
        <a:xfrm>
          <a:off x="6747182" y="1658"/>
          <a:ext cx="2863304" cy="171798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Pacientul</a:t>
          </a:r>
          <a:r>
            <a:rPr lang="en-US" sz="1900" kern="1200" dirty="0"/>
            <a:t> </a:t>
          </a:r>
          <a:r>
            <a:rPr lang="en-US" sz="1900" kern="1200" dirty="0" err="1"/>
            <a:t>sa</a:t>
          </a:r>
          <a:r>
            <a:rPr lang="en-US" sz="1900" kern="1200" dirty="0"/>
            <a:t> </a:t>
          </a:r>
          <a:r>
            <a:rPr lang="en-US" sz="1900" kern="1200" dirty="0" err="1"/>
            <a:t>primeasca</a:t>
          </a:r>
          <a:r>
            <a:rPr lang="en-US" sz="1900" kern="1200" dirty="0"/>
            <a:t> instant un Mentor cu care </a:t>
          </a:r>
          <a:r>
            <a:rPr lang="en-US" sz="1900" kern="1200" dirty="0" err="1"/>
            <a:t>sa</a:t>
          </a:r>
          <a:r>
            <a:rPr lang="en-US" sz="1900" kern="1200" dirty="0"/>
            <a:t> </a:t>
          </a:r>
          <a:r>
            <a:rPr lang="en-US" sz="1900" kern="1200" dirty="0" err="1"/>
            <a:t>inceapa</a:t>
          </a:r>
          <a:r>
            <a:rPr lang="en-US" sz="1900" kern="1200" dirty="0"/>
            <a:t> </a:t>
          </a:r>
          <a:r>
            <a:rPr lang="en-US" sz="1900" kern="1200" dirty="0" err="1"/>
            <a:t>sa</a:t>
          </a:r>
          <a:r>
            <a:rPr lang="en-US" sz="1900" kern="1200" dirty="0"/>
            <a:t> </a:t>
          </a:r>
          <a:r>
            <a:rPr lang="en-US" sz="1900" kern="1200" dirty="0" err="1"/>
            <a:t>comunice</a:t>
          </a:r>
          <a:r>
            <a:rPr lang="en-US" sz="1900" kern="1200" dirty="0"/>
            <a:t> </a:t>
          </a:r>
          <a:r>
            <a:rPr lang="en-US" sz="1900" kern="1200" dirty="0" err="1"/>
            <a:t>telefonic</a:t>
          </a:r>
          <a:r>
            <a:rPr lang="en-US" sz="1900" kern="1200" dirty="0"/>
            <a:t> cu </a:t>
          </a:r>
          <a:r>
            <a:rPr lang="en-US" sz="1900" kern="1200" dirty="0" err="1"/>
            <a:t>sedinte</a:t>
          </a:r>
          <a:r>
            <a:rPr lang="en-US" sz="1900" kern="1200" dirty="0"/>
            <a:t> </a:t>
          </a:r>
          <a:r>
            <a:rPr lang="en-US" sz="1900" kern="1200" dirty="0" err="1"/>
            <a:t>saptamanale</a:t>
          </a:r>
          <a:r>
            <a:rPr lang="en-US" sz="1900" kern="1200" dirty="0"/>
            <a:t> </a:t>
          </a:r>
        </a:p>
      </dsp:txBody>
      <dsp:txXfrm>
        <a:off x="6747182" y="1658"/>
        <a:ext cx="2863304" cy="1717982"/>
      </dsp:txXfrm>
    </dsp:sp>
    <dsp:sp modelId="{7AAF10F1-CBEE-45FF-B805-EC1D083988E8}">
      <dsp:nvSpPr>
        <dsp:cNvPr id="0" name=""/>
        <dsp:cNvSpPr/>
      </dsp:nvSpPr>
      <dsp:spPr>
        <a:xfrm>
          <a:off x="447913" y="2005971"/>
          <a:ext cx="2863304" cy="171798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si</a:t>
          </a:r>
          <a:r>
            <a:rPr lang="en-US" sz="1900" kern="1200" dirty="0"/>
            <a:t> un </a:t>
          </a:r>
          <a:r>
            <a:rPr lang="en-US" sz="1900" kern="1200" dirty="0" err="1"/>
            <a:t>grup</a:t>
          </a:r>
          <a:r>
            <a:rPr lang="en-US" sz="1900" kern="1200" dirty="0"/>
            <a:t> de </a:t>
          </a:r>
          <a:r>
            <a:rPr lang="en-US" sz="1900" kern="1200" dirty="0" err="1"/>
            <a:t>suport</a:t>
          </a:r>
          <a:r>
            <a:rPr lang="en-US" sz="1900" kern="1200" dirty="0"/>
            <a:t> virtual ( social media), un </a:t>
          </a:r>
          <a:r>
            <a:rPr lang="en-US" sz="1900" kern="1200" dirty="0" err="1"/>
            <a:t>grup</a:t>
          </a:r>
          <a:r>
            <a:rPr lang="en-US" sz="1900" kern="1200" dirty="0"/>
            <a:t> real -</a:t>
          </a:r>
          <a:r>
            <a:rPr lang="en-US" sz="1900" kern="1200" dirty="0" err="1"/>
            <a:t>daca</a:t>
          </a:r>
          <a:r>
            <a:rPr lang="en-US" sz="1900" kern="1200" dirty="0"/>
            <a:t> </a:t>
          </a:r>
          <a:r>
            <a:rPr lang="en-US" sz="1900" kern="1200" dirty="0" err="1"/>
            <a:t>exista</a:t>
          </a:r>
          <a:r>
            <a:rPr lang="en-US" sz="1900" kern="1200" dirty="0"/>
            <a:t> </a:t>
          </a:r>
          <a:r>
            <a:rPr lang="en-US" sz="1900" kern="1200" dirty="0" err="1"/>
            <a:t>si</a:t>
          </a:r>
          <a:r>
            <a:rPr lang="en-US" sz="1900" kern="1200" dirty="0"/>
            <a:t> el </a:t>
          </a:r>
          <a:r>
            <a:rPr lang="en-US" sz="1900" kern="1200" dirty="0" err="1"/>
            <a:t>doreste</a:t>
          </a:r>
          <a:r>
            <a:rPr lang="en-US" sz="1900" kern="1200" dirty="0"/>
            <a:t>. </a:t>
          </a:r>
        </a:p>
      </dsp:txBody>
      <dsp:txXfrm>
        <a:off x="447913" y="2005971"/>
        <a:ext cx="2863304" cy="1717982"/>
      </dsp:txXfrm>
    </dsp:sp>
    <dsp:sp modelId="{662C1798-7CBC-454C-8CBE-4C21F79C48B2}">
      <dsp:nvSpPr>
        <dsp:cNvPr id="0" name=""/>
        <dsp:cNvSpPr/>
      </dsp:nvSpPr>
      <dsp:spPr>
        <a:xfrm>
          <a:off x="3597547" y="2005971"/>
          <a:ext cx="2863304" cy="171798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Sa I se dea alte resurse -Aplicatii digitale , </a:t>
          </a:r>
        </a:p>
      </dsp:txBody>
      <dsp:txXfrm>
        <a:off x="3597547" y="2005971"/>
        <a:ext cx="2863304" cy="1717982"/>
      </dsp:txXfrm>
    </dsp:sp>
    <dsp:sp modelId="{2B3CB8EF-3C0B-400F-955F-95B636314D96}">
      <dsp:nvSpPr>
        <dsp:cNvPr id="0" name=""/>
        <dsp:cNvSpPr/>
      </dsp:nvSpPr>
      <dsp:spPr>
        <a:xfrm>
          <a:off x="6747182" y="2005971"/>
          <a:ext cx="2863304" cy="171798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Sa fie </a:t>
          </a:r>
          <a:r>
            <a:rPr lang="en-US" sz="1900" kern="1200" dirty="0" err="1"/>
            <a:t>referit</a:t>
          </a:r>
          <a:r>
            <a:rPr lang="en-US" sz="1900" kern="1200" dirty="0"/>
            <a:t> la </a:t>
          </a:r>
          <a:r>
            <a:rPr lang="en-US" sz="1900" kern="1200" dirty="0" err="1"/>
            <a:t>workshopuri</a:t>
          </a:r>
          <a:r>
            <a:rPr lang="en-US" sz="1900" kern="1200" dirty="0"/>
            <a:t> </a:t>
          </a:r>
          <a:r>
            <a:rPr lang="en-US" sz="1900" kern="1200" dirty="0" err="1"/>
            <a:t>externe</a:t>
          </a:r>
          <a:r>
            <a:rPr lang="en-US" sz="1900" kern="1200" dirty="0"/>
            <a:t> –practice meditative, </a:t>
          </a:r>
          <a:r>
            <a:rPr lang="en-US" sz="1900" kern="1200" dirty="0" err="1"/>
            <a:t>clinici</a:t>
          </a:r>
          <a:r>
            <a:rPr lang="en-US" sz="1900" kern="1200" dirty="0"/>
            <a:t> </a:t>
          </a:r>
          <a:r>
            <a:rPr lang="en-US" sz="1900" kern="1200" dirty="0" err="1"/>
            <a:t>reab</a:t>
          </a:r>
          <a:r>
            <a:rPr lang="en-US" sz="1900" kern="1200" dirty="0"/>
            <a:t>,…</a:t>
          </a:r>
        </a:p>
      </dsp:txBody>
      <dsp:txXfrm>
        <a:off x="6747182" y="2005971"/>
        <a:ext cx="2863304" cy="171798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7C5655-D230-4B91-8140-08E41AD2F090}">
      <dsp:nvSpPr>
        <dsp:cNvPr id="0" name=""/>
        <dsp:cNvSpPr/>
      </dsp:nvSpPr>
      <dsp:spPr>
        <a:xfrm>
          <a:off x="0" y="320745"/>
          <a:ext cx="10058399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EA8115-4712-405C-A077-68457E5E8A90}">
      <dsp:nvSpPr>
        <dsp:cNvPr id="0" name=""/>
        <dsp:cNvSpPr/>
      </dsp:nvSpPr>
      <dsp:spPr>
        <a:xfrm>
          <a:off x="502920" y="128865"/>
          <a:ext cx="7040880" cy="3837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Alcoolism</a:t>
          </a:r>
        </a:p>
      </dsp:txBody>
      <dsp:txXfrm>
        <a:off x="521654" y="147599"/>
        <a:ext cx="7003412" cy="346292"/>
      </dsp:txXfrm>
    </dsp:sp>
    <dsp:sp modelId="{31759557-7EC8-42FA-8115-8CF9177A9EDF}">
      <dsp:nvSpPr>
        <dsp:cNvPr id="0" name=""/>
        <dsp:cNvSpPr/>
      </dsp:nvSpPr>
      <dsp:spPr>
        <a:xfrm>
          <a:off x="0" y="910425"/>
          <a:ext cx="10058399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F12CE2-2BB6-4717-8070-F57426409B04}">
      <dsp:nvSpPr>
        <dsp:cNvPr id="0" name=""/>
        <dsp:cNvSpPr/>
      </dsp:nvSpPr>
      <dsp:spPr>
        <a:xfrm>
          <a:off x="502920" y="718545"/>
          <a:ext cx="7040880" cy="3837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Fumat </a:t>
          </a:r>
        </a:p>
      </dsp:txBody>
      <dsp:txXfrm>
        <a:off x="521654" y="737279"/>
        <a:ext cx="7003412" cy="346292"/>
      </dsp:txXfrm>
    </dsp:sp>
    <dsp:sp modelId="{D02280A5-56F2-4337-BE20-9FCA5AF8E191}">
      <dsp:nvSpPr>
        <dsp:cNvPr id="0" name=""/>
        <dsp:cNvSpPr/>
      </dsp:nvSpPr>
      <dsp:spPr>
        <a:xfrm>
          <a:off x="0" y="1500106"/>
          <a:ext cx="10058399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639274-54DE-4634-B1B1-4E93E108D8BF}">
      <dsp:nvSpPr>
        <dsp:cNvPr id="0" name=""/>
        <dsp:cNvSpPr/>
      </dsp:nvSpPr>
      <dsp:spPr>
        <a:xfrm>
          <a:off x="502920" y="1308226"/>
          <a:ext cx="7040880" cy="3837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Droguri Ilegale </a:t>
          </a:r>
        </a:p>
      </dsp:txBody>
      <dsp:txXfrm>
        <a:off x="521654" y="1326960"/>
        <a:ext cx="7003412" cy="346292"/>
      </dsp:txXfrm>
    </dsp:sp>
    <dsp:sp modelId="{B4E1A9F2-B839-4480-81C2-22355A369D23}">
      <dsp:nvSpPr>
        <dsp:cNvPr id="0" name=""/>
        <dsp:cNvSpPr/>
      </dsp:nvSpPr>
      <dsp:spPr>
        <a:xfrm>
          <a:off x="0" y="2089786"/>
          <a:ext cx="10058399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2E6326-2C19-4335-82A8-17C381CFDFE6}">
      <dsp:nvSpPr>
        <dsp:cNvPr id="0" name=""/>
        <dsp:cNvSpPr/>
      </dsp:nvSpPr>
      <dsp:spPr>
        <a:xfrm>
          <a:off x="502920" y="1897906"/>
          <a:ext cx="7040880" cy="3837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Sexualitate excesiva </a:t>
          </a:r>
        </a:p>
      </dsp:txBody>
      <dsp:txXfrm>
        <a:off x="521654" y="1916640"/>
        <a:ext cx="7003412" cy="346292"/>
      </dsp:txXfrm>
    </dsp:sp>
    <dsp:sp modelId="{439564C3-98A3-464E-938E-B20343D4AD8F}">
      <dsp:nvSpPr>
        <dsp:cNvPr id="0" name=""/>
        <dsp:cNvSpPr/>
      </dsp:nvSpPr>
      <dsp:spPr>
        <a:xfrm>
          <a:off x="0" y="2679466"/>
          <a:ext cx="10058399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E5C5A8-5E98-4415-8A9F-79FC496F0E7C}">
      <dsp:nvSpPr>
        <dsp:cNvPr id="0" name=""/>
        <dsp:cNvSpPr/>
      </dsp:nvSpPr>
      <dsp:spPr>
        <a:xfrm>
          <a:off x="502920" y="2487586"/>
          <a:ext cx="7040880" cy="38376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Pornografie </a:t>
          </a:r>
        </a:p>
      </dsp:txBody>
      <dsp:txXfrm>
        <a:off x="521654" y="2506320"/>
        <a:ext cx="7003412" cy="346292"/>
      </dsp:txXfrm>
    </dsp:sp>
    <dsp:sp modelId="{EA58C4EE-9C4B-4E28-BA62-93D260D98AE9}">
      <dsp:nvSpPr>
        <dsp:cNvPr id="0" name=""/>
        <dsp:cNvSpPr/>
      </dsp:nvSpPr>
      <dsp:spPr>
        <a:xfrm>
          <a:off x="0" y="3269146"/>
          <a:ext cx="10058399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751105-CCB9-4512-91A6-3394057AE63D}">
      <dsp:nvSpPr>
        <dsp:cNvPr id="0" name=""/>
        <dsp:cNvSpPr/>
      </dsp:nvSpPr>
      <dsp:spPr>
        <a:xfrm>
          <a:off x="502920" y="3077266"/>
          <a:ext cx="7040880" cy="3837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Jocuri de Noroc</a:t>
          </a:r>
        </a:p>
      </dsp:txBody>
      <dsp:txXfrm>
        <a:off x="521654" y="3096000"/>
        <a:ext cx="7003412" cy="34629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76A460-0DE6-4064-8B13-3B0247827728}">
      <dsp:nvSpPr>
        <dsp:cNvPr id="0" name=""/>
        <dsp:cNvSpPr/>
      </dsp:nvSpPr>
      <dsp:spPr>
        <a:xfrm>
          <a:off x="0" y="0"/>
          <a:ext cx="8046720" cy="81963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Vizita</a:t>
          </a:r>
          <a:r>
            <a:rPr lang="en-US" sz="1800" kern="1200" dirty="0"/>
            <a:t> </a:t>
          </a:r>
          <a:r>
            <a:rPr lang="en-US" sz="1800" kern="1200" dirty="0" err="1"/>
            <a:t>dentara</a:t>
          </a:r>
          <a:r>
            <a:rPr lang="en-US" sz="1800" kern="1200" dirty="0"/>
            <a:t> </a:t>
          </a:r>
          <a:r>
            <a:rPr lang="en-US" sz="1800" kern="1200" dirty="0" err="1"/>
            <a:t>sa</a:t>
          </a:r>
          <a:r>
            <a:rPr lang="en-US" sz="1800" kern="1200" dirty="0"/>
            <a:t> fie </a:t>
          </a:r>
          <a:r>
            <a:rPr lang="en-US" sz="1800" kern="1200" dirty="0" err="1"/>
            <a:t>referita</a:t>
          </a:r>
          <a:r>
            <a:rPr lang="en-US" sz="1800" kern="1200" dirty="0"/>
            <a:t> la </a:t>
          </a:r>
          <a:r>
            <a:rPr lang="en-US" sz="1800" kern="1200" dirty="0" err="1"/>
            <a:t>orice</a:t>
          </a:r>
          <a:r>
            <a:rPr lang="en-US" sz="1800" kern="1200" dirty="0"/>
            <a:t> </a:t>
          </a:r>
          <a:r>
            <a:rPr lang="en-US" sz="1800" kern="1200" dirty="0" err="1"/>
            <a:t>vizita</a:t>
          </a:r>
          <a:r>
            <a:rPr lang="en-US" sz="1800" kern="1200" dirty="0"/>
            <a:t> </a:t>
          </a:r>
          <a:r>
            <a:rPr lang="en-US" sz="1800" kern="1200" dirty="0" err="1"/>
            <a:t>medicala</a:t>
          </a:r>
          <a:r>
            <a:rPr lang="en-US" sz="1800" kern="1200" dirty="0"/>
            <a:t> –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Categoriile</a:t>
          </a:r>
          <a:r>
            <a:rPr lang="en-US" sz="1800" kern="1200" dirty="0"/>
            <a:t> </a:t>
          </a:r>
          <a:r>
            <a:rPr lang="en-US" sz="1800" kern="1200" dirty="0" err="1"/>
            <a:t>defavorizate</a:t>
          </a:r>
          <a:r>
            <a:rPr lang="en-US" sz="1800" kern="1200" dirty="0"/>
            <a:t> </a:t>
          </a:r>
          <a:r>
            <a:rPr lang="en-US" sz="1800" kern="1200" dirty="0" err="1"/>
            <a:t>sa</a:t>
          </a:r>
          <a:r>
            <a:rPr lang="en-US" sz="1800" kern="1200" dirty="0"/>
            <a:t> </a:t>
          </a:r>
          <a:r>
            <a:rPr lang="en-US" sz="1800" kern="1200" dirty="0" err="1"/>
            <a:t>aiba</a:t>
          </a:r>
          <a:r>
            <a:rPr lang="en-US" sz="1800" kern="1200" dirty="0"/>
            <a:t> access </a:t>
          </a:r>
          <a:r>
            <a:rPr lang="en-US" sz="1800" kern="1200" dirty="0" err="1"/>
            <a:t>gratuit</a:t>
          </a:r>
          <a:r>
            <a:rPr lang="en-US" sz="1800" kern="1200" dirty="0"/>
            <a:t> </a:t>
          </a:r>
          <a:r>
            <a:rPr lang="en-US" sz="1800" kern="1200" dirty="0" err="1"/>
            <a:t>sau</a:t>
          </a:r>
          <a:r>
            <a:rPr lang="en-US" sz="1800" kern="1200" dirty="0"/>
            <a:t> </a:t>
          </a:r>
          <a:r>
            <a:rPr lang="en-US" sz="1800" kern="1200" dirty="0" err="1"/>
            <a:t>redus</a:t>
          </a:r>
          <a:r>
            <a:rPr lang="en-US" sz="1800" kern="1200" dirty="0"/>
            <a:t> la </a:t>
          </a:r>
          <a:r>
            <a:rPr lang="en-US" sz="1800" kern="1200" dirty="0" err="1"/>
            <a:t>vizite</a:t>
          </a:r>
          <a:r>
            <a:rPr lang="en-US" sz="1800" kern="1200" dirty="0"/>
            <a:t> </a:t>
          </a:r>
          <a:r>
            <a:rPr lang="en-US" sz="1800" kern="1200" dirty="0" err="1"/>
            <a:t>dentare</a:t>
          </a:r>
          <a:r>
            <a:rPr lang="en-US" sz="1800" kern="1200" dirty="0"/>
            <a:t> </a:t>
          </a:r>
        </a:p>
      </dsp:txBody>
      <dsp:txXfrm>
        <a:off x="24006" y="24006"/>
        <a:ext cx="7093011" cy="771622"/>
      </dsp:txXfrm>
    </dsp:sp>
    <dsp:sp modelId="{F2237DDB-2579-4BD6-A25C-B40509038949}">
      <dsp:nvSpPr>
        <dsp:cNvPr id="0" name=""/>
        <dsp:cNvSpPr/>
      </dsp:nvSpPr>
      <dsp:spPr>
        <a:xfrm>
          <a:off x="673912" y="968659"/>
          <a:ext cx="8046720" cy="81963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Pacientul</a:t>
          </a:r>
          <a:r>
            <a:rPr lang="en-US" sz="1800" kern="1200" dirty="0"/>
            <a:t> </a:t>
          </a:r>
          <a:r>
            <a:rPr lang="en-US" sz="1800" kern="1200" dirty="0" err="1"/>
            <a:t>sa</a:t>
          </a:r>
          <a:r>
            <a:rPr lang="en-US" sz="1800" kern="1200" dirty="0"/>
            <a:t> fie </a:t>
          </a:r>
          <a:r>
            <a:rPr lang="en-US" sz="1800" kern="1200" dirty="0" err="1"/>
            <a:t>trimis</a:t>
          </a:r>
          <a:r>
            <a:rPr lang="en-US" sz="1800" kern="1200" dirty="0"/>
            <a:t> </a:t>
          </a:r>
          <a:r>
            <a:rPr lang="en-US" sz="1800" kern="1200" dirty="0" err="1"/>
            <a:t>anual</a:t>
          </a:r>
          <a:r>
            <a:rPr lang="en-US" sz="1800" kern="1200" dirty="0"/>
            <a:t> de </a:t>
          </a:r>
          <a:r>
            <a:rPr lang="en-US" sz="1800" kern="1200" dirty="0" err="1"/>
            <a:t>medicul</a:t>
          </a:r>
          <a:r>
            <a:rPr lang="en-US" sz="1800" kern="1200" dirty="0"/>
            <a:t> de </a:t>
          </a:r>
          <a:r>
            <a:rPr lang="en-US" sz="1800" kern="1200" dirty="0" err="1"/>
            <a:t>familie</a:t>
          </a:r>
          <a:r>
            <a:rPr lang="en-US" sz="1800" kern="1200" dirty="0"/>
            <a:t> </a:t>
          </a:r>
          <a:r>
            <a:rPr lang="en-US" sz="1800" kern="1200" dirty="0" err="1"/>
            <a:t>sau</a:t>
          </a:r>
          <a:r>
            <a:rPr lang="en-US" sz="1800" kern="1200" dirty="0"/>
            <a:t> specialist la o </a:t>
          </a:r>
          <a:r>
            <a:rPr lang="en-US" sz="1800" kern="1200" dirty="0" err="1"/>
            <a:t>evaluare</a:t>
          </a:r>
          <a:r>
            <a:rPr lang="en-US" sz="1800" kern="1200" dirty="0"/>
            <a:t> </a:t>
          </a:r>
          <a:r>
            <a:rPr lang="en-US" sz="1800" kern="1200" dirty="0" err="1"/>
            <a:t>dentara</a:t>
          </a:r>
          <a:r>
            <a:rPr lang="en-US" sz="1800" kern="1200" dirty="0"/>
            <a:t>,</a:t>
          </a:r>
        </a:p>
      </dsp:txBody>
      <dsp:txXfrm>
        <a:off x="697918" y="992665"/>
        <a:ext cx="6792032" cy="771622"/>
      </dsp:txXfrm>
    </dsp:sp>
    <dsp:sp modelId="{F8C22E4C-B4FE-4486-95F7-6B389718F07F}">
      <dsp:nvSpPr>
        <dsp:cNvPr id="0" name=""/>
        <dsp:cNvSpPr/>
      </dsp:nvSpPr>
      <dsp:spPr>
        <a:xfrm>
          <a:off x="1337767" y="1937318"/>
          <a:ext cx="8046720" cy="81963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care </a:t>
          </a:r>
          <a:r>
            <a:rPr lang="en-US" sz="1800" kern="1200" dirty="0" err="1"/>
            <a:t>va</a:t>
          </a:r>
          <a:r>
            <a:rPr lang="en-US" sz="1800" kern="1200" dirty="0"/>
            <a:t> </a:t>
          </a:r>
          <a:r>
            <a:rPr lang="en-US" sz="1800" kern="1200" dirty="0" err="1"/>
            <a:t>avea</a:t>
          </a:r>
          <a:r>
            <a:rPr lang="en-US" sz="1800" kern="1200" dirty="0"/>
            <a:t> 2 </a:t>
          </a:r>
          <a:r>
            <a:rPr lang="en-US" sz="1800" kern="1200" dirty="0" err="1"/>
            <a:t>componente</a:t>
          </a:r>
          <a:r>
            <a:rPr lang="en-US" sz="1800" kern="1200" dirty="0"/>
            <a:t>: una </a:t>
          </a:r>
          <a:r>
            <a:rPr lang="en-US" sz="1800" kern="1200" dirty="0" err="1"/>
            <a:t>acuta</a:t>
          </a:r>
          <a:r>
            <a:rPr lang="en-US" sz="1800" kern="1200" dirty="0"/>
            <a:t> de </a:t>
          </a:r>
          <a:r>
            <a:rPr lang="en-US" sz="1800" kern="1200" dirty="0" err="1"/>
            <a:t>tratament</a:t>
          </a:r>
          <a:r>
            <a:rPr lang="en-US" sz="1800" kern="1200" dirty="0"/>
            <a:t> </a:t>
          </a:r>
          <a:r>
            <a:rPr lang="en-US" sz="1800" kern="1200" dirty="0" err="1"/>
            <a:t>si</a:t>
          </a:r>
          <a:r>
            <a:rPr lang="en-US" sz="1800" kern="1200" dirty="0"/>
            <a:t> </a:t>
          </a:r>
          <a:r>
            <a:rPr lang="en-US" sz="1800" kern="1200" dirty="0" err="1"/>
            <a:t>alta</a:t>
          </a:r>
          <a:r>
            <a:rPr lang="en-US" sz="1800" kern="1200" dirty="0"/>
            <a:t> de </a:t>
          </a:r>
          <a:r>
            <a:rPr lang="en-US" sz="1800" kern="1200" dirty="0" err="1"/>
            <a:t>mentenanta</a:t>
          </a:r>
          <a:r>
            <a:rPr lang="en-US" sz="1800" kern="1200" dirty="0"/>
            <a:t> -de </a:t>
          </a:r>
          <a:r>
            <a:rPr lang="en-US" sz="1800" kern="1200" dirty="0" err="1"/>
            <a:t>educatie</a:t>
          </a:r>
          <a:r>
            <a:rPr lang="en-US" sz="1800" kern="1200" dirty="0"/>
            <a:t> -</a:t>
          </a:r>
        </a:p>
      </dsp:txBody>
      <dsp:txXfrm>
        <a:off x="1361773" y="1961324"/>
        <a:ext cx="6802091" cy="771622"/>
      </dsp:txXfrm>
    </dsp:sp>
    <dsp:sp modelId="{34335926-85F3-4173-A846-077139EAA031}">
      <dsp:nvSpPr>
        <dsp:cNvPr id="0" name=""/>
        <dsp:cNvSpPr/>
      </dsp:nvSpPr>
      <dsp:spPr>
        <a:xfrm>
          <a:off x="2011680" y="2905977"/>
          <a:ext cx="8046720" cy="81963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in care pacientul va primi ghidare verbala, un Ghid si un material online. </a:t>
          </a:r>
        </a:p>
      </dsp:txBody>
      <dsp:txXfrm>
        <a:off x="2035686" y="2929983"/>
        <a:ext cx="6792032" cy="771622"/>
      </dsp:txXfrm>
    </dsp:sp>
    <dsp:sp modelId="{CD8A518D-0564-4A7C-B62C-FC130191A7A9}">
      <dsp:nvSpPr>
        <dsp:cNvPr id="0" name=""/>
        <dsp:cNvSpPr/>
      </dsp:nvSpPr>
      <dsp:spPr>
        <a:xfrm>
          <a:off x="7513957" y="627765"/>
          <a:ext cx="532762" cy="532762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7633828" y="627765"/>
        <a:ext cx="293020" cy="400903"/>
      </dsp:txXfrm>
    </dsp:sp>
    <dsp:sp modelId="{3BC9CB41-15B4-4732-8619-AA6719E4851B}">
      <dsp:nvSpPr>
        <dsp:cNvPr id="0" name=""/>
        <dsp:cNvSpPr/>
      </dsp:nvSpPr>
      <dsp:spPr>
        <a:xfrm>
          <a:off x="8187870" y="1596424"/>
          <a:ext cx="532762" cy="532762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8307741" y="1596424"/>
        <a:ext cx="293020" cy="400903"/>
      </dsp:txXfrm>
    </dsp:sp>
    <dsp:sp modelId="{ECECF46F-EB22-4D51-8670-9E4927E4D6EF}">
      <dsp:nvSpPr>
        <dsp:cNvPr id="0" name=""/>
        <dsp:cNvSpPr/>
      </dsp:nvSpPr>
      <dsp:spPr>
        <a:xfrm>
          <a:off x="8851724" y="2565083"/>
          <a:ext cx="532762" cy="532762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8971595" y="2565083"/>
        <a:ext cx="293020" cy="4009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18B4B4-5523-409B-962F-D6E48C7B8763}">
      <dsp:nvSpPr>
        <dsp:cNvPr id="0" name=""/>
        <dsp:cNvSpPr/>
      </dsp:nvSpPr>
      <dsp:spPr>
        <a:xfrm>
          <a:off x="447913" y="1658"/>
          <a:ext cx="2863304" cy="171798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Dupa</a:t>
          </a:r>
          <a:r>
            <a:rPr lang="en-US" sz="1500" kern="1200" dirty="0"/>
            <a:t> </a:t>
          </a:r>
          <a:r>
            <a:rPr lang="en-US" sz="1500" kern="1200" dirty="0" err="1"/>
            <a:t>ce</a:t>
          </a:r>
          <a:r>
            <a:rPr lang="en-US" sz="1500" kern="1200" dirty="0"/>
            <a:t> un </a:t>
          </a:r>
          <a:r>
            <a:rPr lang="en-US" sz="1500" kern="1200" dirty="0" err="1"/>
            <a:t>pacient</a:t>
          </a:r>
          <a:r>
            <a:rPr lang="en-US" sz="1500" kern="1200" dirty="0"/>
            <a:t> a </a:t>
          </a:r>
          <a:r>
            <a:rPr lang="en-US" sz="1500" kern="1200" dirty="0" err="1"/>
            <a:t>fost</a:t>
          </a:r>
          <a:r>
            <a:rPr lang="en-US" sz="1500" kern="1200" dirty="0"/>
            <a:t> </a:t>
          </a:r>
          <a:r>
            <a:rPr lang="en-US" sz="1500" kern="1200" dirty="0" err="1"/>
            <a:t>vazut</a:t>
          </a:r>
          <a:r>
            <a:rPr lang="en-US" sz="1500" kern="1200" dirty="0"/>
            <a:t> de un doctor, a </a:t>
          </a:r>
          <a:r>
            <a:rPr lang="en-US" sz="1500" kern="1200" dirty="0" err="1"/>
            <a:t>facut</a:t>
          </a:r>
          <a:r>
            <a:rPr lang="en-US" sz="1500" kern="1200" dirty="0"/>
            <a:t> </a:t>
          </a:r>
          <a:r>
            <a:rPr lang="en-US" sz="1500" kern="1200" dirty="0" err="1"/>
            <a:t>investigatiile</a:t>
          </a:r>
          <a:r>
            <a:rPr lang="en-US" sz="1500" kern="1200" dirty="0"/>
            <a:t> de </a:t>
          </a:r>
          <a:r>
            <a:rPr lang="en-US" sz="1500" kern="1200" dirty="0" err="1"/>
            <a:t>laborator</a:t>
          </a:r>
          <a:r>
            <a:rPr lang="en-US" sz="1500" kern="1200" dirty="0"/>
            <a:t>, </a:t>
          </a:r>
          <a:r>
            <a:rPr lang="en-US" sz="1500" kern="1200" dirty="0" err="1"/>
            <a:t>paraclinice</a:t>
          </a:r>
          <a:r>
            <a:rPr lang="en-US" sz="1500" kern="1200" dirty="0"/>
            <a:t>, </a:t>
          </a:r>
          <a:r>
            <a:rPr lang="en-US" sz="1500" kern="1200" dirty="0" err="1"/>
            <a:t>si</a:t>
          </a:r>
          <a:r>
            <a:rPr lang="en-US" sz="1500" kern="1200" dirty="0"/>
            <a:t>-a </a:t>
          </a:r>
          <a:r>
            <a:rPr lang="en-US" sz="1500" kern="1200" dirty="0" err="1"/>
            <a:t>evaluat</a:t>
          </a:r>
          <a:r>
            <a:rPr lang="en-US" sz="1500" kern="1200" dirty="0"/>
            <a:t> </a:t>
          </a:r>
          <a:r>
            <a:rPr lang="en-US" sz="1500" kern="1200" dirty="0" err="1"/>
            <a:t>stresul</a:t>
          </a:r>
          <a:r>
            <a:rPr lang="en-US" sz="1500" kern="1200" dirty="0"/>
            <a:t>, </a:t>
          </a:r>
          <a:r>
            <a:rPr lang="en-US" sz="1500" kern="1200" dirty="0" err="1"/>
            <a:t>nutritia</a:t>
          </a:r>
          <a:r>
            <a:rPr lang="en-US" sz="1500" kern="1200" dirty="0"/>
            <a:t>, </a:t>
          </a:r>
          <a:r>
            <a:rPr lang="en-US" sz="1500" kern="1200" dirty="0" err="1"/>
            <a:t>activitatea</a:t>
          </a:r>
          <a:r>
            <a:rPr lang="en-US" sz="1500" kern="1200" dirty="0"/>
            <a:t> </a:t>
          </a:r>
          <a:r>
            <a:rPr lang="en-US" sz="1500" kern="1200" dirty="0" err="1"/>
            <a:t>fizica</a:t>
          </a:r>
          <a:r>
            <a:rPr lang="en-US" sz="1500" kern="1200" dirty="0"/>
            <a:t>,  a </a:t>
          </a:r>
          <a:r>
            <a:rPr lang="en-US" sz="1500" kern="1200" dirty="0" err="1"/>
            <a:t>primit</a:t>
          </a:r>
          <a:r>
            <a:rPr lang="en-US" sz="1500" kern="1200" dirty="0"/>
            <a:t> </a:t>
          </a:r>
          <a:r>
            <a:rPr lang="en-US" sz="1500" kern="1200" dirty="0" err="1"/>
            <a:t>consultatia</a:t>
          </a:r>
          <a:r>
            <a:rPr lang="en-US" sz="1500" kern="1200" dirty="0"/>
            <a:t> </a:t>
          </a:r>
          <a:r>
            <a:rPr lang="en-US" sz="1500" kern="1200" dirty="0" err="1"/>
            <a:t>sociala</a:t>
          </a:r>
          <a:r>
            <a:rPr lang="en-US" sz="1500" kern="1200" dirty="0"/>
            <a:t>( optional),  </a:t>
          </a:r>
          <a:r>
            <a:rPr lang="en-US" sz="1500" kern="1200" dirty="0" err="1"/>
            <a:t>consultatia</a:t>
          </a:r>
          <a:r>
            <a:rPr lang="en-US" sz="1500" kern="1200" dirty="0"/>
            <a:t> </a:t>
          </a:r>
          <a:r>
            <a:rPr lang="en-US" sz="1500" kern="1200" dirty="0" err="1"/>
            <a:t>ocupationala</a:t>
          </a:r>
          <a:r>
            <a:rPr lang="en-US" sz="1500" kern="1200" dirty="0"/>
            <a:t> ,  </a:t>
          </a:r>
          <a:r>
            <a:rPr lang="en-US" sz="1500" kern="1200" dirty="0" err="1"/>
            <a:t>tratament</a:t>
          </a:r>
          <a:r>
            <a:rPr lang="en-US" sz="1500" kern="1200" dirty="0"/>
            <a:t> </a:t>
          </a:r>
          <a:r>
            <a:rPr lang="en-US" sz="1500" kern="1200" dirty="0" err="1"/>
            <a:t>naturopat</a:t>
          </a:r>
          <a:r>
            <a:rPr lang="en-US" sz="1500" kern="1200" dirty="0"/>
            <a:t>, el </a:t>
          </a:r>
          <a:r>
            <a:rPr lang="en-US" sz="1500" kern="1200" dirty="0" err="1"/>
            <a:t>va</a:t>
          </a:r>
          <a:r>
            <a:rPr lang="en-US" sz="1500" kern="1200" dirty="0"/>
            <a:t> </a:t>
          </a:r>
          <a:r>
            <a:rPr lang="en-US" sz="1500" kern="1200" dirty="0" err="1"/>
            <a:t>pleca</a:t>
          </a:r>
          <a:r>
            <a:rPr lang="en-US" sz="1500" kern="1200" dirty="0"/>
            <a:t> cu : -</a:t>
          </a:r>
        </a:p>
      </dsp:txBody>
      <dsp:txXfrm>
        <a:off x="447913" y="1658"/>
        <a:ext cx="2863304" cy="1717982"/>
      </dsp:txXfrm>
    </dsp:sp>
    <dsp:sp modelId="{A70C4FF6-AC43-41A9-B248-A0D7466AC48B}">
      <dsp:nvSpPr>
        <dsp:cNvPr id="0" name=""/>
        <dsp:cNvSpPr/>
      </dsp:nvSpPr>
      <dsp:spPr>
        <a:xfrm>
          <a:off x="3597547" y="1658"/>
          <a:ext cx="2863304" cy="1717982"/>
        </a:xfrm>
        <a:prstGeom prst="rect">
          <a:avLst/>
        </a:prstGeom>
        <a:solidFill>
          <a:schemeClr val="accent5">
            <a:hueOff val="308766"/>
            <a:satOff val="1100"/>
            <a:lumOff val="-39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Tratament de suplimente naturiste si homeopate</a:t>
          </a:r>
        </a:p>
      </dsp:txBody>
      <dsp:txXfrm>
        <a:off x="3597547" y="1658"/>
        <a:ext cx="2863304" cy="1717982"/>
      </dsp:txXfrm>
    </dsp:sp>
    <dsp:sp modelId="{439CC66F-6CE9-406B-9025-746C30436E08}">
      <dsp:nvSpPr>
        <dsp:cNvPr id="0" name=""/>
        <dsp:cNvSpPr/>
      </dsp:nvSpPr>
      <dsp:spPr>
        <a:xfrm>
          <a:off x="6747182" y="1658"/>
          <a:ext cx="2863304" cy="1717982"/>
        </a:xfrm>
        <a:prstGeom prst="rect">
          <a:avLst/>
        </a:prstGeom>
        <a:solidFill>
          <a:schemeClr val="accent5">
            <a:hueOff val="617533"/>
            <a:satOff val="2199"/>
            <a:lumOff val="-78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Tratament medicamentos daca este cazul sau la o anumita faza a tratamentului  , in caz de necesitate</a:t>
          </a:r>
        </a:p>
      </dsp:txBody>
      <dsp:txXfrm>
        <a:off x="6747182" y="1658"/>
        <a:ext cx="2863304" cy="1717982"/>
      </dsp:txXfrm>
    </dsp:sp>
    <dsp:sp modelId="{92C80418-ED4F-46E2-9759-C4C89B006D57}">
      <dsp:nvSpPr>
        <dsp:cNvPr id="0" name=""/>
        <dsp:cNvSpPr/>
      </dsp:nvSpPr>
      <dsp:spPr>
        <a:xfrm>
          <a:off x="447913" y="2005971"/>
          <a:ext cx="2863304" cy="1717982"/>
        </a:xfrm>
        <a:prstGeom prst="rect">
          <a:avLst/>
        </a:prstGeom>
        <a:solidFill>
          <a:schemeClr val="accent5">
            <a:hueOff val="926299"/>
            <a:satOff val="3299"/>
            <a:lumOff val="-117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Instrumente de managerizare stres si tehnici de relaxare</a:t>
          </a:r>
        </a:p>
      </dsp:txBody>
      <dsp:txXfrm>
        <a:off x="447913" y="2005971"/>
        <a:ext cx="2863304" cy="1717982"/>
      </dsp:txXfrm>
    </dsp:sp>
    <dsp:sp modelId="{9DABC729-886F-4652-8BB5-6ACC7260E04A}">
      <dsp:nvSpPr>
        <dsp:cNvPr id="0" name=""/>
        <dsp:cNvSpPr/>
      </dsp:nvSpPr>
      <dsp:spPr>
        <a:xfrm>
          <a:off x="3597547" y="2005971"/>
          <a:ext cx="2863304" cy="1717982"/>
        </a:xfrm>
        <a:prstGeom prst="rect">
          <a:avLst/>
        </a:prstGeom>
        <a:solidFill>
          <a:schemeClr val="accent5">
            <a:hueOff val="1235065"/>
            <a:satOff val="4398"/>
            <a:lumOff val="-156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Recomandari de activitate fizica si de nutritie</a:t>
          </a:r>
        </a:p>
      </dsp:txBody>
      <dsp:txXfrm>
        <a:off x="3597547" y="2005971"/>
        <a:ext cx="2863304" cy="1717982"/>
      </dsp:txXfrm>
    </dsp:sp>
    <dsp:sp modelId="{176DEDD4-78D2-4647-9FFF-1728A36C53B9}">
      <dsp:nvSpPr>
        <dsp:cNvPr id="0" name=""/>
        <dsp:cNvSpPr/>
      </dsp:nvSpPr>
      <dsp:spPr>
        <a:xfrm>
          <a:off x="6747182" y="2005971"/>
          <a:ext cx="2863304" cy="1717982"/>
        </a:xfrm>
        <a:prstGeom prst="rect">
          <a:avLst/>
        </a:prstGeom>
        <a:solidFill>
          <a:schemeClr val="accent5">
            <a:hueOff val="1543832"/>
            <a:satOff val="5498"/>
            <a:lumOff val="-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Urmate</a:t>
          </a:r>
          <a:r>
            <a:rPr lang="en-US" sz="1500" kern="1200" dirty="0"/>
            <a:t> </a:t>
          </a:r>
          <a:r>
            <a:rPr lang="en-US" sz="1500" kern="1200" dirty="0" err="1"/>
            <a:t>Regulat</a:t>
          </a:r>
          <a:r>
            <a:rPr lang="en-US" sz="1500" kern="1200" dirty="0"/>
            <a:t> de </a:t>
          </a:r>
          <a:r>
            <a:rPr lang="en-US" sz="1500" kern="1200" dirty="0" err="1"/>
            <a:t>Sedinte</a:t>
          </a:r>
          <a:r>
            <a:rPr lang="en-US" sz="1500" kern="1200" dirty="0"/>
            <a:t> de Coaching de </a:t>
          </a:r>
          <a:r>
            <a:rPr lang="en-US" sz="1500" kern="1200" dirty="0" err="1"/>
            <a:t>Sanatate</a:t>
          </a:r>
          <a:r>
            <a:rPr lang="en-US" sz="1500" kern="1200" dirty="0"/>
            <a:t> </a:t>
          </a:r>
        </a:p>
      </dsp:txBody>
      <dsp:txXfrm>
        <a:off x="6747182" y="2005971"/>
        <a:ext cx="2863304" cy="1717982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9DAF0D-346A-43F4-8775-5CF437D75B7B}">
      <dsp:nvSpPr>
        <dsp:cNvPr id="0" name=""/>
        <dsp:cNvSpPr/>
      </dsp:nvSpPr>
      <dsp:spPr>
        <a:xfrm>
          <a:off x="0" y="0"/>
          <a:ext cx="8046720" cy="81963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Pacientul</a:t>
          </a:r>
          <a:r>
            <a:rPr lang="en-US" sz="1400" kern="1200" dirty="0"/>
            <a:t> </a:t>
          </a:r>
          <a:r>
            <a:rPr lang="en-US" sz="1400" kern="1200" dirty="0" err="1"/>
            <a:t>cronic</a:t>
          </a:r>
          <a:r>
            <a:rPr lang="en-US" sz="1400" kern="1200" dirty="0"/>
            <a:t> </a:t>
          </a:r>
          <a:r>
            <a:rPr lang="en-US" sz="1400" kern="1200" dirty="0" err="1"/>
            <a:t>si</a:t>
          </a:r>
          <a:r>
            <a:rPr lang="en-US" sz="1400" kern="1200" dirty="0"/>
            <a:t> </a:t>
          </a:r>
          <a:r>
            <a:rPr lang="en-US" sz="1400" kern="1200" dirty="0" err="1"/>
            <a:t>gravidele</a:t>
          </a:r>
          <a:r>
            <a:rPr lang="en-US" sz="1400" kern="1200" dirty="0"/>
            <a:t> </a:t>
          </a:r>
          <a:r>
            <a:rPr lang="en-US" sz="1400" kern="1200" dirty="0" err="1"/>
            <a:t>vor</a:t>
          </a:r>
          <a:r>
            <a:rPr lang="en-US" sz="1400" kern="1200" dirty="0"/>
            <a:t> fi </a:t>
          </a:r>
          <a:r>
            <a:rPr lang="en-US" sz="1400" kern="1200" dirty="0" err="1"/>
            <a:t>urmarite</a:t>
          </a:r>
          <a:r>
            <a:rPr lang="en-US" sz="1400" kern="1200" dirty="0"/>
            <a:t> cu </a:t>
          </a:r>
          <a:r>
            <a:rPr lang="en-US" sz="1400" kern="1200" dirty="0" err="1"/>
            <a:t>sedinte</a:t>
          </a:r>
          <a:r>
            <a:rPr lang="en-US" sz="1400" kern="1200" dirty="0"/>
            <a:t> de coaching de </a:t>
          </a:r>
          <a:r>
            <a:rPr lang="en-US" sz="1400" kern="1200" dirty="0" err="1"/>
            <a:t>sanatate</a:t>
          </a:r>
          <a:r>
            <a:rPr lang="en-US" sz="1400" kern="1200" dirty="0"/>
            <a:t> ,</a:t>
          </a:r>
          <a:r>
            <a:rPr lang="en-US" sz="1400" kern="1200" dirty="0" err="1"/>
            <a:t>saptamanale</a:t>
          </a:r>
          <a:r>
            <a:rPr lang="en-US" sz="1400" kern="1200" dirty="0"/>
            <a:t> ,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 la </a:t>
          </a:r>
          <a:r>
            <a:rPr lang="en-US" sz="1400" kern="1200" dirty="0" err="1"/>
            <a:t>telefon</a:t>
          </a:r>
          <a:r>
            <a:rPr lang="en-US" sz="1400" kern="1200" dirty="0"/>
            <a:t>, la care </a:t>
          </a:r>
          <a:r>
            <a:rPr lang="en-US" sz="1400" kern="1200" dirty="0" err="1"/>
            <a:t>va</a:t>
          </a:r>
          <a:r>
            <a:rPr lang="en-US" sz="1400" kern="1200" dirty="0"/>
            <a:t> fi </a:t>
          </a:r>
          <a:r>
            <a:rPr lang="en-US" sz="1400" kern="1200" dirty="0" err="1"/>
            <a:t>incurajat</a:t>
          </a:r>
          <a:r>
            <a:rPr lang="en-US" sz="1400" kern="1200" dirty="0"/>
            <a:t> de medical </a:t>
          </a:r>
          <a:r>
            <a:rPr lang="en-US" sz="1400" kern="1200" dirty="0" err="1"/>
            <a:t>curant</a:t>
          </a:r>
          <a:r>
            <a:rPr lang="en-US" sz="1400" kern="1200" dirty="0"/>
            <a:t> </a:t>
          </a:r>
          <a:r>
            <a:rPr lang="en-US" sz="1400" kern="1200" dirty="0" err="1"/>
            <a:t>sa</a:t>
          </a:r>
          <a:r>
            <a:rPr lang="en-US" sz="1400" kern="1200" dirty="0"/>
            <a:t> </a:t>
          </a:r>
          <a:r>
            <a:rPr lang="en-US" sz="1400" kern="1200" dirty="0" err="1"/>
            <a:t>participe</a:t>
          </a:r>
          <a:r>
            <a:rPr lang="en-US" sz="1400" kern="1200" dirty="0"/>
            <a:t> .</a:t>
          </a:r>
        </a:p>
      </dsp:txBody>
      <dsp:txXfrm>
        <a:off x="24006" y="24006"/>
        <a:ext cx="7093011" cy="771622"/>
      </dsp:txXfrm>
    </dsp:sp>
    <dsp:sp modelId="{8AD69726-AD04-48B9-AC5F-8A8893E4FEA6}">
      <dsp:nvSpPr>
        <dsp:cNvPr id="0" name=""/>
        <dsp:cNvSpPr/>
      </dsp:nvSpPr>
      <dsp:spPr>
        <a:xfrm>
          <a:off x="673912" y="968659"/>
          <a:ext cx="8046720" cy="819634"/>
        </a:xfrm>
        <a:prstGeom prst="roundRect">
          <a:avLst>
            <a:gd name="adj" fmla="val 10000"/>
          </a:avLst>
        </a:prstGeom>
        <a:solidFill>
          <a:schemeClr val="accent5">
            <a:hueOff val="514611"/>
            <a:satOff val="1833"/>
            <a:lumOff val="-65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Aceste</a:t>
          </a:r>
          <a:r>
            <a:rPr lang="en-US" sz="1400" kern="1200" dirty="0"/>
            <a:t> </a:t>
          </a:r>
          <a:r>
            <a:rPr lang="en-US" sz="1400" kern="1200" dirty="0" err="1"/>
            <a:t>sedinte</a:t>
          </a:r>
          <a:r>
            <a:rPr lang="en-US" sz="1400" kern="1200" dirty="0"/>
            <a:t> de coaching </a:t>
          </a:r>
          <a:r>
            <a:rPr lang="en-US" sz="1400" kern="1200" dirty="0" err="1"/>
            <a:t>sa</a:t>
          </a:r>
          <a:r>
            <a:rPr lang="en-US" sz="1400" kern="1200" dirty="0"/>
            <a:t> fie </a:t>
          </a:r>
          <a:r>
            <a:rPr lang="en-US" sz="1400" kern="1200" dirty="0" err="1"/>
            <a:t>oferite</a:t>
          </a:r>
          <a:r>
            <a:rPr lang="en-US" sz="1400" kern="1200" dirty="0"/>
            <a:t> pe </a:t>
          </a:r>
          <a:r>
            <a:rPr lang="en-US" sz="1400" kern="1200" dirty="0" err="1"/>
            <a:t>termen</a:t>
          </a:r>
          <a:r>
            <a:rPr lang="en-US" sz="1400" kern="1200" dirty="0"/>
            <a:t> lung,  </a:t>
          </a:r>
          <a:r>
            <a:rPr lang="en-US" sz="1400" kern="1200" dirty="0" err="1"/>
            <a:t>scurt</a:t>
          </a:r>
          <a:r>
            <a:rPr lang="en-US" sz="1400" kern="1200" dirty="0"/>
            <a:t> </a:t>
          </a:r>
          <a:r>
            <a:rPr lang="en-US" sz="1400" kern="1200" dirty="0" err="1"/>
            <a:t>sau</a:t>
          </a:r>
          <a:r>
            <a:rPr lang="en-US" sz="1400" kern="1200" dirty="0"/>
            <a:t> </a:t>
          </a:r>
          <a:r>
            <a:rPr lang="en-US" sz="1400" kern="1200" dirty="0" err="1"/>
            <a:t>alternativ</a:t>
          </a:r>
          <a:r>
            <a:rPr lang="en-US" sz="1400" kern="1200" dirty="0"/>
            <a:t>, </a:t>
          </a:r>
          <a:r>
            <a:rPr lang="en-US" sz="1400" kern="1200" dirty="0" err="1"/>
            <a:t>pana</a:t>
          </a:r>
          <a:r>
            <a:rPr lang="en-US" sz="1400" kern="1200" dirty="0"/>
            <a:t> la o </a:t>
          </a:r>
          <a:r>
            <a:rPr lang="en-US" sz="1400" kern="1200" dirty="0" err="1"/>
            <a:t>imbunatatire</a:t>
          </a:r>
          <a:r>
            <a:rPr lang="en-US" sz="1400" kern="1200" dirty="0"/>
            <a:t> </a:t>
          </a:r>
          <a:r>
            <a:rPr lang="en-US" sz="1400" kern="1200" dirty="0" err="1"/>
            <a:t>semnificativa.Coachul</a:t>
          </a:r>
          <a:r>
            <a:rPr lang="en-US" sz="1400" kern="1200" dirty="0"/>
            <a:t> </a:t>
          </a:r>
          <a:r>
            <a:rPr lang="en-US" sz="1400" kern="1200" dirty="0" err="1"/>
            <a:t>poate</a:t>
          </a:r>
          <a:r>
            <a:rPr lang="en-US" sz="1400" kern="1200" dirty="0"/>
            <a:t> fi </a:t>
          </a:r>
          <a:r>
            <a:rPr lang="en-US" sz="1400" kern="1200" dirty="0" err="1"/>
            <a:t>schimbat</a:t>
          </a:r>
          <a:r>
            <a:rPr lang="en-US" sz="1400" kern="1200" dirty="0"/>
            <a:t> la </a:t>
          </a:r>
          <a:r>
            <a:rPr lang="en-US" sz="1400" kern="1200" dirty="0" err="1"/>
            <a:t>alegere</a:t>
          </a:r>
          <a:r>
            <a:rPr lang="en-US" sz="1400" kern="1200" dirty="0"/>
            <a:t>.  </a:t>
          </a:r>
        </a:p>
      </dsp:txBody>
      <dsp:txXfrm>
        <a:off x="697918" y="992665"/>
        <a:ext cx="6792032" cy="771622"/>
      </dsp:txXfrm>
    </dsp:sp>
    <dsp:sp modelId="{42BB48D4-B6E0-4995-BCE1-98C5B41D53FC}">
      <dsp:nvSpPr>
        <dsp:cNvPr id="0" name=""/>
        <dsp:cNvSpPr/>
      </dsp:nvSpPr>
      <dsp:spPr>
        <a:xfrm>
          <a:off x="1337767" y="1937318"/>
          <a:ext cx="8046720" cy="819634"/>
        </a:xfrm>
        <a:prstGeom prst="roundRect">
          <a:avLst>
            <a:gd name="adj" fmla="val 10000"/>
          </a:avLst>
        </a:prstGeom>
        <a:solidFill>
          <a:schemeClr val="accent5">
            <a:hueOff val="1029221"/>
            <a:satOff val="3665"/>
            <a:lumOff val="-130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Sedintele</a:t>
          </a:r>
          <a:r>
            <a:rPr lang="en-US" sz="1400" kern="1200" dirty="0"/>
            <a:t> de Coaching de </a:t>
          </a:r>
          <a:r>
            <a:rPr lang="en-US" sz="1400" kern="1200" dirty="0" err="1"/>
            <a:t>Sanatate</a:t>
          </a:r>
          <a:r>
            <a:rPr lang="en-US" sz="1400" kern="1200" dirty="0"/>
            <a:t>( </a:t>
          </a:r>
          <a:r>
            <a:rPr lang="en-US" sz="1400" kern="1200" dirty="0" err="1"/>
            <a:t>generale</a:t>
          </a:r>
          <a:r>
            <a:rPr lang="en-US" sz="1400" kern="1200" dirty="0"/>
            <a:t>) </a:t>
          </a:r>
          <a:r>
            <a:rPr lang="en-US" sz="1400" kern="1200" dirty="0" err="1"/>
            <a:t>sa</a:t>
          </a:r>
          <a:r>
            <a:rPr lang="en-US" sz="1400" kern="1200" dirty="0"/>
            <a:t> fie combinate cu </a:t>
          </a:r>
          <a:r>
            <a:rPr lang="en-US" sz="1400" kern="1200" dirty="0" err="1"/>
            <a:t>sedinte</a:t>
          </a:r>
          <a:r>
            <a:rPr lang="en-US" sz="1400" kern="1200" dirty="0"/>
            <a:t> de coaching </a:t>
          </a:r>
          <a:r>
            <a:rPr lang="en-US" sz="1400" kern="1200" dirty="0" err="1"/>
            <a:t>specializat</a:t>
          </a:r>
          <a:r>
            <a:rPr lang="en-US" sz="1400" kern="1200" dirty="0"/>
            <a:t> pe </a:t>
          </a:r>
          <a:r>
            <a:rPr lang="en-US" sz="1400" kern="1200" dirty="0" err="1"/>
            <a:t>diferite</a:t>
          </a:r>
          <a:r>
            <a:rPr lang="en-US" sz="1400" kern="1200" dirty="0"/>
            <a:t> </a:t>
          </a:r>
          <a:r>
            <a:rPr lang="en-US" sz="1400" kern="1200" dirty="0" err="1"/>
            <a:t>tematici</a:t>
          </a:r>
          <a:r>
            <a:rPr lang="en-US" sz="1400" kern="1200" dirty="0"/>
            <a:t> – ca Coaching </a:t>
          </a:r>
          <a:r>
            <a:rPr lang="en-US" sz="1400" kern="1200" dirty="0" err="1"/>
            <a:t>Psihologic</a:t>
          </a:r>
          <a:r>
            <a:rPr lang="en-US" sz="1400" kern="1200" dirty="0"/>
            <a:t>, de </a:t>
          </a:r>
          <a:r>
            <a:rPr lang="en-US" sz="1400" kern="1200" dirty="0" err="1"/>
            <a:t>Activitate</a:t>
          </a:r>
          <a:r>
            <a:rPr lang="en-US" sz="1400" kern="1200" dirty="0"/>
            <a:t> </a:t>
          </a:r>
          <a:r>
            <a:rPr lang="en-US" sz="1400" kern="1200" dirty="0" err="1"/>
            <a:t>fizica</a:t>
          </a:r>
          <a:r>
            <a:rPr lang="en-US" sz="1400" kern="1200" dirty="0"/>
            <a:t> , </a:t>
          </a:r>
          <a:r>
            <a:rPr lang="en-US" sz="1400" kern="1200" dirty="0" err="1"/>
            <a:t>Nutritie</a:t>
          </a:r>
          <a:r>
            <a:rPr lang="en-US" sz="1400" kern="1200" dirty="0"/>
            <a:t>,…</a:t>
          </a:r>
        </a:p>
      </dsp:txBody>
      <dsp:txXfrm>
        <a:off x="1361773" y="1961324"/>
        <a:ext cx="6802091" cy="771622"/>
      </dsp:txXfrm>
    </dsp:sp>
    <dsp:sp modelId="{D4C858BF-CC52-4209-B318-6EF76156C2DB}">
      <dsp:nvSpPr>
        <dsp:cNvPr id="0" name=""/>
        <dsp:cNvSpPr/>
      </dsp:nvSpPr>
      <dsp:spPr>
        <a:xfrm>
          <a:off x="2011680" y="2905977"/>
          <a:ext cx="8046720" cy="819634"/>
        </a:xfrm>
        <a:prstGeom prst="roundRect">
          <a:avLst>
            <a:gd name="adj" fmla="val 10000"/>
          </a:avLst>
        </a:prstGeom>
        <a:solidFill>
          <a:schemeClr val="accent5">
            <a:hueOff val="1543832"/>
            <a:satOff val="5498"/>
            <a:lumOff val="-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Coach</a:t>
          </a:r>
          <a:r>
            <a:rPr lang="en-US" sz="1400" kern="1200" baseline="0" dirty="0"/>
            <a:t> de </a:t>
          </a:r>
          <a:r>
            <a:rPr lang="en-US" sz="1400" kern="1200" baseline="0" dirty="0" err="1"/>
            <a:t>Sanatate</a:t>
          </a:r>
          <a:r>
            <a:rPr lang="en-US" sz="1400" kern="1200" baseline="0" dirty="0"/>
            <a:t> </a:t>
          </a:r>
          <a:r>
            <a:rPr lang="en-US" sz="1400" kern="1200" baseline="0" dirty="0" err="1"/>
            <a:t>poate</a:t>
          </a:r>
          <a:r>
            <a:rPr lang="en-US" sz="1400" kern="1200" baseline="0" dirty="0"/>
            <a:t> fi </a:t>
          </a:r>
          <a:r>
            <a:rPr lang="en-US" sz="1400" kern="1200" baseline="0" dirty="0" err="1"/>
            <a:t>orice</a:t>
          </a:r>
          <a:r>
            <a:rPr lang="en-US" sz="1400" kern="1200" baseline="0" dirty="0"/>
            <a:t> </a:t>
          </a:r>
          <a:r>
            <a:rPr lang="en-US" sz="1400" kern="1200" baseline="0" dirty="0" err="1"/>
            <a:t>profesionist</a:t>
          </a:r>
          <a:r>
            <a:rPr lang="en-US" sz="1400" kern="1200" baseline="0" dirty="0"/>
            <a:t> in </a:t>
          </a:r>
          <a:r>
            <a:rPr lang="en-US" sz="1400" kern="1200" baseline="0" dirty="0" err="1"/>
            <a:t>domeniu</a:t>
          </a:r>
          <a:r>
            <a:rPr lang="en-US" sz="1400" kern="1200" baseline="0" dirty="0"/>
            <a:t>, care are </a:t>
          </a:r>
          <a:r>
            <a:rPr lang="en-US" sz="1400" kern="1200" baseline="0" dirty="0" err="1"/>
            <a:t>cunostinte</a:t>
          </a:r>
          <a:r>
            <a:rPr lang="en-US" sz="1400" kern="1200" baseline="0" dirty="0"/>
            <a:t> pe </a:t>
          </a:r>
          <a:r>
            <a:rPr lang="en-US" sz="1400" kern="1200" baseline="0" dirty="0" err="1"/>
            <a:t>acel</a:t>
          </a:r>
          <a:r>
            <a:rPr lang="en-US" sz="1400" kern="1200" baseline="0" dirty="0"/>
            <a:t> </a:t>
          </a:r>
          <a:r>
            <a:rPr lang="en-US" sz="1400" kern="1200" baseline="0" dirty="0" err="1"/>
            <a:t>domeniu</a:t>
          </a:r>
          <a:r>
            <a:rPr lang="en-US" sz="1400" kern="1200" baseline="0" dirty="0"/>
            <a:t> de </a:t>
          </a:r>
          <a:r>
            <a:rPr lang="en-US" sz="1400" kern="1200" baseline="0" dirty="0" err="1"/>
            <a:t>sanatate</a:t>
          </a:r>
          <a:r>
            <a:rPr lang="en-US" sz="1400" kern="1200" baseline="0" dirty="0"/>
            <a:t> , </a:t>
          </a:r>
          <a:r>
            <a:rPr lang="en-US" sz="1400" kern="1200" baseline="0" dirty="0" err="1"/>
            <a:t>si</a:t>
          </a:r>
          <a:r>
            <a:rPr lang="en-US" sz="1400" kern="1200" baseline="0" dirty="0"/>
            <a:t> a </a:t>
          </a:r>
          <a:r>
            <a:rPr lang="en-US" sz="1400" kern="1200" baseline="0" dirty="0" err="1"/>
            <a:t>luat</a:t>
          </a:r>
          <a:r>
            <a:rPr lang="en-US" sz="1400" kern="1200" baseline="0" dirty="0"/>
            <a:t> un curs de </a:t>
          </a:r>
          <a:r>
            <a:rPr lang="en-US" sz="1400" kern="1200" baseline="0" dirty="0" err="1"/>
            <a:t>acreditat</a:t>
          </a:r>
          <a:r>
            <a:rPr lang="en-US" sz="1400" kern="1200" baseline="0" dirty="0"/>
            <a:t> de </a:t>
          </a:r>
          <a:r>
            <a:rPr lang="en-US" sz="1400" kern="1200" baseline="0" dirty="0" err="1"/>
            <a:t>cunostinte</a:t>
          </a:r>
          <a:r>
            <a:rPr lang="en-US" sz="1400" kern="1200" baseline="0" dirty="0"/>
            <a:t> </a:t>
          </a:r>
          <a:r>
            <a:rPr lang="en-US" sz="1400" kern="1200" baseline="0" dirty="0" err="1"/>
            <a:t>generale</a:t>
          </a:r>
          <a:r>
            <a:rPr lang="en-US" sz="1400" kern="1200" baseline="0" dirty="0"/>
            <a:t>  </a:t>
          </a:r>
          <a:r>
            <a:rPr lang="en-US" sz="1400" kern="1200" baseline="0" dirty="0" err="1"/>
            <a:t>teoretice</a:t>
          </a:r>
          <a:r>
            <a:rPr lang="en-US" sz="1400" kern="1200" baseline="0" dirty="0"/>
            <a:t> </a:t>
          </a:r>
          <a:r>
            <a:rPr lang="en-US" sz="1400" kern="1200" baseline="0" dirty="0" err="1"/>
            <a:t>si</a:t>
          </a:r>
          <a:r>
            <a:rPr lang="en-US" sz="1400" kern="1200" baseline="0" dirty="0"/>
            <a:t> practice . </a:t>
          </a:r>
          <a:endParaRPr lang="en-US" sz="1400" kern="1200" dirty="0"/>
        </a:p>
      </dsp:txBody>
      <dsp:txXfrm>
        <a:off x="2035686" y="2929983"/>
        <a:ext cx="6792032" cy="771622"/>
      </dsp:txXfrm>
    </dsp:sp>
    <dsp:sp modelId="{F0BCF4F1-B4F2-402E-9EAF-B4C65CB8A342}">
      <dsp:nvSpPr>
        <dsp:cNvPr id="0" name=""/>
        <dsp:cNvSpPr/>
      </dsp:nvSpPr>
      <dsp:spPr>
        <a:xfrm>
          <a:off x="7513957" y="627765"/>
          <a:ext cx="532762" cy="532762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7633828" y="627765"/>
        <a:ext cx="293020" cy="400903"/>
      </dsp:txXfrm>
    </dsp:sp>
    <dsp:sp modelId="{9D9A2FAC-FC30-4384-B09B-DED67CBC261A}">
      <dsp:nvSpPr>
        <dsp:cNvPr id="0" name=""/>
        <dsp:cNvSpPr/>
      </dsp:nvSpPr>
      <dsp:spPr>
        <a:xfrm>
          <a:off x="8187870" y="1596424"/>
          <a:ext cx="532762" cy="532762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740192"/>
            <a:satOff val="1918"/>
            <a:lumOff val="-177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8307741" y="1596424"/>
        <a:ext cx="293020" cy="400903"/>
      </dsp:txXfrm>
    </dsp:sp>
    <dsp:sp modelId="{B5730E78-B874-4DF0-83F6-B68A6BE2A570}">
      <dsp:nvSpPr>
        <dsp:cNvPr id="0" name=""/>
        <dsp:cNvSpPr/>
      </dsp:nvSpPr>
      <dsp:spPr>
        <a:xfrm>
          <a:off x="8851724" y="2565083"/>
          <a:ext cx="532762" cy="532762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1480385"/>
            <a:satOff val="3837"/>
            <a:lumOff val="-353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8971595" y="2565083"/>
        <a:ext cx="293020" cy="4009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770D37-E08A-458A-AB11-40AF0467BC57}">
      <dsp:nvSpPr>
        <dsp:cNvPr id="0" name=""/>
        <dsp:cNvSpPr/>
      </dsp:nvSpPr>
      <dsp:spPr>
        <a:xfrm>
          <a:off x="447913" y="1658"/>
          <a:ext cx="2863304" cy="171798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toate</a:t>
          </a:r>
          <a:r>
            <a:rPr lang="en-US" sz="1700" kern="1200" dirty="0"/>
            <a:t> </a:t>
          </a:r>
          <a:r>
            <a:rPr lang="en-US" sz="1700" kern="1200" dirty="0" err="1"/>
            <a:t>departamentele</a:t>
          </a:r>
          <a:r>
            <a:rPr lang="en-US" sz="1700" kern="1200" dirty="0"/>
            <a:t> de </a:t>
          </a:r>
          <a:r>
            <a:rPr lang="en-US" sz="1700" kern="1200" dirty="0" err="1"/>
            <a:t>ingrijiri</a:t>
          </a:r>
          <a:r>
            <a:rPr lang="en-US" sz="1700" kern="1200" dirty="0"/>
            <a:t> </a:t>
          </a:r>
          <a:r>
            <a:rPr lang="en-US" sz="1700" kern="1200" dirty="0" err="1"/>
            <a:t>medicale</a:t>
          </a:r>
          <a:r>
            <a:rPr lang="en-US" sz="1700" kern="1200" dirty="0"/>
            <a:t> </a:t>
          </a:r>
          <a:r>
            <a:rPr lang="en-US" sz="1700" kern="1200" dirty="0" err="1"/>
            <a:t>vor</a:t>
          </a:r>
          <a:r>
            <a:rPr lang="en-US" sz="1700" kern="1200" dirty="0"/>
            <a:t> </a:t>
          </a:r>
          <a:r>
            <a:rPr lang="en-US" sz="1700" kern="1200" dirty="0" err="1"/>
            <a:t>recomanda</a:t>
          </a:r>
          <a:r>
            <a:rPr lang="en-US" sz="1700" kern="1200" dirty="0"/>
            <a:t> extern un </a:t>
          </a:r>
          <a:r>
            <a:rPr lang="en-US" sz="1700" kern="1200" dirty="0" err="1"/>
            <a:t>pacient</a:t>
          </a:r>
          <a:r>
            <a:rPr lang="en-US" sz="1700" kern="1200" dirty="0"/>
            <a:t> </a:t>
          </a:r>
          <a:r>
            <a:rPr lang="en-US" sz="1700" kern="1200" dirty="0" err="1"/>
            <a:t>catre</a:t>
          </a:r>
          <a:r>
            <a:rPr lang="en-US" sz="1700" kern="1200" dirty="0"/>
            <a:t> </a:t>
          </a:r>
          <a:r>
            <a:rPr lang="en-US" sz="1700" kern="1200" dirty="0" err="1"/>
            <a:t>aceste</a:t>
          </a:r>
          <a:r>
            <a:rPr lang="en-US" sz="1700" kern="1200" dirty="0"/>
            <a:t> </a:t>
          </a:r>
          <a:r>
            <a:rPr lang="en-US" sz="1700" kern="1200" dirty="0" err="1"/>
            <a:t>centre</a:t>
          </a:r>
          <a:r>
            <a:rPr lang="en-US" sz="1700" kern="1200" dirty="0"/>
            <a:t> de </a:t>
          </a:r>
          <a:r>
            <a:rPr lang="en-US" sz="1700" kern="1200" dirty="0" err="1"/>
            <a:t>bunastare</a:t>
          </a:r>
          <a:r>
            <a:rPr lang="en-US" sz="1700" kern="1200" dirty="0"/>
            <a:t> </a:t>
          </a:r>
          <a:r>
            <a:rPr lang="en-US" sz="1700" kern="1200" dirty="0" err="1"/>
            <a:t>si</a:t>
          </a:r>
          <a:r>
            <a:rPr lang="en-US" sz="1700" kern="1200" dirty="0"/>
            <a:t> </a:t>
          </a:r>
          <a:r>
            <a:rPr lang="en-US" sz="1700" kern="1200" dirty="0" err="1"/>
            <a:t>clase</a:t>
          </a:r>
          <a:r>
            <a:rPr lang="en-US" sz="1700" kern="1200" dirty="0"/>
            <a:t> </a:t>
          </a:r>
          <a:r>
            <a:rPr lang="en-US" sz="1700" kern="1200" dirty="0" err="1"/>
            <a:t>specifice</a:t>
          </a:r>
          <a:endParaRPr lang="en-US" sz="1700" kern="1200" dirty="0"/>
        </a:p>
      </dsp:txBody>
      <dsp:txXfrm>
        <a:off x="447913" y="1658"/>
        <a:ext cx="2863304" cy="1717982"/>
      </dsp:txXfrm>
    </dsp:sp>
    <dsp:sp modelId="{2B4F4370-A5B5-43C2-96DE-A0D77519715A}">
      <dsp:nvSpPr>
        <dsp:cNvPr id="0" name=""/>
        <dsp:cNvSpPr/>
      </dsp:nvSpPr>
      <dsp:spPr>
        <a:xfrm>
          <a:off x="3597547" y="1658"/>
          <a:ext cx="2863304" cy="171798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Aceste</a:t>
          </a:r>
          <a:r>
            <a:rPr lang="en-US" sz="1700" kern="1200" dirty="0"/>
            <a:t> </a:t>
          </a:r>
          <a:r>
            <a:rPr lang="en-US" sz="1700" kern="1200" dirty="0" err="1"/>
            <a:t>centre</a:t>
          </a:r>
          <a:r>
            <a:rPr lang="en-US" sz="1700" kern="1200" dirty="0"/>
            <a:t> </a:t>
          </a:r>
          <a:r>
            <a:rPr lang="en-US" sz="1700" kern="1200" dirty="0" err="1"/>
            <a:t>vor</a:t>
          </a:r>
          <a:r>
            <a:rPr lang="en-US" sz="1700" kern="1200" dirty="0"/>
            <a:t> </a:t>
          </a:r>
          <a:r>
            <a:rPr lang="en-US" sz="1700" kern="1200" dirty="0" err="1"/>
            <a:t>oferi</a:t>
          </a:r>
          <a:r>
            <a:rPr lang="en-US" sz="1700" kern="1200" dirty="0"/>
            <a:t> la </a:t>
          </a:r>
          <a:r>
            <a:rPr lang="en-US" sz="1700" kern="1200" dirty="0" err="1"/>
            <a:t>pret</a:t>
          </a:r>
          <a:r>
            <a:rPr lang="en-US" sz="1700" kern="1200" dirty="0"/>
            <a:t> </a:t>
          </a:r>
          <a:r>
            <a:rPr lang="en-US" sz="1700" kern="1200" dirty="0" err="1"/>
            <a:t>gratuit</a:t>
          </a:r>
          <a:r>
            <a:rPr lang="en-US" sz="1700" kern="1200" dirty="0"/>
            <a:t> </a:t>
          </a:r>
          <a:r>
            <a:rPr lang="en-US" sz="1700" kern="1200" dirty="0" err="1"/>
            <a:t>si</a:t>
          </a:r>
          <a:r>
            <a:rPr lang="en-US" sz="1700" kern="1200" dirty="0"/>
            <a:t> </a:t>
          </a:r>
          <a:r>
            <a:rPr lang="en-US" sz="1700" kern="1200" dirty="0" err="1"/>
            <a:t>redus</a:t>
          </a:r>
          <a:r>
            <a:rPr lang="en-US" sz="1700" kern="1200" dirty="0"/>
            <a:t> </a:t>
          </a:r>
          <a:r>
            <a:rPr lang="en-US" sz="1700" kern="1200" dirty="0" err="1"/>
            <a:t>clase</a:t>
          </a:r>
          <a:r>
            <a:rPr lang="en-US" sz="1700" kern="1200" dirty="0"/>
            <a:t>, </a:t>
          </a:r>
          <a:r>
            <a:rPr lang="en-US" sz="1700" kern="1200" dirty="0" err="1"/>
            <a:t>activitati</a:t>
          </a:r>
          <a:r>
            <a:rPr lang="en-US" sz="1700" kern="1200" dirty="0"/>
            <a:t> </a:t>
          </a:r>
          <a:r>
            <a:rPr lang="en-US" sz="1700" kern="1200" dirty="0" err="1"/>
            <a:t>si</a:t>
          </a:r>
          <a:r>
            <a:rPr lang="en-US" sz="1700" kern="1200" dirty="0"/>
            <a:t> </a:t>
          </a:r>
          <a:r>
            <a:rPr lang="en-US" sz="1700" kern="1200" dirty="0" err="1"/>
            <a:t>workshopuri</a:t>
          </a:r>
          <a:r>
            <a:rPr lang="en-US" sz="1700" kern="1200" dirty="0"/>
            <a:t>  interne </a:t>
          </a:r>
          <a:r>
            <a:rPr lang="en-US" sz="1700" kern="1200" dirty="0" err="1"/>
            <a:t>si</a:t>
          </a:r>
          <a:r>
            <a:rPr lang="en-US" sz="1700" kern="1200" dirty="0"/>
            <a:t> </a:t>
          </a:r>
          <a:r>
            <a:rPr lang="en-US" sz="1700" kern="1200" dirty="0" err="1"/>
            <a:t>externe</a:t>
          </a:r>
          <a:r>
            <a:rPr lang="en-US" sz="1700" kern="1200" dirty="0"/>
            <a:t>, care </a:t>
          </a:r>
          <a:r>
            <a:rPr lang="en-US" sz="1700" kern="1200" dirty="0" err="1"/>
            <a:t>vor</a:t>
          </a:r>
          <a:r>
            <a:rPr lang="en-US" sz="1700" kern="1200" dirty="0"/>
            <a:t> </a:t>
          </a:r>
          <a:r>
            <a:rPr lang="en-US" sz="1700" kern="1200" dirty="0" err="1"/>
            <a:t>educa</a:t>
          </a:r>
          <a:r>
            <a:rPr lang="en-US" sz="1700" kern="1200" dirty="0"/>
            <a:t> </a:t>
          </a:r>
          <a:r>
            <a:rPr lang="en-US" sz="1700" kern="1200" dirty="0" err="1"/>
            <a:t>despre</a:t>
          </a:r>
          <a:r>
            <a:rPr lang="en-US" sz="1700" kern="1200" dirty="0"/>
            <a:t> </a:t>
          </a:r>
          <a:r>
            <a:rPr lang="en-US" sz="1700" kern="1200" dirty="0" err="1"/>
            <a:t>sanatate</a:t>
          </a:r>
          <a:r>
            <a:rPr lang="en-US" sz="1700" kern="1200" dirty="0"/>
            <a:t>, </a:t>
          </a:r>
          <a:r>
            <a:rPr lang="en-US" sz="1700" kern="1200" dirty="0" err="1"/>
            <a:t>antrena</a:t>
          </a:r>
          <a:r>
            <a:rPr lang="en-US" sz="1700" kern="1200" dirty="0"/>
            <a:t> </a:t>
          </a:r>
          <a:r>
            <a:rPr lang="en-US" sz="1700" kern="1200" dirty="0" err="1"/>
            <a:t>si</a:t>
          </a:r>
          <a:r>
            <a:rPr lang="en-US" sz="1700" kern="1200" dirty="0"/>
            <a:t> </a:t>
          </a:r>
          <a:r>
            <a:rPr lang="en-US" sz="1700" kern="1200" dirty="0" err="1"/>
            <a:t>oferi</a:t>
          </a:r>
          <a:r>
            <a:rPr lang="en-US" sz="1700" kern="1200" dirty="0"/>
            <a:t> </a:t>
          </a:r>
          <a:r>
            <a:rPr lang="en-US" sz="1700" kern="1200" dirty="0" err="1"/>
            <a:t>oportunitati</a:t>
          </a:r>
          <a:r>
            <a:rPr lang="en-US" sz="1700" kern="1200" dirty="0"/>
            <a:t> de </a:t>
          </a:r>
          <a:r>
            <a:rPr lang="en-US" sz="1700" kern="1200" dirty="0" err="1"/>
            <a:t>socializare</a:t>
          </a:r>
          <a:r>
            <a:rPr lang="en-US" sz="1700" kern="1200" dirty="0"/>
            <a:t>.</a:t>
          </a:r>
        </a:p>
      </dsp:txBody>
      <dsp:txXfrm>
        <a:off x="3597547" y="1658"/>
        <a:ext cx="2863304" cy="1717982"/>
      </dsp:txXfrm>
    </dsp:sp>
    <dsp:sp modelId="{6ADB7983-C947-457D-BAB1-BA0D24D7DAD8}">
      <dsp:nvSpPr>
        <dsp:cNvPr id="0" name=""/>
        <dsp:cNvSpPr/>
      </dsp:nvSpPr>
      <dsp:spPr>
        <a:xfrm>
          <a:off x="6747182" y="1658"/>
          <a:ext cx="2863304" cy="171798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Vor fi oferite clase de fitness , pe nivele de dificultate ,  incluzand nivele de dizabilitate /handicap- cardiac, respirator, neurologic, cancer ….</a:t>
          </a:r>
        </a:p>
      </dsp:txBody>
      <dsp:txXfrm>
        <a:off x="6747182" y="1658"/>
        <a:ext cx="2863304" cy="1717982"/>
      </dsp:txXfrm>
    </dsp:sp>
    <dsp:sp modelId="{FAEF6990-A9FC-4C96-80A1-6995876CD753}">
      <dsp:nvSpPr>
        <dsp:cNvPr id="0" name=""/>
        <dsp:cNvSpPr/>
      </dsp:nvSpPr>
      <dsp:spPr>
        <a:xfrm>
          <a:off x="2022730" y="2005971"/>
          <a:ext cx="2863304" cy="171798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Workshopuri</a:t>
          </a:r>
          <a:r>
            <a:rPr lang="en-US" sz="1700" kern="1200" dirty="0"/>
            <a:t> </a:t>
          </a:r>
          <a:r>
            <a:rPr lang="en-US" sz="1700" kern="1200" dirty="0" err="1"/>
            <a:t>despre</a:t>
          </a:r>
          <a:r>
            <a:rPr lang="en-US" sz="1700" kern="1200" dirty="0"/>
            <a:t> </a:t>
          </a:r>
          <a:r>
            <a:rPr lang="en-US" sz="1700" kern="1200" dirty="0" err="1"/>
            <a:t>bunastare</a:t>
          </a:r>
          <a:r>
            <a:rPr lang="en-US" sz="1700" kern="1200" dirty="0"/>
            <a:t> pe </a:t>
          </a:r>
          <a:r>
            <a:rPr lang="en-US" sz="1700" kern="1200" dirty="0" err="1"/>
            <a:t>teme</a:t>
          </a:r>
          <a:r>
            <a:rPr lang="en-US" sz="1700" kern="1200" dirty="0"/>
            <a:t> de </a:t>
          </a:r>
          <a:r>
            <a:rPr lang="en-US" sz="1700" kern="1200" dirty="0" err="1"/>
            <a:t>managerizare</a:t>
          </a:r>
          <a:r>
            <a:rPr lang="en-US" sz="1700" kern="1200" dirty="0"/>
            <a:t> de </a:t>
          </a:r>
          <a:r>
            <a:rPr lang="en-US" sz="1700" kern="1200" dirty="0" err="1"/>
            <a:t>stres</a:t>
          </a:r>
          <a:r>
            <a:rPr lang="en-US" sz="1700" kern="1200" dirty="0"/>
            <a:t>, </a:t>
          </a:r>
          <a:r>
            <a:rPr lang="en-US" sz="1700" kern="1200" dirty="0" err="1"/>
            <a:t>relaxare</a:t>
          </a:r>
          <a:r>
            <a:rPr lang="en-US" sz="1700" kern="1200" dirty="0"/>
            <a:t>, </a:t>
          </a:r>
          <a:r>
            <a:rPr lang="en-US" sz="1700" kern="1200" dirty="0" err="1"/>
            <a:t>nutritie</a:t>
          </a:r>
          <a:r>
            <a:rPr lang="en-US" sz="1700" kern="1200" dirty="0"/>
            <a:t>,…</a:t>
          </a:r>
          <a:r>
            <a:rPr lang="en-US" sz="1700" kern="1200" dirty="0" err="1"/>
            <a:t>relatii</a:t>
          </a:r>
          <a:r>
            <a:rPr lang="en-US" sz="1700" kern="1200" dirty="0"/>
            <a:t>, </a:t>
          </a:r>
          <a:r>
            <a:rPr lang="en-US" sz="1700" kern="1200" dirty="0" err="1"/>
            <a:t>educatie</a:t>
          </a:r>
          <a:r>
            <a:rPr lang="en-US" sz="1700" kern="1200" dirty="0"/>
            <a:t> </a:t>
          </a:r>
          <a:r>
            <a:rPr lang="en-US" sz="1700" kern="1200" dirty="0" err="1"/>
            <a:t>sexuala</a:t>
          </a:r>
          <a:r>
            <a:rPr lang="en-US" sz="1700" kern="1200" dirty="0"/>
            <a:t>,…</a:t>
          </a:r>
        </a:p>
      </dsp:txBody>
      <dsp:txXfrm>
        <a:off x="2022730" y="2005971"/>
        <a:ext cx="2863304" cy="1717982"/>
      </dsp:txXfrm>
    </dsp:sp>
    <dsp:sp modelId="{6FCCDB51-C064-4230-91C2-4C7FF39BF3A3}">
      <dsp:nvSpPr>
        <dsp:cNvPr id="0" name=""/>
        <dsp:cNvSpPr/>
      </dsp:nvSpPr>
      <dsp:spPr>
        <a:xfrm>
          <a:off x="5172365" y="2005971"/>
          <a:ext cx="2863304" cy="171798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Activitati</a:t>
          </a:r>
          <a:r>
            <a:rPr lang="en-US" sz="1700" kern="1200" dirty="0"/>
            <a:t> </a:t>
          </a:r>
          <a:r>
            <a:rPr lang="en-US" sz="1700" kern="1200" dirty="0" err="1"/>
            <a:t>externe</a:t>
          </a:r>
          <a:r>
            <a:rPr lang="en-US" sz="1700" kern="1200" dirty="0"/>
            <a:t> de </a:t>
          </a:r>
          <a:r>
            <a:rPr lang="en-US" sz="1700" kern="1200" dirty="0" err="1"/>
            <a:t>miscare</a:t>
          </a:r>
          <a:r>
            <a:rPr lang="en-US" sz="1700" kern="1200" dirty="0"/>
            <a:t>, </a:t>
          </a:r>
          <a:r>
            <a:rPr lang="en-US" sz="1700" kern="1200" dirty="0" err="1"/>
            <a:t>educatie</a:t>
          </a:r>
          <a:r>
            <a:rPr lang="en-US" sz="1700" kern="1200" dirty="0"/>
            <a:t> de </a:t>
          </a:r>
          <a:r>
            <a:rPr lang="en-US" sz="1700" kern="1200" dirty="0" err="1"/>
            <a:t>sanatate</a:t>
          </a:r>
          <a:r>
            <a:rPr lang="en-US" sz="1700" kern="1200" dirty="0"/>
            <a:t> </a:t>
          </a:r>
          <a:r>
            <a:rPr lang="en-US" sz="1700" kern="1200" dirty="0" err="1"/>
            <a:t>si</a:t>
          </a:r>
          <a:r>
            <a:rPr lang="en-US" sz="1700" kern="1200" dirty="0"/>
            <a:t> </a:t>
          </a:r>
          <a:r>
            <a:rPr lang="en-US" sz="1700" kern="1200" dirty="0" err="1"/>
            <a:t>socializare</a:t>
          </a:r>
          <a:r>
            <a:rPr lang="en-US" sz="1700" kern="1200" dirty="0"/>
            <a:t> pe </a:t>
          </a:r>
          <a:r>
            <a:rPr lang="en-US" sz="1700" kern="1200" dirty="0" err="1"/>
            <a:t>categorii</a:t>
          </a:r>
          <a:r>
            <a:rPr lang="en-US" sz="1700" kern="1200" dirty="0"/>
            <a:t> </a:t>
          </a:r>
          <a:r>
            <a:rPr lang="en-US" sz="1700" kern="1200" dirty="0" err="1"/>
            <a:t>sau</a:t>
          </a:r>
          <a:r>
            <a:rPr lang="en-US" sz="1700" kern="1200" dirty="0"/>
            <a:t> nu: </a:t>
          </a:r>
          <a:r>
            <a:rPr lang="en-US" sz="1700" kern="1200" dirty="0" err="1"/>
            <a:t>gravide</a:t>
          </a:r>
          <a:r>
            <a:rPr lang="en-US" sz="1700" kern="1200" dirty="0"/>
            <a:t>, </a:t>
          </a:r>
          <a:r>
            <a:rPr lang="en-US" sz="1700" kern="1200" dirty="0" err="1"/>
            <a:t>mame</a:t>
          </a:r>
          <a:r>
            <a:rPr lang="en-US" sz="1700" kern="1200" dirty="0"/>
            <a:t> care </a:t>
          </a:r>
          <a:r>
            <a:rPr lang="en-US" sz="1700" kern="1200" dirty="0" err="1"/>
            <a:t>tocmai</a:t>
          </a:r>
          <a:r>
            <a:rPr lang="en-US" sz="1700" kern="1200" dirty="0"/>
            <a:t> au </a:t>
          </a:r>
          <a:r>
            <a:rPr lang="en-US" sz="1700" kern="1200" dirty="0" err="1"/>
            <a:t>nascut</a:t>
          </a:r>
          <a:r>
            <a:rPr lang="en-US" sz="1700" kern="1200" dirty="0"/>
            <a:t>,…</a:t>
          </a:r>
          <a:r>
            <a:rPr lang="en-US" sz="1700" kern="1200" dirty="0" err="1"/>
            <a:t>tinere</a:t>
          </a:r>
          <a:r>
            <a:rPr lang="en-US" sz="1700" kern="1200" dirty="0"/>
            <a:t> </a:t>
          </a:r>
          <a:r>
            <a:rPr lang="en-US" sz="1700" kern="1200" dirty="0" err="1"/>
            <a:t>cupluri</a:t>
          </a:r>
          <a:r>
            <a:rPr lang="en-US" sz="1700" kern="1200" dirty="0"/>
            <a:t> , pers in </a:t>
          </a:r>
          <a:r>
            <a:rPr lang="en-US" sz="1700" kern="1200" dirty="0" err="1"/>
            <a:t>varsta</a:t>
          </a:r>
          <a:r>
            <a:rPr lang="en-US" sz="1700" kern="1200" dirty="0"/>
            <a:t>, </a:t>
          </a:r>
          <a:r>
            <a:rPr lang="en-US" sz="1700" kern="1200" dirty="0" err="1"/>
            <a:t>vaduve</a:t>
          </a:r>
          <a:r>
            <a:rPr lang="en-US" sz="1700" kern="1200" dirty="0"/>
            <a:t>, </a:t>
          </a:r>
          <a:r>
            <a:rPr lang="en-US" sz="1700" kern="1200" dirty="0" err="1"/>
            <a:t>veterani</a:t>
          </a:r>
          <a:endParaRPr lang="en-US" sz="1700" kern="1200" dirty="0"/>
        </a:p>
      </dsp:txBody>
      <dsp:txXfrm>
        <a:off x="5172365" y="2005971"/>
        <a:ext cx="2863304" cy="1717982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D35B19-62C4-48D2-8D0C-ABF6E895AC48}">
      <dsp:nvSpPr>
        <dsp:cNvPr id="0" name=""/>
        <dsp:cNvSpPr/>
      </dsp:nvSpPr>
      <dsp:spPr>
        <a:xfrm>
          <a:off x="0" y="0"/>
          <a:ext cx="8046720" cy="81963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Privata</a:t>
          </a:r>
          <a:r>
            <a:rPr lang="en-US" sz="1600" kern="1200" dirty="0"/>
            <a:t> </a:t>
          </a:r>
          <a:r>
            <a:rPr lang="en-US" sz="1600" kern="1200" dirty="0" err="1"/>
            <a:t>sau</a:t>
          </a:r>
          <a:r>
            <a:rPr lang="en-US" sz="1600" kern="1200" dirty="0"/>
            <a:t> non profit. </a:t>
          </a:r>
          <a:r>
            <a:rPr lang="en-US" sz="1600" kern="1200" dirty="0" err="1"/>
            <a:t>Ele</a:t>
          </a:r>
          <a:r>
            <a:rPr lang="en-US" sz="1600" kern="1200" dirty="0"/>
            <a:t> </a:t>
          </a:r>
          <a:r>
            <a:rPr lang="en-US" sz="1600" kern="1200" dirty="0" err="1"/>
            <a:t>sa</a:t>
          </a:r>
          <a:r>
            <a:rPr lang="en-US" sz="1600" kern="1200" dirty="0"/>
            <a:t> </a:t>
          </a:r>
          <a:r>
            <a:rPr lang="en-US" sz="1600" kern="1200" dirty="0" err="1"/>
            <a:t>respecte</a:t>
          </a:r>
          <a:r>
            <a:rPr lang="en-US" sz="1600" kern="1200" dirty="0"/>
            <a:t> </a:t>
          </a:r>
          <a:r>
            <a:rPr lang="en-US" sz="1600" kern="1200" dirty="0" err="1"/>
            <a:t>anumite</a:t>
          </a:r>
          <a:r>
            <a:rPr lang="en-US" sz="1600" kern="1200" dirty="0"/>
            <a:t> </a:t>
          </a:r>
          <a:r>
            <a:rPr lang="en-US" sz="1600" kern="1200" dirty="0" err="1"/>
            <a:t>cerinte</a:t>
          </a:r>
          <a:r>
            <a:rPr lang="en-US" sz="1600" kern="1200" dirty="0"/>
            <a:t>: </a:t>
          </a:r>
          <a:r>
            <a:rPr lang="en-US" sz="1600" kern="1200" dirty="0" err="1"/>
            <a:t>sa</a:t>
          </a:r>
          <a:r>
            <a:rPr lang="en-US" sz="1600" kern="1200" dirty="0"/>
            <a:t> </a:t>
          </a:r>
          <a:r>
            <a:rPr lang="en-US" sz="1600" kern="1200" dirty="0" err="1"/>
            <a:t>ofere</a:t>
          </a:r>
          <a:r>
            <a:rPr lang="en-US" sz="1600" kern="1200" dirty="0"/>
            <a:t> </a:t>
          </a:r>
          <a:r>
            <a:rPr lang="en-US" sz="1600" kern="1200" dirty="0" err="1"/>
            <a:t>activitatile</a:t>
          </a:r>
          <a:r>
            <a:rPr lang="en-US" sz="1600" kern="1200" dirty="0"/>
            <a:t> </a:t>
          </a:r>
          <a:r>
            <a:rPr lang="en-US" sz="1600" kern="1200" dirty="0" err="1"/>
            <a:t>si</a:t>
          </a:r>
          <a:r>
            <a:rPr lang="en-US" sz="1600" kern="1200" dirty="0"/>
            <a:t> </a:t>
          </a:r>
          <a:r>
            <a:rPr lang="en-US" sz="1600" kern="1200" dirty="0" err="1"/>
            <a:t>serviciile</a:t>
          </a:r>
          <a:r>
            <a:rPr lang="en-US" sz="1600" kern="1200" dirty="0"/>
            <a:t> in </a:t>
          </a:r>
          <a:r>
            <a:rPr lang="en-US" sz="1600" kern="1200" dirty="0" err="1"/>
            <a:t>domeniu</a:t>
          </a:r>
          <a:r>
            <a:rPr lang="en-US" sz="1600" kern="1200" dirty="0"/>
            <a:t> de </a:t>
          </a:r>
          <a:r>
            <a:rPr lang="en-US" sz="1600" kern="1200" dirty="0" err="1"/>
            <a:t>bunastare</a:t>
          </a:r>
          <a:r>
            <a:rPr lang="en-US" sz="1600" kern="1200" dirty="0"/>
            <a:t> </a:t>
          </a:r>
          <a:r>
            <a:rPr lang="en-US" sz="1600" kern="1200" dirty="0" err="1"/>
            <a:t>gratuite</a:t>
          </a:r>
          <a:r>
            <a:rPr lang="en-US" sz="1600" kern="1200" dirty="0"/>
            <a:t> </a:t>
          </a:r>
          <a:r>
            <a:rPr lang="en-US" sz="1600" kern="1200" dirty="0" err="1"/>
            <a:t>si</a:t>
          </a:r>
          <a:r>
            <a:rPr lang="en-US" sz="1600" kern="1200" dirty="0"/>
            <a:t> la cost </a:t>
          </a:r>
          <a:r>
            <a:rPr lang="en-US" sz="1600" kern="1200" dirty="0" err="1"/>
            <a:t>redus</a:t>
          </a:r>
          <a:r>
            <a:rPr lang="en-US" sz="1600" kern="1200" dirty="0"/>
            <a:t>. </a:t>
          </a:r>
          <a:r>
            <a:rPr lang="en-US" sz="1600" kern="1200" dirty="0" err="1"/>
            <a:t>Centrele</a:t>
          </a:r>
          <a:r>
            <a:rPr lang="en-US" sz="1600" kern="1200" dirty="0"/>
            <a:t> de </a:t>
          </a:r>
          <a:r>
            <a:rPr lang="en-US" sz="1600" kern="1200" dirty="0" err="1"/>
            <a:t>bunastare</a:t>
          </a:r>
          <a:r>
            <a:rPr lang="en-US" sz="1600" kern="1200" dirty="0"/>
            <a:t> </a:t>
          </a:r>
          <a:r>
            <a:rPr lang="en-US" sz="1600" kern="1200" dirty="0" err="1"/>
            <a:t>rurale</a:t>
          </a:r>
          <a:r>
            <a:rPr lang="en-US" sz="1600" kern="1200" dirty="0"/>
            <a:t> </a:t>
          </a:r>
          <a:r>
            <a:rPr lang="en-US" sz="1600" kern="1200" dirty="0" err="1"/>
            <a:t>sa</a:t>
          </a:r>
          <a:r>
            <a:rPr lang="en-US" sz="1600" kern="1200" dirty="0"/>
            <a:t> fie stimulate cu </a:t>
          </a:r>
          <a:r>
            <a:rPr lang="en-US" sz="1600" kern="1200" dirty="0" err="1"/>
            <a:t>mai</a:t>
          </a:r>
          <a:r>
            <a:rPr lang="en-US" sz="1600" kern="1200" dirty="0"/>
            <a:t> </a:t>
          </a:r>
          <a:r>
            <a:rPr lang="en-US" sz="1600" kern="1200" dirty="0" err="1"/>
            <a:t>multe</a:t>
          </a:r>
          <a:r>
            <a:rPr lang="en-US" sz="1600" kern="1200" dirty="0"/>
            <a:t> </a:t>
          </a:r>
          <a:r>
            <a:rPr lang="en-US" sz="1600" kern="1200" dirty="0" err="1"/>
            <a:t>beneficii</a:t>
          </a:r>
          <a:r>
            <a:rPr lang="en-US" sz="1600" kern="1200" dirty="0"/>
            <a:t> </a:t>
          </a:r>
          <a:r>
            <a:rPr lang="en-US" sz="1600" kern="1200" dirty="0" err="1"/>
            <a:t>financiare</a:t>
          </a:r>
          <a:r>
            <a:rPr lang="en-US" sz="1600" kern="1200" dirty="0"/>
            <a:t>.</a:t>
          </a:r>
        </a:p>
      </dsp:txBody>
      <dsp:txXfrm>
        <a:off x="24006" y="24006"/>
        <a:ext cx="7093011" cy="771622"/>
      </dsp:txXfrm>
    </dsp:sp>
    <dsp:sp modelId="{3DF41A93-20B6-4A60-A7B4-408BC5A81FBD}">
      <dsp:nvSpPr>
        <dsp:cNvPr id="0" name=""/>
        <dsp:cNvSpPr/>
      </dsp:nvSpPr>
      <dsp:spPr>
        <a:xfrm>
          <a:off x="673912" y="968659"/>
          <a:ext cx="8046720" cy="81963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El </a:t>
          </a:r>
          <a:r>
            <a:rPr lang="en-US" sz="1600" kern="1200" dirty="0" err="1"/>
            <a:t>vor</a:t>
          </a:r>
          <a:r>
            <a:rPr lang="en-US" sz="1600" kern="1200" dirty="0"/>
            <a:t> </a:t>
          </a:r>
          <a:r>
            <a:rPr lang="en-US" sz="1600" kern="1200" dirty="0" err="1"/>
            <a:t>avea</a:t>
          </a:r>
          <a:r>
            <a:rPr lang="en-US" sz="1600" kern="1200" dirty="0"/>
            <a:t> </a:t>
          </a:r>
          <a:r>
            <a:rPr lang="en-US" sz="1600" kern="1200" dirty="0" err="1"/>
            <a:t>statut</a:t>
          </a:r>
          <a:r>
            <a:rPr lang="en-US" sz="1600" kern="1200" dirty="0"/>
            <a:t> </a:t>
          </a:r>
          <a:r>
            <a:rPr lang="en-US" sz="1600" kern="1200" dirty="0" err="1"/>
            <a:t>unic</a:t>
          </a:r>
          <a:r>
            <a:rPr lang="en-US" sz="1600" kern="1200" dirty="0"/>
            <a:t> –</a:t>
          </a:r>
          <a:r>
            <a:rPr lang="en-US" sz="1600" kern="1200" dirty="0" err="1"/>
            <a:t>vor</a:t>
          </a:r>
          <a:r>
            <a:rPr lang="en-US" sz="1600" kern="1200" dirty="0"/>
            <a:t> fi stimulate </a:t>
          </a:r>
          <a:r>
            <a:rPr lang="en-US" sz="1600" kern="1200" dirty="0" err="1"/>
            <a:t>financiar</a:t>
          </a:r>
          <a:r>
            <a:rPr lang="en-US" sz="1600" kern="1200" dirty="0"/>
            <a:t> de stat, </a:t>
          </a:r>
          <a:r>
            <a:rPr lang="en-US" sz="1600" kern="1200" dirty="0" err="1"/>
            <a:t>prin</a:t>
          </a:r>
          <a:r>
            <a:rPr lang="en-US" sz="1600" kern="1200" dirty="0"/>
            <a:t> </a:t>
          </a:r>
          <a:r>
            <a:rPr lang="en-US" sz="1600" kern="1200" dirty="0" err="1"/>
            <a:t>fonduri</a:t>
          </a:r>
          <a:r>
            <a:rPr lang="en-US" sz="1600" kern="1200" dirty="0"/>
            <a:t> </a:t>
          </a:r>
          <a:r>
            <a:rPr lang="en-US" sz="1600" kern="1200" dirty="0" err="1"/>
            <a:t>nerambursabile</a:t>
          </a:r>
          <a:r>
            <a:rPr lang="en-US" sz="1600" kern="1200" dirty="0"/>
            <a:t>, </a:t>
          </a:r>
          <a:r>
            <a:rPr lang="en-US" sz="1600" kern="1200" dirty="0" err="1"/>
            <a:t>scutiri</a:t>
          </a:r>
          <a:r>
            <a:rPr lang="en-US" sz="1600" kern="1200" dirty="0"/>
            <a:t> –</a:t>
          </a:r>
          <a:r>
            <a:rPr lang="en-US" sz="1600" kern="1200" dirty="0" err="1"/>
            <a:t>reduceri</a:t>
          </a:r>
          <a:r>
            <a:rPr lang="en-US" sz="1600" kern="1200" dirty="0"/>
            <a:t> de </a:t>
          </a:r>
          <a:r>
            <a:rPr lang="en-US" sz="1600" kern="1200" dirty="0" err="1"/>
            <a:t>taxe</a:t>
          </a:r>
          <a:r>
            <a:rPr lang="en-US" sz="1600" kern="1200" dirty="0"/>
            <a:t>, workshops ( pe </a:t>
          </a:r>
          <a:r>
            <a:rPr lang="en-US" sz="1600" kern="1200" dirty="0" err="1"/>
            <a:t>specialitati</a:t>
          </a:r>
          <a:r>
            <a:rPr lang="en-US" sz="1600" kern="1200" dirty="0"/>
            <a:t> de </a:t>
          </a:r>
          <a:r>
            <a:rPr lang="en-US" sz="1600" kern="1200" dirty="0" err="1"/>
            <a:t>bunastare</a:t>
          </a:r>
          <a:r>
            <a:rPr lang="en-US" sz="1600" kern="1200" dirty="0"/>
            <a:t>, management de </a:t>
          </a:r>
          <a:r>
            <a:rPr lang="en-US" sz="1600" kern="1200" dirty="0" err="1"/>
            <a:t>proiect</a:t>
          </a:r>
          <a:r>
            <a:rPr lang="en-US" sz="1600" kern="1200" dirty="0"/>
            <a:t> , </a:t>
          </a:r>
          <a:r>
            <a:rPr lang="en-US" sz="1600" kern="1200" dirty="0" err="1"/>
            <a:t>finante</a:t>
          </a:r>
          <a:r>
            <a:rPr lang="en-US" sz="1600" kern="1200" dirty="0"/>
            <a:t>..) .</a:t>
          </a:r>
        </a:p>
      </dsp:txBody>
      <dsp:txXfrm>
        <a:off x="697918" y="992665"/>
        <a:ext cx="6792032" cy="771622"/>
      </dsp:txXfrm>
    </dsp:sp>
    <dsp:sp modelId="{1F8B0E03-7B82-4468-A186-D4631C9677FC}">
      <dsp:nvSpPr>
        <dsp:cNvPr id="0" name=""/>
        <dsp:cNvSpPr/>
      </dsp:nvSpPr>
      <dsp:spPr>
        <a:xfrm>
          <a:off x="1337767" y="1937318"/>
          <a:ext cx="8046720" cy="81963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Ele</a:t>
          </a:r>
          <a:r>
            <a:rPr lang="en-US" sz="1600" kern="1200" dirty="0"/>
            <a:t> </a:t>
          </a:r>
          <a:r>
            <a:rPr lang="en-US" sz="1600" kern="1200" dirty="0" err="1"/>
            <a:t>vor</a:t>
          </a:r>
          <a:r>
            <a:rPr lang="en-US" sz="1600" kern="1200" dirty="0"/>
            <a:t> </a:t>
          </a:r>
          <a:r>
            <a:rPr lang="en-US" sz="1600" kern="1200" dirty="0" err="1"/>
            <a:t>servi</a:t>
          </a:r>
          <a:r>
            <a:rPr lang="en-US" sz="1600" kern="1200" dirty="0"/>
            <a:t> </a:t>
          </a:r>
          <a:r>
            <a:rPr lang="en-US" sz="1600" kern="1200" dirty="0" err="1"/>
            <a:t>membrii</a:t>
          </a:r>
          <a:r>
            <a:rPr lang="en-US" sz="1600" kern="1200" dirty="0"/>
            <a:t> </a:t>
          </a:r>
          <a:r>
            <a:rPr lang="en-US" sz="1600" kern="1200" dirty="0" err="1"/>
            <a:t>comunitatii</a:t>
          </a:r>
          <a:r>
            <a:rPr lang="en-US" sz="1600" kern="1200" dirty="0"/>
            <a:t> </a:t>
          </a:r>
          <a:r>
            <a:rPr lang="en-US" sz="1600" kern="1200" dirty="0" err="1"/>
            <a:t>sanatosi</a:t>
          </a:r>
          <a:r>
            <a:rPr lang="en-US" sz="1600" kern="1200" dirty="0"/>
            <a:t> </a:t>
          </a:r>
          <a:r>
            <a:rPr lang="en-US" sz="1600" kern="1200" dirty="0" err="1"/>
            <a:t>si</a:t>
          </a:r>
          <a:r>
            <a:rPr lang="en-US" sz="1600" kern="1200" dirty="0"/>
            <a:t> </a:t>
          </a:r>
          <a:r>
            <a:rPr lang="en-US" sz="1600" kern="1200" dirty="0" err="1"/>
            <a:t>mai</a:t>
          </a:r>
          <a:r>
            <a:rPr lang="en-US" sz="1600" kern="1200" dirty="0"/>
            <a:t> </a:t>
          </a:r>
          <a:r>
            <a:rPr lang="en-US" sz="1600" kern="1200" dirty="0" err="1"/>
            <a:t>putin</a:t>
          </a:r>
          <a:r>
            <a:rPr lang="en-US" sz="1600" kern="1200" dirty="0"/>
            <a:t> </a:t>
          </a:r>
          <a:r>
            <a:rPr lang="en-US" sz="1600" kern="1200" dirty="0" err="1"/>
            <a:t>sanatosi</a:t>
          </a:r>
          <a:r>
            <a:rPr lang="en-US" sz="1600" kern="1200" dirty="0"/>
            <a:t> , pe </a:t>
          </a:r>
          <a:r>
            <a:rPr lang="en-US" sz="1600" kern="1200" dirty="0" err="1"/>
            <a:t>nivele</a:t>
          </a:r>
          <a:r>
            <a:rPr lang="en-US" sz="1600" kern="1200" dirty="0"/>
            <a:t> de </a:t>
          </a:r>
          <a:r>
            <a:rPr lang="en-US" sz="1600" kern="1200" dirty="0" err="1"/>
            <a:t>dificultate</a:t>
          </a:r>
          <a:r>
            <a:rPr lang="en-US" sz="1600" kern="1200" dirty="0"/>
            <a:t> </a:t>
          </a:r>
          <a:r>
            <a:rPr lang="en-US" sz="1600" kern="1200" dirty="0" err="1"/>
            <a:t>si</a:t>
          </a:r>
          <a:r>
            <a:rPr lang="en-US" sz="1600" kern="1200" dirty="0"/>
            <a:t> </a:t>
          </a:r>
          <a:r>
            <a:rPr lang="en-US" sz="1600" kern="1200" dirty="0" err="1"/>
            <a:t>dizabilitate</a:t>
          </a:r>
          <a:r>
            <a:rPr lang="en-US" sz="1600" kern="1200" dirty="0"/>
            <a:t> </a:t>
          </a:r>
          <a:r>
            <a:rPr lang="en-US" sz="1600" kern="1200" dirty="0" err="1"/>
            <a:t>si</a:t>
          </a:r>
          <a:r>
            <a:rPr lang="en-US" sz="1600" kern="1200" dirty="0"/>
            <a:t> </a:t>
          </a:r>
          <a:r>
            <a:rPr lang="en-US" sz="1600" kern="1200" dirty="0" err="1"/>
            <a:t>tematice</a:t>
          </a:r>
          <a:r>
            <a:rPr lang="en-US" sz="1600" kern="1200" dirty="0"/>
            <a:t>. </a:t>
          </a:r>
          <a:r>
            <a:rPr lang="en-US" sz="1600" kern="1200" dirty="0" err="1"/>
            <a:t>Pentru</a:t>
          </a:r>
          <a:r>
            <a:rPr lang="en-US" sz="1600" kern="1200" dirty="0"/>
            <a:t> </a:t>
          </a:r>
          <a:r>
            <a:rPr lang="en-US" sz="1600" kern="1200" dirty="0" err="1"/>
            <a:t>initiatorii</a:t>
          </a:r>
          <a:r>
            <a:rPr lang="en-US" sz="1600" kern="1200" dirty="0"/>
            <a:t> de </a:t>
          </a:r>
          <a:r>
            <a:rPr lang="en-US" sz="1600" kern="1200" dirty="0" err="1"/>
            <a:t>aceste</a:t>
          </a:r>
          <a:r>
            <a:rPr lang="en-US" sz="1600" kern="1200" dirty="0"/>
            <a:t> </a:t>
          </a:r>
          <a:r>
            <a:rPr lang="en-US" sz="1600" kern="1200" dirty="0" err="1"/>
            <a:t>centre</a:t>
          </a:r>
          <a:r>
            <a:rPr lang="en-US" sz="1600" kern="1200" dirty="0"/>
            <a:t> – se </a:t>
          </a:r>
          <a:r>
            <a:rPr lang="en-US" sz="1600" kern="1200" dirty="0" err="1"/>
            <a:t>vor</a:t>
          </a:r>
          <a:r>
            <a:rPr lang="en-US" sz="1600" kern="1200" dirty="0"/>
            <a:t> </a:t>
          </a:r>
          <a:r>
            <a:rPr lang="en-US" sz="1600" kern="1200" dirty="0" err="1"/>
            <a:t>sugera</a:t>
          </a:r>
          <a:r>
            <a:rPr lang="en-US" sz="1600" kern="1200" dirty="0"/>
            <a:t> zone </a:t>
          </a:r>
          <a:r>
            <a:rPr lang="en-US" sz="1600" kern="1200" dirty="0" err="1"/>
            <a:t>geografice</a:t>
          </a:r>
          <a:r>
            <a:rPr lang="en-US" sz="1600" kern="1200" dirty="0"/>
            <a:t> in </a:t>
          </a:r>
          <a:r>
            <a:rPr lang="en-US" sz="1600" kern="1200" dirty="0" err="1"/>
            <a:t>nevoie</a:t>
          </a:r>
          <a:r>
            <a:rPr lang="en-US" sz="1600" kern="1200" dirty="0"/>
            <a:t>.</a:t>
          </a:r>
        </a:p>
      </dsp:txBody>
      <dsp:txXfrm>
        <a:off x="1361773" y="1961324"/>
        <a:ext cx="6802091" cy="771622"/>
      </dsp:txXfrm>
    </dsp:sp>
    <dsp:sp modelId="{95FEA388-38A5-432A-9190-DF9D11486F3C}">
      <dsp:nvSpPr>
        <dsp:cNvPr id="0" name=""/>
        <dsp:cNvSpPr/>
      </dsp:nvSpPr>
      <dsp:spPr>
        <a:xfrm>
          <a:off x="2011680" y="2905977"/>
          <a:ext cx="8046720" cy="81963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Vor acoperi o zona geografica acesibila unei anumite arii din populatie. Exemplu- Bucuresti – zona Charlles de Gaulles, zona Domenii, zona Romana, zona Bucurestii Noi-(zone cu cate un centru de wellness pentru locuitorii sai)</a:t>
          </a:r>
        </a:p>
      </dsp:txBody>
      <dsp:txXfrm>
        <a:off x="2035686" y="2929983"/>
        <a:ext cx="6792032" cy="771622"/>
      </dsp:txXfrm>
    </dsp:sp>
    <dsp:sp modelId="{FA9490A0-26A3-465F-91D9-D5C5D9C12E0E}">
      <dsp:nvSpPr>
        <dsp:cNvPr id="0" name=""/>
        <dsp:cNvSpPr/>
      </dsp:nvSpPr>
      <dsp:spPr>
        <a:xfrm>
          <a:off x="7513957" y="627765"/>
          <a:ext cx="532762" cy="532762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7633828" y="627765"/>
        <a:ext cx="293020" cy="400903"/>
      </dsp:txXfrm>
    </dsp:sp>
    <dsp:sp modelId="{A129FEE2-ABD9-4EB6-80A3-943229D5A896}">
      <dsp:nvSpPr>
        <dsp:cNvPr id="0" name=""/>
        <dsp:cNvSpPr/>
      </dsp:nvSpPr>
      <dsp:spPr>
        <a:xfrm>
          <a:off x="8187870" y="1596424"/>
          <a:ext cx="532762" cy="532762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8307741" y="1596424"/>
        <a:ext cx="293020" cy="400903"/>
      </dsp:txXfrm>
    </dsp:sp>
    <dsp:sp modelId="{D8F92766-6659-4B47-A7E5-25753BE8812E}">
      <dsp:nvSpPr>
        <dsp:cNvPr id="0" name=""/>
        <dsp:cNvSpPr/>
      </dsp:nvSpPr>
      <dsp:spPr>
        <a:xfrm>
          <a:off x="8851724" y="2565083"/>
          <a:ext cx="532762" cy="532762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8971595" y="2565083"/>
        <a:ext cx="293020" cy="4009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E11D71-02F8-4F84-8CC1-FCD549B7210F}">
      <dsp:nvSpPr>
        <dsp:cNvPr id="0" name=""/>
        <dsp:cNvSpPr/>
      </dsp:nvSpPr>
      <dsp:spPr>
        <a:xfrm>
          <a:off x="2946" y="343241"/>
          <a:ext cx="2337792" cy="14026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Studiourile de fitness care vor sa se adapteze la aceste cerinte sa fie si ele stimulate financiar </a:t>
          </a:r>
        </a:p>
      </dsp:txBody>
      <dsp:txXfrm>
        <a:off x="2946" y="343241"/>
        <a:ext cx="2337792" cy="1402675"/>
      </dsp:txXfrm>
    </dsp:sp>
    <dsp:sp modelId="{EC789987-4C3E-47D3-8A9F-DC076C4A83D7}">
      <dsp:nvSpPr>
        <dsp:cNvPr id="0" name=""/>
        <dsp:cNvSpPr/>
      </dsp:nvSpPr>
      <dsp:spPr>
        <a:xfrm>
          <a:off x="2574518" y="343241"/>
          <a:ext cx="2337792" cy="140267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si scutite de taxe/cu taxe reduse, in caz ca vor adauga clase gratuite sau reduse, in programa lor</a:t>
          </a:r>
        </a:p>
      </dsp:txBody>
      <dsp:txXfrm>
        <a:off x="2574518" y="343241"/>
        <a:ext cx="2337792" cy="1402675"/>
      </dsp:txXfrm>
    </dsp:sp>
    <dsp:sp modelId="{B4A893D7-AC8B-4B9B-8B3E-6A624E74BDFC}">
      <dsp:nvSpPr>
        <dsp:cNvPr id="0" name=""/>
        <dsp:cNvSpPr/>
      </dsp:nvSpPr>
      <dsp:spPr>
        <a:xfrm>
          <a:off x="5146089" y="343241"/>
          <a:ext cx="2337792" cy="140267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 ex o </a:t>
          </a:r>
          <a:r>
            <a:rPr lang="en-US" sz="1300" kern="1200" dirty="0" err="1"/>
            <a:t>clasa</a:t>
          </a:r>
          <a:r>
            <a:rPr lang="en-US" sz="1300" kern="1200" dirty="0"/>
            <a:t> </a:t>
          </a:r>
          <a:r>
            <a:rPr lang="en-US" sz="1300" kern="1200" dirty="0" err="1"/>
            <a:t>zilnica</a:t>
          </a:r>
          <a:r>
            <a:rPr lang="en-US" sz="1300" kern="1200" dirty="0"/>
            <a:t> </a:t>
          </a:r>
          <a:r>
            <a:rPr lang="en-US" sz="1300" kern="1200" dirty="0" err="1"/>
            <a:t>pentru</a:t>
          </a:r>
          <a:r>
            <a:rPr lang="en-US" sz="1300" kern="1200" dirty="0"/>
            <a:t> </a:t>
          </a:r>
          <a:r>
            <a:rPr lang="en-US" sz="1300" kern="1200" dirty="0" err="1"/>
            <a:t>incepatori</a:t>
          </a:r>
          <a:r>
            <a:rPr lang="en-US" sz="1300" kern="1200" dirty="0"/>
            <a:t>, </a:t>
          </a:r>
          <a:r>
            <a:rPr lang="en-US" sz="1300" kern="1200" dirty="0" err="1"/>
            <a:t>persoane</a:t>
          </a:r>
          <a:r>
            <a:rPr lang="en-US" sz="1300" kern="1200" dirty="0"/>
            <a:t> in </a:t>
          </a:r>
          <a:r>
            <a:rPr lang="en-US" sz="1300" kern="1200" dirty="0" err="1"/>
            <a:t>varsta</a:t>
          </a:r>
          <a:r>
            <a:rPr lang="en-US" sz="1300" kern="1200" dirty="0"/>
            <a:t> </a:t>
          </a:r>
        </a:p>
      </dsp:txBody>
      <dsp:txXfrm>
        <a:off x="5146089" y="343241"/>
        <a:ext cx="2337792" cy="1402675"/>
      </dsp:txXfrm>
    </dsp:sp>
    <dsp:sp modelId="{4A9A1B9F-0731-4EBA-81AC-9EF8F6BAB31D}">
      <dsp:nvSpPr>
        <dsp:cNvPr id="0" name=""/>
        <dsp:cNvSpPr/>
      </dsp:nvSpPr>
      <dsp:spPr>
        <a:xfrm>
          <a:off x="7717661" y="343241"/>
          <a:ext cx="2337792" cy="140267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si clase pentru nivele diferite de dificultate, pe dizabilitati si conditii de sanatate </a:t>
          </a:r>
        </a:p>
      </dsp:txBody>
      <dsp:txXfrm>
        <a:off x="7717661" y="343241"/>
        <a:ext cx="2337792" cy="1402675"/>
      </dsp:txXfrm>
    </dsp:sp>
    <dsp:sp modelId="{FE1AE31B-D36A-42F6-9D26-696F17798E56}">
      <dsp:nvSpPr>
        <dsp:cNvPr id="0" name=""/>
        <dsp:cNvSpPr/>
      </dsp:nvSpPr>
      <dsp:spPr>
        <a:xfrm>
          <a:off x="2946" y="1979695"/>
          <a:ext cx="2337792" cy="140267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/>
            <a:t>clase</a:t>
          </a:r>
          <a:r>
            <a:rPr lang="en-US" sz="1300" kern="1200" dirty="0"/>
            <a:t> </a:t>
          </a:r>
          <a:r>
            <a:rPr lang="en-US" sz="1300" kern="1200" dirty="0" err="1"/>
            <a:t>adaptate</a:t>
          </a:r>
          <a:r>
            <a:rPr lang="en-US" sz="1300" kern="1200" dirty="0"/>
            <a:t> </a:t>
          </a:r>
          <a:r>
            <a:rPr lang="en-US" sz="1300" kern="1200" dirty="0" err="1"/>
            <a:t>persoanelor</a:t>
          </a:r>
          <a:r>
            <a:rPr lang="en-US" sz="1300" kern="1200" dirty="0"/>
            <a:t> in </a:t>
          </a:r>
          <a:r>
            <a:rPr lang="en-US" sz="1300" kern="1200" dirty="0" err="1"/>
            <a:t>scaun</a:t>
          </a:r>
          <a:r>
            <a:rPr lang="en-US" sz="1300" kern="1200" dirty="0"/>
            <a:t> cu </a:t>
          </a:r>
          <a:r>
            <a:rPr lang="en-US" sz="1300" kern="1200" dirty="0" err="1"/>
            <a:t>rotile</a:t>
          </a:r>
          <a:r>
            <a:rPr lang="en-US" sz="1300" kern="1200" dirty="0"/>
            <a:t>, </a:t>
          </a:r>
          <a:r>
            <a:rPr lang="en-US" sz="1300" kern="1200" dirty="0" err="1"/>
            <a:t>clase</a:t>
          </a:r>
          <a:r>
            <a:rPr lang="en-US" sz="1300" kern="1200" dirty="0"/>
            <a:t> </a:t>
          </a:r>
          <a:r>
            <a:rPr lang="en-US" sz="1300" kern="1200" dirty="0" err="1"/>
            <a:t>pentru</a:t>
          </a:r>
          <a:r>
            <a:rPr lang="en-US" sz="1300" kern="1200" dirty="0"/>
            <a:t> </a:t>
          </a:r>
          <a:r>
            <a:rPr lang="en-US" sz="1300" kern="1200" dirty="0" err="1"/>
            <a:t>persoane</a:t>
          </a:r>
          <a:r>
            <a:rPr lang="en-US" sz="1300" kern="1200" dirty="0"/>
            <a:t> </a:t>
          </a:r>
          <a:r>
            <a:rPr lang="en-US" sz="1300" kern="1200" dirty="0" err="1"/>
            <a:t>supraponderale</a:t>
          </a:r>
          <a:r>
            <a:rPr lang="en-US" sz="1300" kern="1200" dirty="0"/>
            <a:t>, </a:t>
          </a:r>
          <a:r>
            <a:rPr lang="en-US" sz="1300" kern="1200" dirty="0" err="1"/>
            <a:t>clase</a:t>
          </a:r>
          <a:r>
            <a:rPr lang="en-US" sz="1300" kern="1200" dirty="0"/>
            <a:t> fitness </a:t>
          </a:r>
          <a:r>
            <a:rPr lang="en-US" sz="1300" kern="1200" dirty="0" err="1"/>
            <a:t>pentru</a:t>
          </a:r>
          <a:r>
            <a:rPr lang="en-US" sz="1300" kern="1200" dirty="0"/>
            <a:t> </a:t>
          </a:r>
          <a:r>
            <a:rPr lang="en-US" sz="1300" kern="1200" dirty="0" err="1"/>
            <a:t>persoane</a:t>
          </a:r>
          <a:r>
            <a:rPr lang="en-US" sz="1300" kern="1200" dirty="0"/>
            <a:t> </a:t>
          </a:r>
          <a:r>
            <a:rPr lang="en-US" sz="1300" kern="1200" dirty="0" err="1"/>
            <a:t>suferinde</a:t>
          </a:r>
          <a:r>
            <a:rPr lang="en-US" sz="1300" kern="1200" dirty="0"/>
            <a:t> de trauma, cu cancer, o </a:t>
          </a:r>
          <a:r>
            <a:rPr lang="en-US" sz="1300" kern="1200" dirty="0" err="1"/>
            <a:t>conditie</a:t>
          </a:r>
          <a:r>
            <a:rPr lang="en-US" sz="1300" kern="1200" dirty="0"/>
            <a:t> </a:t>
          </a:r>
          <a:r>
            <a:rPr lang="en-US" sz="1300" kern="1200" dirty="0" err="1"/>
            <a:t>cardiaca</a:t>
          </a:r>
          <a:r>
            <a:rPr lang="en-US" sz="1300" kern="1200" dirty="0"/>
            <a:t>, </a:t>
          </a:r>
          <a:r>
            <a:rPr lang="en-US" sz="1300" kern="1200" dirty="0" err="1"/>
            <a:t>respiratorie</a:t>
          </a:r>
          <a:r>
            <a:rPr lang="en-US" sz="1300" kern="1200" dirty="0"/>
            <a:t>…..</a:t>
          </a:r>
          <a:r>
            <a:rPr lang="en-US" sz="1300" kern="1200" dirty="0" err="1"/>
            <a:t>si</a:t>
          </a:r>
          <a:r>
            <a:rPr lang="en-US" sz="1300" kern="1200" dirty="0"/>
            <a:t> , </a:t>
          </a:r>
          <a:r>
            <a:rPr lang="en-US" sz="1300" kern="1200" dirty="0" err="1"/>
            <a:t>gravide</a:t>
          </a:r>
          <a:r>
            <a:rPr lang="en-US" sz="1300" kern="1200" dirty="0"/>
            <a:t> -</a:t>
          </a:r>
        </a:p>
      </dsp:txBody>
      <dsp:txXfrm>
        <a:off x="2946" y="1979695"/>
        <a:ext cx="2337792" cy="1402675"/>
      </dsp:txXfrm>
    </dsp:sp>
    <dsp:sp modelId="{D35CFF4F-D48D-49C0-802E-E16A20A1A7F4}">
      <dsp:nvSpPr>
        <dsp:cNvPr id="0" name=""/>
        <dsp:cNvSpPr/>
      </dsp:nvSpPr>
      <dsp:spPr>
        <a:xfrm>
          <a:off x="2574518" y="1979695"/>
          <a:ext cx="2337792" cy="14026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/>
            <a:t>grupuri</a:t>
          </a:r>
          <a:r>
            <a:rPr lang="en-US" sz="1300" kern="1200" dirty="0"/>
            <a:t> de </a:t>
          </a:r>
          <a:r>
            <a:rPr lang="en-US" sz="1300" kern="1200" dirty="0" err="1"/>
            <a:t>suport</a:t>
          </a:r>
          <a:r>
            <a:rPr lang="en-US" sz="1300" kern="1200" dirty="0"/>
            <a:t> </a:t>
          </a:r>
          <a:r>
            <a:rPr lang="en-US" sz="1300" kern="1200" dirty="0" err="1"/>
            <a:t>psihologic</a:t>
          </a:r>
          <a:r>
            <a:rPr lang="en-US" sz="1300" kern="1200" dirty="0"/>
            <a:t>, </a:t>
          </a:r>
          <a:r>
            <a:rPr lang="en-US" sz="1300" kern="1200" dirty="0" err="1"/>
            <a:t>grupuri</a:t>
          </a:r>
          <a:r>
            <a:rPr lang="en-US" sz="1300" kern="1200" dirty="0"/>
            <a:t> de </a:t>
          </a:r>
          <a:r>
            <a:rPr lang="en-US" sz="1300" kern="1200" dirty="0" err="1"/>
            <a:t>suport</a:t>
          </a:r>
          <a:r>
            <a:rPr lang="en-US" sz="1300" kern="1200" dirty="0"/>
            <a:t> </a:t>
          </a:r>
          <a:r>
            <a:rPr lang="en-US" sz="1300" kern="1200" dirty="0" err="1"/>
            <a:t>pentru</a:t>
          </a:r>
          <a:r>
            <a:rPr lang="en-US" sz="1300" kern="1200" dirty="0"/>
            <a:t> </a:t>
          </a:r>
          <a:r>
            <a:rPr lang="en-US" sz="1300" kern="1200" dirty="0" err="1"/>
            <a:t>persoane</a:t>
          </a:r>
          <a:r>
            <a:rPr lang="en-US" sz="1300" kern="1200" dirty="0"/>
            <a:t> </a:t>
          </a:r>
          <a:r>
            <a:rPr lang="en-US" sz="1300" kern="1200" dirty="0" err="1"/>
            <a:t>diabetice</a:t>
          </a:r>
          <a:r>
            <a:rPr lang="en-US" sz="1300" kern="1200" dirty="0"/>
            <a:t>,</a:t>
          </a:r>
        </a:p>
      </dsp:txBody>
      <dsp:txXfrm>
        <a:off x="2574518" y="1979695"/>
        <a:ext cx="2337792" cy="1402675"/>
      </dsp:txXfrm>
    </dsp:sp>
    <dsp:sp modelId="{58CC8056-1750-49ED-96DB-6784CC0DC05E}">
      <dsp:nvSpPr>
        <dsp:cNvPr id="0" name=""/>
        <dsp:cNvSpPr/>
      </dsp:nvSpPr>
      <dsp:spPr>
        <a:xfrm>
          <a:off x="5146089" y="1979695"/>
          <a:ext cx="2337792" cy="140267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Studiourilor sa li se ofere oportunitati de instruire si specializare cu experti pentru aceste conditii</a:t>
          </a:r>
        </a:p>
      </dsp:txBody>
      <dsp:txXfrm>
        <a:off x="5146089" y="1979695"/>
        <a:ext cx="2337792" cy="1402675"/>
      </dsp:txXfrm>
    </dsp:sp>
    <dsp:sp modelId="{46F8B3FC-E229-4E25-9D23-14DFD994128B}">
      <dsp:nvSpPr>
        <dsp:cNvPr id="0" name=""/>
        <dsp:cNvSpPr/>
      </dsp:nvSpPr>
      <dsp:spPr>
        <a:xfrm>
          <a:off x="7717661" y="1979695"/>
          <a:ext cx="2337792" cy="140267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Sa ofere oportunitati de angajare ca instructori, organizatori de activitate, grup - persoanelor cu handicap si persoanelor in varsta </a:t>
          </a:r>
        </a:p>
      </dsp:txBody>
      <dsp:txXfrm>
        <a:off x="7717661" y="1979695"/>
        <a:ext cx="2337792" cy="1402675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DD1A26-422A-4FCB-83FE-5BC1C3A43CEE}">
      <dsp:nvSpPr>
        <dsp:cNvPr id="0" name=""/>
        <dsp:cNvSpPr/>
      </dsp:nvSpPr>
      <dsp:spPr>
        <a:xfrm>
          <a:off x="447913" y="1658"/>
          <a:ext cx="2863304" cy="171798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Ministerul Sanatatii Publice impreuna cu alte institutii media ca televizuni, radiouri , ziare , companii …:</a:t>
          </a:r>
        </a:p>
      </dsp:txBody>
      <dsp:txXfrm>
        <a:off x="447913" y="1658"/>
        <a:ext cx="2863304" cy="1717982"/>
      </dsp:txXfrm>
    </dsp:sp>
    <dsp:sp modelId="{6059CF5B-4EC9-4583-BCBD-F844BDBA4040}">
      <dsp:nvSpPr>
        <dsp:cNvPr id="0" name=""/>
        <dsp:cNvSpPr/>
      </dsp:nvSpPr>
      <dsp:spPr>
        <a:xfrm>
          <a:off x="3597547" y="1658"/>
          <a:ext cx="2863304" cy="171798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Sa investeasca semnificativ in campanii de stil de viata sanatos-</a:t>
          </a:r>
        </a:p>
      </dsp:txBody>
      <dsp:txXfrm>
        <a:off x="3597547" y="1658"/>
        <a:ext cx="2863304" cy="1717982"/>
      </dsp:txXfrm>
    </dsp:sp>
    <dsp:sp modelId="{1C733CEC-38E9-431A-AE16-BBAF5252CD68}">
      <dsp:nvSpPr>
        <dsp:cNvPr id="0" name=""/>
        <dsp:cNvSpPr/>
      </dsp:nvSpPr>
      <dsp:spPr>
        <a:xfrm>
          <a:off x="6747182" y="1658"/>
          <a:ext cx="2863304" cy="171798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 err="1"/>
            <a:t>pentru</a:t>
          </a:r>
          <a:r>
            <a:rPr lang="en-US" sz="2300" kern="1200" dirty="0"/>
            <a:t> a </a:t>
          </a:r>
          <a:r>
            <a:rPr lang="en-US" sz="2300" kern="1200" dirty="0" err="1"/>
            <a:t>transforma</a:t>
          </a:r>
          <a:r>
            <a:rPr lang="en-US" sz="2300" kern="1200" dirty="0"/>
            <a:t> </a:t>
          </a:r>
          <a:r>
            <a:rPr lang="en-US" sz="2300" kern="1200" dirty="0" err="1"/>
            <a:t>Cultura</a:t>
          </a:r>
          <a:r>
            <a:rPr lang="en-US" sz="2300" kern="1200" dirty="0"/>
            <a:t> </a:t>
          </a:r>
          <a:r>
            <a:rPr lang="en-US" sz="2300" kern="1200" dirty="0" err="1"/>
            <a:t>viitoarelor</a:t>
          </a:r>
          <a:r>
            <a:rPr lang="en-US" sz="2300" kern="1200" dirty="0"/>
            <a:t> </a:t>
          </a:r>
          <a:r>
            <a:rPr lang="en-US" sz="2300" kern="1200" dirty="0" err="1"/>
            <a:t>generatii</a:t>
          </a:r>
          <a:r>
            <a:rPr lang="en-US" sz="2300" kern="1200" dirty="0"/>
            <a:t> </a:t>
          </a:r>
          <a:r>
            <a:rPr lang="en-US" sz="2300" kern="1200" dirty="0" err="1"/>
            <a:t>si</a:t>
          </a:r>
          <a:r>
            <a:rPr lang="en-US" sz="2300" kern="1200" dirty="0"/>
            <a:t> a </a:t>
          </a:r>
          <a:r>
            <a:rPr lang="en-US" sz="2300" kern="1200" dirty="0" err="1"/>
            <a:t>avea</a:t>
          </a:r>
          <a:r>
            <a:rPr lang="en-US" sz="2300" kern="1200" dirty="0"/>
            <a:t> impact in </a:t>
          </a:r>
          <a:r>
            <a:rPr lang="en-US" sz="2300" kern="1200" dirty="0" err="1"/>
            <a:t>Sanatatea</a:t>
          </a:r>
          <a:r>
            <a:rPr lang="en-US" sz="2300" kern="1200" dirty="0"/>
            <a:t> Publica</a:t>
          </a:r>
        </a:p>
      </dsp:txBody>
      <dsp:txXfrm>
        <a:off x="6747182" y="1658"/>
        <a:ext cx="2863304" cy="1717982"/>
      </dsp:txXfrm>
    </dsp:sp>
    <dsp:sp modelId="{C65ADD85-8029-422F-BAAC-F078754B3162}">
      <dsp:nvSpPr>
        <dsp:cNvPr id="0" name=""/>
        <dsp:cNvSpPr/>
      </dsp:nvSpPr>
      <dsp:spPr>
        <a:xfrm>
          <a:off x="3597547" y="2005971"/>
          <a:ext cx="2863304" cy="171798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Trebuie sa investim in copiii nostri, in sanatatea intregii populatii</a:t>
          </a:r>
        </a:p>
      </dsp:txBody>
      <dsp:txXfrm>
        <a:off x="3597547" y="2005971"/>
        <a:ext cx="2863304" cy="17179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9FC9D7-9598-47D1-9C52-437F8CDF0938}">
      <dsp:nvSpPr>
        <dsp:cNvPr id="0" name=""/>
        <dsp:cNvSpPr/>
      </dsp:nvSpPr>
      <dsp:spPr>
        <a:xfrm>
          <a:off x="0" y="0"/>
          <a:ext cx="8549640" cy="111768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Paradigma Minte Trup Suflet </a:t>
          </a:r>
        </a:p>
      </dsp:txBody>
      <dsp:txXfrm>
        <a:off x="32736" y="32736"/>
        <a:ext cx="7343571" cy="1052211"/>
      </dsp:txXfrm>
    </dsp:sp>
    <dsp:sp modelId="{FF61F456-6223-4EC3-8F94-600A2B87ED6E}">
      <dsp:nvSpPr>
        <dsp:cNvPr id="0" name=""/>
        <dsp:cNvSpPr/>
      </dsp:nvSpPr>
      <dsp:spPr>
        <a:xfrm>
          <a:off x="754379" y="1303964"/>
          <a:ext cx="8549640" cy="1117683"/>
        </a:xfrm>
        <a:prstGeom prst="roundRect">
          <a:avLst>
            <a:gd name="adj" fmla="val 10000"/>
          </a:avLst>
        </a:prstGeom>
        <a:solidFill>
          <a:schemeClr val="accent5">
            <a:hueOff val="771916"/>
            <a:satOff val="2749"/>
            <a:lumOff val="-98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Abordare</a:t>
          </a:r>
          <a:r>
            <a:rPr lang="en-US" sz="2400" kern="1200" dirty="0"/>
            <a:t> </a:t>
          </a:r>
          <a:r>
            <a:rPr lang="en-US" sz="2400" kern="1200" dirty="0" err="1"/>
            <a:t>Holistica-si</a:t>
          </a:r>
          <a:r>
            <a:rPr lang="en-US" sz="2400" kern="1200" dirty="0"/>
            <a:t> </a:t>
          </a:r>
          <a:r>
            <a:rPr lang="en-US" sz="2400" kern="1200" dirty="0" err="1"/>
            <a:t>cauzala</a:t>
          </a:r>
          <a:r>
            <a:rPr lang="en-US" sz="2400" kern="1200" dirty="0"/>
            <a:t>- </a:t>
          </a:r>
          <a:r>
            <a:rPr lang="en-US" sz="2400" kern="1200" dirty="0" err="1"/>
            <a:t>Pacientii</a:t>
          </a:r>
          <a:r>
            <a:rPr lang="en-US" sz="2400" kern="1200" dirty="0"/>
            <a:t> cu </a:t>
          </a:r>
          <a:r>
            <a:rPr lang="en-US" sz="2400" kern="1200" dirty="0" err="1"/>
            <a:t>boala</a:t>
          </a:r>
          <a:r>
            <a:rPr lang="en-US" sz="2400" kern="1200" dirty="0"/>
            <a:t> </a:t>
          </a:r>
          <a:r>
            <a:rPr lang="en-US" sz="2400" kern="1200" dirty="0" err="1"/>
            <a:t>cronica</a:t>
          </a:r>
          <a:r>
            <a:rPr lang="en-US" sz="2400" kern="1200" dirty="0"/>
            <a:t> </a:t>
          </a:r>
          <a:r>
            <a:rPr lang="en-US" sz="2400" kern="1200" dirty="0" err="1"/>
            <a:t>vazuti</a:t>
          </a:r>
          <a:r>
            <a:rPr lang="en-US" sz="2400" kern="1200" dirty="0"/>
            <a:t> de o </a:t>
          </a:r>
          <a:r>
            <a:rPr lang="en-US" sz="2400" kern="1200" dirty="0" err="1"/>
            <a:t>echipa</a:t>
          </a:r>
          <a:r>
            <a:rPr lang="en-US" sz="2400" kern="1200" dirty="0"/>
            <a:t> </a:t>
          </a:r>
          <a:r>
            <a:rPr lang="en-US" sz="2400" kern="1200" dirty="0" err="1"/>
            <a:t>multidisciplinara</a:t>
          </a:r>
          <a:r>
            <a:rPr lang="en-US" sz="2400" kern="1200" dirty="0"/>
            <a:t> ca protocol </a:t>
          </a:r>
        </a:p>
      </dsp:txBody>
      <dsp:txXfrm>
        <a:off x="787115" y="1336700"/>
        <a:ext cx="7003293" cy="1052211"/>
      </dsp:txXfrm>
    </dsp:sp>
    <dsp:sp modelId="{420E611E-0E69-4761-9EFD-96E4E40A8B17}">
      <dsp:nvSpPr>
        <dsp:cNvPr id="0" name=""/>
        <dsp:cNvSpPr/>
      </dsp:nvSpPr>
      <dsp:spPr>
        <a:xfrm>
          <a:off x="1508759" y="2607928"/>
          <a:ext cx="8549640" cy="1117683"/>
        </a:xfrm>
        <a:prstGeom prst="roundRect">
          <a:avLst>
            <a:gd name="adj" fmla="val 10000"/>
          </a:avLst>
        </a:prstGeom>
        <a:solidFill>
          <a:schemeClr val="accent5">
            <a:hueOff val="1543832"/>
            <a:satOff val="5498"/>
            <a:lumOff val="-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Focus pe </a:t>
          </a:r>
          <a:r>
            <a:rPr lang="en-US" sz="2400" kern="1200" dirty="0" err="1"/>
            <a:t>mentenanta</a:t>
          </a:r>
          <a:r>
            <a:rPr lang="en-US" sz="2400" kern="1200" dirty="0"/>
            <a:t> de </a:t>
          </a:r>
          <a:r>
            <a:rPr lang="en-US" sz="2400" kern="1200" dirty="0" err="1"/>
            <a:t>Stil</a:t>
          </a:r>
          <a:r>
            <a:rPr lang="en-US" sz="2400" kern="1200" dirty="0"/>
            <a:t> de </a:t>
          </a:r>
          <a:r>
            <a:rPr lang="en-US" sz="2400" kern="1200" dirty="0" err="1"/>
            <a:t>Viata</a:t>
          </a:r>
          <a:r>
            <a:rPr lang="en-US" sz="2400" kern="1200" dirty="0"/>
            <a:t> </a:t>
          </a:r>
          <a:r>
            <a:rPr lang="en-US" sz="2400" kern="1200" dirty="0" err="1"/>
            <a:t>Sanatos</a:t>
          </a:r>
          <a:r>
            <a:rPr lang="en-US" sz="2400" kern="1200" dirty="0"/>
            <a:t> </a:t>
          </a:r>
          <a:r>
            <a:rPr lang="en-US" sz="2400" kern="1200" dirty="0" err="1"/>
            <a:t>si</a:t>
          </a:r>
          <a:r>
            <a:rPr lang="en-US" sz="2400" kern="1200" dirty="0"/>
            <a:t> Componenta </a:t>
          </a:r>
          <a:r>
            <a:rPr lang="en-US" sz="2400" kern="1200" dirty="0" err="1"/>
            <a:t>Preventiva</a:t>
          </a:r>
          <a:r>
            <a:rPr lang="en-US" sz="2400" kern="1200" dirty="0"/>
            <a:t> </a:t>
          </a:r>
        </a:p>
      </dsp:txBody>
      <dsp:txXfrm>
        <a:off x="1541495" y="2640664"/>
        <a:ext cx="7003293" cy="1052211"/>
      </dsp:txXfrm>
    </dsp:sp>
    <dsp:sp modelId="{8EF13F98-9D60-4854-90CE-F44D803ED6D5}">
      <dsp:nvSpPr>
        <dsp:cNvPr id="0" name=""/>
        <dsp:cNvSpPr/>
      </dsp:nvSpPr>
      <dsp:spPr>
        <a:xfrm>
          <a:off x="7823145" y="847576"/>
          <a:ext cx="726494" cy="726494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400" kern="1200"/>
        </a:p>
      </dsp:txBody>
      <dsp:txXfrm>
        <a:off x="7986606" y="847576"/>
        <a:ext cx="399572" cy="546687"/>
      </dsp:txXfrm>
    </dsp:sp>
    <dsp:sp modelId="{0873A301-A9FE-4658-8030-4C5E0047F82E}">
      <dsp:nvSpPr>
        <dsp:cNvPr id="0" name=""/>
        <dsp:cNvSpPr/>
      </dsp:nvSpPr>
      <dsp:spPr>
        <a:xfrm>
          <a:off x="8577525" y="2144089"/>
          <a:ext cx="726494" cy="726494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1480385"/>
            <a:satOff val="3837"/>
            <a:lumOff val="-353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400" kern="1200"/>
        </a:p>
      </dsp:txBody>
      <dsp:txXfrm>
        <a:off x="8740986" y="2144089"/>
        <a:ext cx="399572" cy="54668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FCB458-9302-4137-961E-1E1F90019F06}">
      <dsp:nvSpPr>
        <dsp:cNvPr id="0" name=""/>
        <dsp:cNvSpPr/>
      </dsp:nvSpPr>
      <dsp:spPr>
        <a:xfrm>
          <a:off x="3437" y="1412"/>
          <a:ext cx="1861393" cy="111683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/>
            <a:t>Pacientul</a:t>
          </a:r>
          <a:r>
            <a:rPr lang="en-US" sz="1300" kern="1200" dirty="0"/>
            <a:t> </a:t>
          </a:r>
          <a:r>
            <a:rPr lang="en-US" sz="1300" kern="1200" dirty="0" err="1"/>
            <a:t>este</a:t>
          </a:r>
          <a:r>
            <a:rPr lang="en-US" sz="1300" kern="1200" dirty="0"/>
            <a:t> </a:t>
          </a:r>
          <a:r>
            <a:rPr lang="en-US" sz="1300" kern="1200" dirty="0" err="1"/>
            <a:t>vazut</a:t>
          </a:r>
          <a:r>
            <a:rPr lang="en-US" sz="1300" kern="1200" dirty="0"/>
            <a:t> de un medic de </a:t>
          </a:r>
          <a:r>
            <a:rPr lang="en-US" sz="1300" kern="1200" dirty="0" err="1"/>
            <a:t>familie</a:t>
          </a:r>
          <a:r>
            <a:rPr lang="en-US" sz="1300" kern="1200" dirty="0"/>
            <a:t> ,</a:t>
          </a:r>
          <a:r>
            <a:rPr lang="en-US" sz="1300" kern="1200" dirty="0" err="1"/>
            <a:t>sau</a:t>
          </a:r>
          <a:r>
            <a:rPr lang="en-US" sz="1300" kern="1200" dirty="0"/>
            <a:t> specialist, </a:t>
          </a:r>
          <a:r>
            <a:rPr lang="en-US" sz="1300" kern="1200" dirty="0" err="1"/>
            <a:t>pentru</a:t>
          </a:r>
          <a:r>
            <a:rPr lang="en-US" sz="1300" kern="1200" dirty="0"/>
            <a:t> a fi </a:t>
          </a:r>
          <a:r>
            <a:rPr lang="en-US" sz="1300" kern="1200" dirty="0" err="1"/>
            <a:t>intai</a:t>
          </a:r>
          <a:r>
            <a:rPr lang="en-US" sz="1300" kern="1200" dirty="0"/>
            <a:t> </a:t>
          </a:r>
          <a:r>
            <a:rPr lang="en-US" sz="1300" kern="1200" dirty="0" err="1"/>
            <a:t>evaluat</a:t>
          </a:r>
          <a:r>
            <a:rPr lang="en-US" sz="1300" kern="1200" dirty="0"/>
            <a:t> </a:t>
          </a:r>
          <a:r>
            <a:rPr lang="en-US" sz="1300" kern="1200" dirty="0" err="1"/>
            <a:t>si</a:t>
          </a:r>
          <a:r>
            <a:rPr lang="en-US" sz="1300" kern="1200" dirty="0"/>
            <a:t> </a:t>
          </a:r>
          <a:r>
            <a:rPr lang="en-US" sz="1300" kern="1200" dirty="0" err="1"/>
            <a:t>introdus</a:t>
          </a:r>
          <a:r>
            <a:rPr lang="en-US" sz="1300" kern="1200" dirty="0"/>
            <a:t> in </a:t>
          </a:r>
          <a:r>
            <a:rPr lang="en-US" sz="1300" kern="1200" dirty="0" err="1"/>
            <a:t>sistem</a:t>
          </a:r>
          <a:r>
            <a:rPr lang="en-US" sz="1300" kern="1200" dirty="0"/>
            <a:t> </a:t>
          </a:r>
        </a:p>
      </dsp:txBody>
      <dsp:txXfrm>
        <a:off x="3437" y="1412"/>
        <a:ext cx="1861393" cy="1116836"/>
      </dsp:txXfrm>
    </dsp:sp>
    <dsp:sp modelId="{6EE92B74-E2CF-43F3-B582-DE2A0193789F}">
      <dsp:nvSpPr>
        <dsp:cNvPr id="0" name=""/>
        <dsp:cNvSpPr/>
      </dsp:nvSpPr>
      <dsp:spPr>
        <a:xfrm>
          <a:off x="2050970" y="1412"/>
          <a:ext cx="1861393" cy="111683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El </a:t>
          </a:r>
          <a:r>
            <a:rPr lang="en-US" sz="1300" kern="1200" dirty="0" err="1"/>
            <a:t>va</a:t>
          </a:r>
          <a:r>
            <a:rPr lang="en-US" sz="1300" kern="1200" dirty="0"/>
            <a:t> </a:t>
          </a:r>
          <a:r>
            <a:rPr lang="en-US" sz="1300" kern="1200" dirty="0" err="1"/>
            <a:t>primi</a:t>
          </a:r>
          <a:r>
            <a:rPr lang="en-US" sz="1300" kern="1200" dirty="0"/>
            <a:t> </a:t>
          </a:r>
          <a:r>
            <a:rPr lang="en-US" sz="1300" kern="1200" dirty="0" err="1"/>
            <a:t>recomandari</a:t>
          </a:r>
          <a:r>
            <a:rPr lang="en-US" sz="1300" kern="1200" dirty="0"/>
            <a:t> de a merge la :</a:t>
          </a:r>
        </a:p>
      </dsp:txBody>
      <dsp:txXfrm>
        <a:off x="2050970" y="1412"/>
        <a:ext cx="1861393" cy="1116836"/>
      </dsp:txXfrm>
    </dsp:sp>
    <dsp:sp modelId="{8679FE9E-7BF3-4E36-BB93-A5ADEE7001C0}">
      <dsp:nvSpPr>
        <dsp:cNvPr id="0" name=""/>
        <dsp:cNvSpPr/>
      </dsp:nvSpPr>
      <dsp:spPr>
        <a:xfrm>
          <a:off x="4098503" y="1412"/>
          <a:ext cx="1861393" cy="111683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- Investigatii de laborator</a:t>
          </a:r>
        </a:p>
      </dsp:txBody>
      <dsp:txXfrm>
        <a:off x="4098503" y="1412"/>
        <a:ext cx="1861393" cy="1116836"/>
      </dsp:txXfrm>
    </dsp:sp>
    <dsp:sp modelId="{AE1D93F4-FA57-4B44-A4F2-E760C19BF502}">
      <dsp:nvSpPr>
        <dsp:cNvPr id="0" name=""/>
        <dsp:cNvSpPr/>
      </dsp:nvSpPr>
      <dsp:spPr>
        <a:xfrm>
          <a:off x="6146036" y="1412"/>
          <a:ext cx="1861393" cy="111683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- </a:t>
          </a:r>
          <a:r>
            <a:rPr lang="en-US" sz="1300" kern="1200" dirty="0" err="1"/>
            <a:t>Investigatii</a:t>
          </a:r>
          <a:r>
            <a:rPr lang="en-US" sz="1300" kern="1200" dirty="0"/>
            <a:t> </a:t>
          </a:r>
          <a:r>
            <a:rPr lang="en-US" sz="1300" kern="1200" dirty="0" err="1"/>
            <a:t>paraclinice</a:t>
          </a:r>
          <a:r>
            <a:rPr lang="en-US" sz="1300" kern="1200" dirty="0"/>
            <a:t>:</a:t>
          </a:r>
        </a:p>
      </dsp:txBody>
      <dsp:txXfrm>
        <a:off x="6146036" y="1412"/>
        <a:ext cx="1861393" cy="1116836"/>
      </dsp:txXfrm>
    </dsp:sp>
    <dsp:sp modelId="{C01BC157-1992-4592-9990-0645B1C1A6D4}">
      <dsp:nvSpPr>
        <dsp:cNvPr id="0" name=""/>
        <dsp:cNvSpPr/>
      </dsp:nvSpPr>
      <dsp:spPr>
        <a:xfrm>
          <a:off x="8193568" y="1412"/>
          <a:ext cx="1861393" cy="111683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-</a:t>
          </a:r>
          <a:r>
            <a:rPr lang="en-US" sz="1300" kern="1200" dirty="0" err="1"/>
            <a:t>Evaluarea</a:t>
          </a:r>
          <a:r>
            <a:rPr lang="en-US" sz="1300" kern="1200" dirty="0"/>
            <a:t> </a:t>
          </a:r>
          <a:r>
            <a:rPr lang="en-US" sz="1300" kern="1200" dirty="0" err="1"/>
            <a:t>stresului</a:t>
          </a:r>
          <a:r>
            <a:rPr lang="en-US" sz="1300" kern="1200" dirty="0"/>
            <a:t> emotional </a:t>
          </a:r>
        </a:p>
      </dsp:txBody>
      <dsp:txXfrm>
        <a:off x="8193568" y="1412"/>
        <a:ext cx="1861393" cy="1116836"/>
      </dsp:txXfrm>
    </dsp:sp>
    <dsp:sp modelId="{A2BBF6A6-D88A-4046-94D8-15F5ACC99D82}">
      <dsp:nvSpPr>
        <dsp:cNvPr id="0" name=""/>
        <dsp:cNvSpPr/>
      </dsp:nvSpPr>
      <dsp:spPr>
        <a:xfrm>
          <a:off x="3437" y="1304387"/>
          <a:ext cx="1861393" cy="111683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-Evaluarea activitatii fizice </a:t>
          </a:r>
        </a:p>
      </dsp:txBody>
      <dsp:txXfrm>
        <a:off x="3437" y="1304387"/>
        <a:ext cx="1861393" cy="1116836"/>
      </dsp:txXfrm>
    </dsp:sp>
    <dsp:sp modelId="{B618E90A-3115-47F8-908D-2BB0FD8E045C}">
      <dsp:nvSpPr>
        <dsp:cNvPr id="0" name=""/>
        <dsp:cNvSpPr/>
      </dsp:nvSpPr>
      <dsp:spPr>
        <a:xfrm>
          <a:off x="2050970" y="1304387"/>
          <a:ext cx="1861393" cy="111683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Consult Nutritional </a:t>
          </a:r>
        </a:p>
      </dsp:txBody>
      <dsp:txXfrm>
        <a:off x="2050970" y="1304387"/>
        <a:ext cx="1861393" cy="1116836"/>
      </dsp:txXfrm>
    </dsp:sp>
    <dsp:sp modelId="{F3ED0A3D-CAE8-4C25-BF0E-891FC5202A57}">
      <dsp:nvSpPr>
        <dsp:cNvPr id="0" name=""/>
        <dsp:cNvSpPr/>
      </dsp:nvSpPr>
      <dsp:spPr>
        <a:xfrm>
          <a:off x="4098503" y="1304387"/>
          <a:ext cx="1861393" cy="111683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/>
            <a:t>Consultatie</a:t>
          </a:r>
          <a:r>
            <a:rPr lang="en-US" sz="1300" kern="1200" dirty="0"/>
            <a:t> de </a:t>
          </a:r>
          <a:r>
            <a:rPr lang="en-US" sz="1300" kern="1200" dirty="0" err="1"/>
            <a:t>asistenta</a:t>
          </a:r>
          <a:r>
            <a:rPr lang="en-US" sz="1300" kern="1200" dirty="0"/>
            <a:t> </a:t>
          </a:r>
          <a:r>
            <a:rPr lang="en-US" sz="1300" kern="1200" dirty="0" err="1"/>
            <a:t>sociala</a:t>
          </a:r>
          <a:r>
            <a:rPr lang="en-US" sz="1300" kern="1200" dirty="0"/>
            <a:t>(optional, la </a:t>
          </a:r>
          <a:r>
            <a:rPr lang="en-US" sz="1300" kern="1200" dirty="0" err="1"/>
            <a:t>nevoie</a:t>
          </a:r>
          <a:r>
            <a:rPr lang="en-US" sz="1300" kern="1200" dirty="0"/>
            <a:t>)</a:t>
          </a:r>
        </a:p>
      </dsp:txBody>
      <dsp:txXfrm>
        <a:off x="4098503" y="1304387"/>
        <a:ext cx="1861393" cy="1116836"/>
      </dsp:txXfrm>
    </dsp:sp>
    <dsp:sp modelId="{00B3FCD8-4B6A-4ED1-B38F-A6B935E3A7DE}">
      <dsp:nvSpPr>
        <dsp:cNvPr id="0" name=""/>
        <dsp:cNvSpPr/>
      </dsp:nvSpPr>
      <dsp:spPr>
        <a:xfrm>
          <a:off x="6146036" y="1304387"/>
          <a:ext cx="1861393" cy="111683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Consultatie ocupationala</a:t>
          </a:r>
        </a:p>
      </dsp:txBody>
      <dsp:txXfrm>
        <a:off x="6146036" y="1304387"/>
        <a:ext cx="1861393" cy="1116836"/>
      </dsp:txXfrm>
    </dsp:sp>
    <dsp:sp modelId="{85F114D9-C01B-4C4E-B56F-5D5836F1D590}">
      <dsp:nvSpPr>
        <dsp:cNvPr id="0" name=""/>
        <dsp:cNvSpPr/>
      </dsp:nvSpPr>
      <dsp:spPr>
        <a:xfrm>
          <a:off x="8193568" y="1304387"/>
          <a:ext cx="1861393" cy="111683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Consult Naturopat</a:t>
          </a:r>
        </a:p>
      </dsp:txBody>
      <dsp:txXfrm>
        <a:off x="8193568" y="1304387"/>
        <a:ext cx="1861393" cy="1116836"/>
      </dsp:txXfrm>
    </dsp:sp>
    <dsp:sp modelId="{ADD3BC9E-2040-4AE9-9AAB-AA3E0DC176BD}">
      <dsp:nvSpPr>
        <dsp:cNvPr id="0" name=""/>
        <dsp:cNvSpPr/>
      </dsp:nvSpPr>
      <dsp:spPr>
        <a:xfrm>
          <a:off x="3074736" y="2607363"/>
          <a:ext cx="1861393" cy="111683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/>
            <a:t>Tratament</a:t>
          </a:r>
          <a:r>
            <a:rPr lang="en-US" sz="1300" kern="1200" dirty="0"/>
            <a:t> </a:t>
          </a:r>
          <a:r>
            <a:rPr lang="en-US" sz="1300" kern="1200" dirty="0" err="1"/>
            <a:t>medicamentos</a:t>
          </a:r>
          <a:r>
            <a:rPr lang="en-US" sz="1300" kern="1200" dirty="0"/>
            <a:t> </a:t>
          </a:r>
          <a:r>
            <a:rPr lang="en-US" sz="1300" kern="1200" dirty="0" err="1"/>
            <a:t>acut</a:t>
          </a:r>
          <a:r>
            <a:rPr lang="en-US" sz="1300" kern="1200" dirty="0"/>
            <a:t> 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–pe </a:t>
          </a:r>
          <a:r>
            <a:rPr lang="en-US" sz="1300" kern="1200" dirty="0" err="1"/>
            <a:t>timp</a:t>
          </a:r>
          <a:r>
            <a:rPr lang="en-US" sz="1300" kern="1200" dirty="0"/>
            <a:t> </a:t>
          </a:r>
          <a:r>
            <a:rPr lang="en-US" sz="1300" kern="1200" dirty="0" err="1"/>
            <a:t>limitat</a:t>
          </a:r>
          <a:r>
            <a:rPr lang="en-US" sz="1300" kern="1200" dirty="0"/>
            <a:t> – in </a:t>
          </a:r>
          <a:r>
            <a:rPr lang="en-US" sz="1300" kern="1200" dirty="0" err="1"/>
            <a:t>caz</a:t>
          </a:r>
          <a:r>
            <a:rPr lang="en-US" sz="1300" kern="1200" dirty="0"/>
            <a:t> ca </a:t>
          </a:r>
          <a:r>
            <a:rPr lang="en-US" sz="1300" kern="1200" dirty="0" err="1"/>
            <a:t>tratamentul</a:t>
          </a:r>
          <a:r>
            <a:rPr lang="en-US" sz="1300" kern="1200" dirty="0"/>
            <a:t> </a:t>
          </a:r>
          <a:r>
            <a:rPr lang="en-US" sz="1300" kern="1200" dirty="0" err="1"/>
            <a:t>naturopat</a:t>
          </a:r>
          <a:r>
            <a:rPr lang="en-US" sz="1300" kern="1200" dirty="0"/>
            <a:t> nu </a:t>
          </a:r>
          <a:r>
            <a:rPr lang="en-US" sz="1300" kern="1200" dirty="0" err="1"/>
            <a:t>este</a:t>
          </a:r>
          <a:r>
            <a:rPr lang="en-US" sz="1300" kern="1200" dirty="0"/>
            <a:t> </a:t>
          </a:r>
          <a:r>
            <a:rPr lang="en-US" sz="1300" kern="1200" dirty="0" err="1"/>
            <a:t>suficient</a:t>
          </a:r>
          <a:endParaRPr lang="en-US" sz="1300" kern="1200" dirty="0"/>
        </a:p>
      </dsp:txBody>
      <dsp:txXfrm>
        <a:off x="3074736" y="2607363"/>
        <a:ext cx="1861393" cy="1116836"/>
      </dsp:txXfrm>
    </dsp:sp>
    <dsp:sp modelId="{A642F98A-7A00-4F47-BE88-0B5CC0819FFF}">
      <dsp:nvSpPr>
        <dsp:cNvPr id="0" name=""/>
        <dsp:cNvSpPr/>
      </dsp:nvSpPr>
      <dsp:spPr>
        <a:xfrm>
          <a:off x="5122269" y="2681035"/>
          <a:ext cx="1861393" cy="96949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/>
            <a:t>Urmare</a:t>
          </a:r>
          <a:r>
            <a:rPr lang="en-US" sz="1300" kern="1200" dirty="0"/>
            <a:t> -Coaching de </a:t>
          </a:r>
          <a:r>
            <a:rPr lang="en-US" sz="1300" kern="1200" dirty="0" err="1"/>
            <a:t>Sanatate</a:t>
          </a:r>
          <a:r>
            <a:rPr lang="en-US" sz="1300" kern="1200" dirty="0"/>
            <a:t> </a:t>
          </a:r>
          <a:r>
            <a:rPr lang="en-US" sz="1300" kern="1200" dirty="0" err="1"/>
            <a:t>si</a:t>
          </a:r>
          <a:r>
            <a:rPr lang="en-US" sz="1300" kern="1200" dirty="0"/>
            <a:t> pe </a:t>
          </a:r>
          <a:r>
            <a:rPr lang="en-US" sz="1300" kern="1200" dirty="0" err="1"/>
            <a:t>specialitati</a:t>
          </a:r>
          <a:r>
            <a:rPr lang="en-US" sz="1300" kern="1200" dirty="0"/>
            <a:t> de </a:t>
          </a:r>
          <a:r>
            <a:rPr lang="en-US" sz="1300" kern="1200" dirty="0" err="1"/>
            <a:t>bunastare</a:t>
          </a:r>
          <a:endParaRPr lang="en-US" sz="1300" kern="1200" dirty="0"/>
        </a:p>
      </dsp:txBody>
      <dsp:txXfrm>
        <a:off x="5122269" y="2681035"/>
        <a:ext cx="1861393" cy="96949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7185C1-83F2-4787-9F74-0EACE4C07F83}">
      <dsp:nvSpPr>
        <dsp:cNvPr id="0" name=""/>
        <dsp:cNvSpPr/>
      </dsp:nvSpPr>
      <dsp:spPr>
        <a:xfrm>
          <a:off x="2946" y="343241"/>
          <a:ext cx="2337792" cy="140267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Aici</a:t>
          </a:r>
          <a:r>
            <a:rPr lang="en-US" sz="1700" kern="1200" dirty="0"/>
            <a:t> </a:t>
          </a:r>
          <a:r>
            <a:rPr lang="en-US" sz="1700" kern="1200" dirty="0" err="1"/>
            <a:t>va</a:t>
          </a:r>
          <a:r>
            <a:rPr lang="en-US" sz="1700" kern="1200" dirty="0"/>
            <a:t> </a:t>
          </a:r>
          <a:r>
            <a:rPr lang="en-US" sz="1700" kern="1200" dirty="0" err="1"/>
            <a:t>avea</a:t>
          </a:r>
          <a:r>
            <a:rPr lang="en-US" sz="1700" kern="1200" dirty="0"/>
            <a:t> o </a:t>
          </a:r>
          <a:r>
            <a:rPr lang="en-US" sz="1700" kern="1200" dirty="0" err="1"/>
            <a:t>discutie</a:t>
          </a:r>
          <a:r>
            <a:rPr lang="en-US" sz="1700" kern="1200" dirty="0"/>
            <a:t> </a:t>
          </a:r>
          <a:r>
            <a:rPr lang="en-US" sz="1700" kern="1200" dirty="0" err="1"/>
            <a:t>despre</a:t>
          </a:r>
          <a:r>
            <a:rPr lang="en-US" sz="1700" kern="1200" dirty="0"/>
            <a:t> </a:t>
          </a:r>
          <a:r>
            <a:rPr lang="en-US" sz="1700" kern="1200" dirty="0" err="1"/>
            <a:t>cei</a:t>
          </a:r>
          <a:r>
            <a:rPr lang="en-US" sz="1700" kern="1200" dirty="0"/>
            <a:t> </a:t>
          </a:r>
          <a:r>
            <a:rPr lang="en-US" sz="1700" kern="1200" dirty="0" err="1"/>
            <a:t>mai</a:t>
          </a:r>
          <a:r>
            <a:rPr lang="en-US" sz="1700" kern="1200" dirty="0"/>
            <a:t> </a:t>
          </a:r>
          <a:r>
            <a:rPr lang="en-US" sz="1700" kern="1200" dirty="0" err="1"/>
            <a:t>importanti</a:t>
          </a:r>
          <a:r>
            <a:rPr lang="en-US" sz="1700" kern="1200" dirty="0"/>
            <a:t> </a:t>
          </a:r>
          <a:r>
            <a:rPr lang="en-US" sz="1700" kern="1200" dirty="0" err="1"/>
            <a:t>stresori</a:t>
          </a:r>
          <a:r>
            <a:rPr lang="en-US" sz="1700" kern="1200" dirty="0"/>
            <a:t>: </a:t>
          </a:r>
        </a:p>
      </dsp:txBody>
      <dsp:txXfrm>
        <a:off x="2946" y="343241"/>
        <a:ext cx="2337792" cy="1402675"/>
      </dsp:txXfrm>
    </dsp:sp>
    <dsp:sp modelId="{743F9A48-9468-47E1-A22E-DD4DF5B03D98}">
      <dsp:nvSpPr>
        <dsp:cNvPr id="0" name=""/>
        <dsp:cNvSpPr/>
      </dsp:nvSpPr>
      <dsp:spPr>
        <a:xfrm>
          <a:off x="2574518" y="343241"/>
          <a:ext cx="2337792" cy="1402675"/>
        </a:xfrm>
        <a:prstGeom prst="rect">
          <a:avLst/>
        </a:prstGeom>
        <a:solidFill>
          <a:schemeClr val="accent5">
            <a:hueOff val="257305"/>
            <a:satOff val="916"/>
            <a:lumOff val="-32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La </a:t>
          </a:r>
          <a:r>
            <a:rPr lang="en-US" sz="1700" kern="1200" dirty="0" err="1"/>
            <a:t>munca</a:t>
          </a:r>
          <a:r>
            <a:rPr lang="en-US" sz="1700" kern="1200" dirty="0"/>
            <a:t>, </a:t>
          </a:r>
          <a:r>
            <a:rPr lang="en-US" sz="1700" kern="1200" dirty="0" err="1"/>
            <a:t>familie</a:t>
          </a:r>
          <a:r>
            <a:rPr lang="en-US" sz="1700" kern="1200" dirty="0"/>
            <a:t>, </a:t>
          </a:r>
          <a:r>
            <a:rPr lang="en-US" sz="1700" kern="1200" dirty="0" err="1"/>
            <a:t>mediu</a:t>
          </a:r>
          <a:r>
            <a:rPr lang="en-US" sz="1700" kern="1200" dirty="0"/>
            <a:t> </a:t>
          </a:r>
          <a:r>
            <a:rPr lang="en-US" sz="1700" kern="1200" dirty="0" err="1"/>
            <a:t>inconjurator</a:t>
          </a:r>
          <a:r>
            <a:rPr lang="en-US" sz="1700" kern="1200" dirty="0"/>
            <a:t>-</a:t>
          </a:r>
        </a:p>
      </dsp:txBody>
      <dsp:txXfrm>
        <a:off x="2574518" y="343241"/>
        <a:ext cx="2337792" cy="1402675"/>
      </dsp:txXfrm>
    </dsp:sp>
    <dsp:sp modelId="{05255E42-2DDD-4F57-92FD-4C33943B1FAC}">
      <dsp:nvSpPr>
        <dsp:cNvPr id="0" name=""/>
        <dsp:cNvSpPr/>
      </dsp:nvSpPr>
      <dsp:spPr>
        <a:xfrm>
          <a:off x="5146089" y="343241"/>
          <a:ext cx="2337792" cy="1402675"/>
        </a:xfrm>
        <a:prstGeom prst="rect">
          <a:avLst/>
        </a:prstGeom>
        <a:solidFill>
          <a:schemeClr val="accent5">
            <a:hueOff val="514611"/>
            <a:satOff val="1833"/>
            <a:lumOff val="-65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sa devina constient de el, sa invete cum sa il evite, cum sa il managerizeze, sa invete metode de relaxare –</a:t>
          </a:r>
        </a:p>
      </dsp:txBody>
      <dsp:txXfrm>
        <a:off x="5146089" y="343241"/>
        <a:ext cx="2337792" cy="1402675"/>
      </dsp:txXfrm>
    </dsp:sp>
    <dsp:sp modelId="{F2548794-5073-4FDA-869A-CC7FB44436FF}">
      <dsp:nvSpPr>
        <dsp:cNvPr id="0" name=""/>
        <dsp:cNvSpPr/>
      </dsp:nvSpPr>
      <dsp:spPr>
        <a:xfrm>
          <a:off x="7717661" y="343241"/>
          <a:ext cx="2337792" cy="1402675"/>
        </a:xfrm>
        <a:prstGeom prst="rect">
          <a:avLst/>
        </a:prstGeom>
        <a:solidFill>
          <a:schemeClr val="accent5">
            <a:hueOff val="771916"/>
            <a:satOff val="2749"/>
            <a:lumOff val="-98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instrumente, tehnici,  resurse-virtuale: site uri si aplicatii- </a:t>
          </a:r>
        </a:p>
      </dsp:txBody>
      <dsp:txXfrm>
        <a:off x="7717661" y="343241"/>
        <a:ext cx="2337792" cy="1402675"/>
      </dsp:txXfrm>
    </dsp:sp>
    <dsp:sp modelId="{744EE385-574F-4986-B43C-C03618794E5D}">
      <dsp:nvSpPr>
        <dsp:cNvPr id="0" name=""/>
        <dsp:cNvSpPr/>
      </dsp:nvSpPr>
      <dsp:spPr>
        <a:xfrm>
          <a:off x="1288732" y="1979695"/>
          <a:ext cx="2337792" cy="1402675"/>
        </a:xfrm>
        <a:prstGeom prst="rect">
          <a:avLst/>
        </a:prstGeom>
        <a:solidFill>
          <a:schemeClr val="accent5">
            <a:hueOff val="1029221"/>
            <a:satOff val="3665"/>
            <a:lumOff val="-130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-</a:t>
          </a:r>
          <a:r>
            <a:rPr lang="en-US" sz="1700" kern="1200" dirty="0" err="1"/>
            <a:t>si</a:t>
          </a:r>
          <a:r>
            <a:rPr lang="en-US" sz="1700" kern="1200" dirty="0"/>
            <a:t> </a:t>
          </a:r>
          <a:r>
            <a:rPr lang="en-US" sz="1700" kern="1200" dirty="0" err="1"/>
            <a:t>resurse</a:t>
          </a:r>
          <a:r>
            <a:rPr lang="en-US" sz="1700" kern="1200" dirty="0"/>
            <a:t> </a:t>
          </a:r>
          <a:r>
            <a:rPr lang="en-US" sz="1700" kern="1200" dirty="0" err="1"/>
            <a:t>reale</a:t>
          </a:r>
          <a:r>
            <a:rPr lang="en-US" sz="1700" kern="1200" dirty="0"/>
            <a:t>- locale ca workshops( </a:t>
          </a:r>
          <a:r>
            <a:rPr lang="en-US" sz="1700" kern="1200" dirty="0" err="1"/>
            <a:t>seminarii</a:t>
          </a:r>
          <a:r>
            <a:rPr lang="en-US" sz="1700" kern="1200" dirty="0"/>
            <a:t> </a:t>
          </a:r>
          <a:r>
            <a:rPr lang="en-US" sz="1700" kern="1200" dirty="0" err="1"/>
            <a:t>teoretice</a:t>
          </a:r>
          <a:r>
            <a:rPr lang="en-US" sz="1700" kern="1200" dirty="0"/>
            <a:t>)  </a:t>
          </a:r>
          <a:r>
            <a:rPr lang="en-US" sz="1700" kern="1200" dirty="0" err="1"/>
            <a:t>si</a:t>
          </a:r>
          <a:r>
            <a:rPr lang="en-US" sz="1700" kern="1200" dirty="0"/>
            <a:t> </a:t>
          </a:r>
          <a:r>
            <a:rPr lang="en-US" sz="1700" kern="1200" dirty="0" err="1"/>
            <a:t>clase</a:t>
          </a:r>
          <a:r>
            <a:rPr lang="en-US" sz="1700" kern="1200" dirty="0"/>
            <a:t> in </a:t>
          </a:r>
          <a:r>
            <a:rPr lang="en-US" sz="1700" kern="1200" dirty="0" err="1"/>
            <a:t>vecinatatea</a:t>
          </a:r>
          <a:r>
            <a:rPr lang="en-US" sz="1700" kern="1200" dirty="0"/>
            <a:t> </a:t>
          </a:r>
          <a:r>
            <a:rPr lang="en-US" sz="1700" kern="1200" dirty="0" err="1"/>
            <a:t>sa</a:t>
          </a:r>
          <a:endParaRPr lang="en-US" sz="1700" kern="1200" dirty="0"/>
        </a:p>
      </dsp:txBody>
      <dsp:txXfrm>
        <a:off x="1288732" y="1979695"/>
        <a:ext cx="2337792" cy="1402675"/>
      </dsp:txXfrm>
    </dsp:sp>
    <dsp:sp modelId="{DAD4F92C-C0FB-40F0-AE54-F42B06FF1ACA}">
      <dsp:nvSpPr>
        <dsp:cNvPr id="0" name=""/>
        <dsp:cNvSpPr/>
      </dsp:nvSpPr>
      <dsp:spPr>
        <a:xfrm>
          <a:off x="3860303" y="1979695"/>
          <a:ext cx="2337792" cy="1402675"/>
        </a:xfrm>
        <a:prstGeom prst="rect">
          <a:avLst/>
        </a:prstGeom>
        <a:solidFill>
          <a:schemeClr val="accent5">
            <a:hueOff val="1286526"/>
            <a:satOff val="4582"/>
            <a:lumOff val="-163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Consultatia de evaluare a stresului –</a:t>
          </a:r>
        </a:p>
      </dsp:txBody>
      <dsp:txXfrm>
        <a:off x="3860303" y="1979695"/>
        <a:ext cx="2337792" cy="1402675"/>
      </dsp:txXfrm>
    </dsp:sp>
    <dsp:sp modelId="{5D31D0D8-6949-48AE-AAC3-5F83E5D01ACA}">
      <dsp:nvSpPr>
        <dsp:cNvPr id="0" name=""/>
        <dsp:cNvSpPr/>
      </dsp:nvSpPr>
      <dsp:spPr>
        <a:xfrm>
          <a:off x="6431875" y="1979695"/>
          <a:ext cx="2337792" cy="1402675"/>
        </a:xfrm>
        <a:prstGeom prst="rect">
          <a:avLst/>
        </a:prstGeom>
        <a:solidFill>
          <a:schemeClr val="accent5">
            <a:hueOff val="1543832"/>
            <a:satOff val="5498"/>
            <a:lumOff val="-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va</a:t>
          </a:r>
          <a:r>
            <a:rPr lang="en-US" sz="1700" kern="1200" dirty="0"/>
            <a:t> fi </a:t>
          </a:r>
          <a:r>
            <a:rPr lang="en-US" sz="1700" kern="1200" dirty="0" err="1"/>
            <a:t>facuta</a:t>
          </a:r>
          <a:r>
            <a:rPr lang="en-US" sz="1700" kern="1200" dirty="0"/>
            <a:t> de </a:t>
          </a:r>
          <a:r>
            <a:rPr lang="en-US" sz="1700" kern="1200" dirty="0" err="1"/>
            <a:t>experti</a:t>
          </a:r>
          <a:r>
            <a:rPr lang="en-US" sz="1700" kern="1200" dirty="0"/>
            <a:t> in </a:t>
          </a:r>
          <a:r>
            <a:rPr lang="en-US" sz="1700" kern="1200" dirty="0" err="1"/>
            <a:t>managerizarea</a:t>
          </a:r>
          <a:r>
            <a:rPr lang="en-US" sz="1700" kern="1200" dirty="0"/>
            <a:t> </a:t>
          </a:r>
          <a:r>
            <a:rPr lang="en-US" sz="1700" kern="1200" dirty="0" err="1"/>
            <a:t>stresului</a:t>
          </a:r>
          <a:r>
            <a:rPr lang="en-US" sz="1700" kern="1200" dirty="0"/>
            <a:t>, </a:t>
          </a:r>
          <a:r>
            <a:rPr lang="en-US" sz="1700" kern="1200" dirty="0" err="1"/>
            <a:t>si</a:t>
          </a:r>
          <a:r>
            <a:rPr lang="en-US" sz="1700" kern="1200" dirty="0"/>
            <a:t> in </a:t>
          </a:r>
          <a:r>
            <a:rPr lang="en-US" sz="1700" kern="1200" dirty="0" err="1"/>
            <a:t>relaxare</a:t>
          </a:r>
          <a:r>
            <a:rPr lang="en-US" sz="1700" kern="1200" dirty="0"/>
            <a:t>, coaches </a:t>
          </a:r>
          <a:r>
            <a:rPr lang="en-US" sz="1700" kern="1200" dirty="0" err="1"/>
            <a:t>holistici</a:t>
          </a:r>
          <a:r>
            <a:rPr lang="en-US" sz="1700" kern="1200" dirty="0"/>
            <a:t>,  </a:t>
          </a:r>
          <a:r>
            <a:rPr lang="en-US" sz="1700" kern="1200" dirty="0" err="1"/>
            <a:t>psihologi</a:t>
          </a:r>
          <a:r>
            <a:rPr lang="en-US" sz="1700" kern="1200" dirty="0"/>
            <a:t> , </a:t>
          </a:r>
          <a:r>
            <a:rPr lang="en-US" sz="1700" kern="1200" dirty="0" err="1"/>
            <a:t>instructori</a:t>
          </a:r>
          <a:r>
            <a:rPr lang="en-US" sz="1700" kern="1200" dirty="0"/>
            <a:t> yoga …</a:t>
          </a:r>
        </a:p>
      </dsp:txBody>
      <dsp:txXfrm>
        <a:off x="6431875" y="1979695"/>
        <a:ext cx="2337792" cy="140267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99752E-5965-4A7C-873D-EAF7F24A182F}">
      <dsp:nvSpPr>
        <dsp:cNvPr id="0" name=""/>
        <dsp:cNvSpPr/>
      </dsp:nvSpPr>
      <dsp:spPr>
        <a:xfrm>
          <a:off x="0" y="0"/>
          <a:ext cx="8549640" cy="111768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– </a:t>
          </a:r>
          <a:r>
            <a:rPr lang="en-US" sz="2200" kern="1200" dirty="0" err="1"/>
            <a:t>facuta</a:t>
          </a:r>
          <a:r>
            <a:rPr lang="en-US" sz="2200" kern="1200" dirty="0"/>
            <a:t> de un </a:t>
          </a:r>
          <a:r>
            <a:rPr lang="en-US" sz="2200" kern="1200" dirty="0" err="1"/>
            <a:t>antrenor</a:t>
          </a:r>
          <a:r>
            <a:rPr lang="en-US" sz="2200" kern="1200" dirty="0"/>
            <a:t> de </a:t>
          </a:r>
          <a:r>
            <a:rPr lang="en-US" sz="2200" kern="1200" dirty="0" err="1"/>
            <a:t>educatie</a:t>
          </a:r>
          <a:r>
            <a:rPr lang="en-US" sz="2200" kern="1200" dirty="0"/>
            <a:t> </a:t>
          </a:r>
          <a:r>
            <a:rPr lang="en-US" sz="2200" kern="1200" dirty="0" err="1"/>
            <a:t>fizica</a:t>
          </a:r>
          <a:r>
            <a:rPr lang="en-US" sz="2200" kern="1200" dirty="0"/>
            <a:t> /instructor/ coach </a:t>
          </a:r>
          <a:r>
            <a:rPr lang="en-US" sz="2200" kern="1200" dirty="0" err="1"/>
            <a:t>specializat</a:t>
          </a:r>
          <a:r>
            <a:rPr lang="en-US" sz="2200" kern="1200" dirty="0"/>
            <a:t> pe </a:t>
          </a:r>
          <a:r>
            <a:rPr lang="en-US" sz="2200" kern="1200" dirty="0" err="1"/>
            <a:t>conditia</a:t>
          </a:r>
          <a:r>
            <a:rPr lang="en-US" sz="2200" kern="1200" dirty="0"/>
            <a:t> </a:t>
          </a:r>
          <a:r>
            <a:rPr lang="en-US" sz="2200" kern="1200" dirty="0" err="1"/>
            <a:t>respectiva</a:t>
          </a:r>
          <a:r>
            <a:rPr lang="en-US" sz="2200" kern="1200" dirty="0"/>
            <a:t> </a:t>
          </a:r>
          <a:r>
            <a:rPr lang="en-US" sz="2200" kern="1200" dirty="0" err="1"/>
            <a:t>sau</a:t>
          </a:r>
          <a:r>
            <a:rPr lang="en-US" sz="2200" kern="1200" dirty="0"/>
            <a:t> </a:t>
          </a:r>
          <a:r>
            <a:rPr lang="en-US" sz="2200" kern="1200" dirty="0" err="1"/>
            <a:t>dizabilitate</a:t>
          </a:r>
          <a:endParaRPr lang="en-US" sz="2200" kern="1200" dirty="0"/>
        </a:p>
      </dsp:txBody>
      <dsp:txXfrm>
        <a:off x="32736" y="32736"/>
        <a:ext cx="7343571" cy="1052211"/>
      </dsp:txXfrm>
    </dsp:sp>
    <dsp:sp modelId="{A86B92DA-6DF3-43C6-A1A2-F2524E5D2EC9}">
      <dsp:nvSpPr>
        <dsp:cNvPr id="0" name=""/>
        <dsp:cNvSpPr/>
      </dsp:nvSpPr>
      <dsp:spPr>
        <a:xfrm>
          <a:off x="754379" y="1303964"/>
          <a:ext cx="8549640" cy="1117683"/>
        </a:xfrm>
        <a:prstGeom prst="roundRect">
          <a:avLst>
            <a:gd name="adj" fmla="val 10000"/>
          </a:avLst>
        </a:prstGeom>
        <a:solidFill>
          <a:schemeClr val="accent5">
            <a:hueOff val="771916"/>
            <a:satOff val="2749"/>
            <a:lumOff val="-98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Pacientul va fi asistat /motivat in a face activitatea fizica o parte a tratamentului sau </a:t>
          </a:r>
        </a:p>
      </dsp:txBody>
      <dsp:txXfrm>
        <a:off x="787115" y="1336700"/>
        <a:ext cx="7003293" cy="1052211"/>
      </dsp:txXfrm>
    </dsp:sp>
    <dsp:sp modelId="{A57FEB0C-96A0-4F88-81C4-1E12F3F6D78F}">
      <dsp:nvSpPr>
        <dsp:cNvPr id="0" name=""/>
        <dsp:cNvSpPr/>
      </dsp:nvSpPr>
      <dsp:spPr>
        <a:xfrm>
          <a:off x="1508759" y="2607928"/>
          <a:ext cx="8549640" cy="1117683"/>
        </a:xfrm>
        <a:prstGeom prst="roundRect">
          <a:avLst>
            <a:gd name="adj" fmla="val 10000"/>
          </a:avLst>
        </a:prstGeom>
        <a:solidFill>
          <a:schemeClr val="accent5">
            <a:hueOff val="1543832"/>
            <a:satOff val="5498"/>
            <a:lumOff val="-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Se </a:t>
          </a:r>
          <a:r>
            <a:rPr lang="en-US" sz="2200" kern="1200" dirty="0" err="1"/>
            <a:t>va</a:t>
          </a:r>
          <a:r>
            <a:rPr lang="en-US" sz="2200" kern="1200" dirty="0"/>
            <a:t> </a:t>
          </a:r>
          <a:r>
            <a:rPr lang="en-US" sz="2200" kern="1200" dirty="0" err="1"/>
            <a:t>intalni</a:t>
          </a:r>
          <a:r>
            <a:rPr lang="en-US" sz="2200" kern="1200" dirty="0"/>
            <a:t> in </a:t>
          </a:r>
          <a:r>
            <a:rPr lang="en-US" sz="2200" kern="1200" dirty="0" err="1"/>
            <a:t>sedinte</a:t>
          </a:r>
          <a:r>
            <a:rPr lang="en-US" sz="2200" kern="1200" dirty="0"/>
            <a:t> consecutive </a:t>
          </a:r>
          <a:r>
            <a:rPr lang="en-US" sz="2200" kern="1200" dirty="0" err="1"/>
            <a:t>si</a:t>
          </a:r>
          <a:r>
            <a:rPr lang="en-US" sz="2200" kern="1200" dirty="0"/>
            <a:t> </a:t>
          </a:r>
          <a:r>
            <a:rPr lang="en-US" sz="2200" kern="1200" dirty="0" err="1"/>
            <a:t>acest</a:t>
          </a:r>
          <a:r>
            <a:rPr lang="en-US" sz="2200" kern="1200" dirty="0"/>
            <a:t> </a:t>
          </a:r>
          <a:r>
            <a:rPr lang="en-US" sz="2200" kern="1200" dirty="0" err="1"/>
            <a:t>demers</a:t>
          </a:r>
          <a:r>
            <a:rPr lang="en-US" sz="2200" kern="1200" dirty="0"/>
            <a:t> </a:t>
          </a:r>
          <a:r>
            <a:rPr lang="en-US" sz="2200" kern="1200" dirty="0" err="1"/>
            <a:t>va</a:t>
          </a:r>
          <a:r>
            <a:rPr lang="en-US" sz="2200" kern="1200" dirty="0"/>
            <a:t> fi  </a:t>
          </a:r>
          <a:r>
            <a:rPr lang="en-US" sz="2200" kern="1200" dirty="0" err="1"/>
            <a:t>adaptat</a:t>
          </a:r>
          <a:r>
            <a:rPr lang="en-US" sz="2200" kern="1200" dirty="0"/>
            <a:t> </a:t>
          </a:r>
          <a:r>
            <a:rPr lang="en-US" sz="2200" kern="1200" dirty="0" err="1"/>
            <a:t>diagnosticului</a:t>
          </a:r>
          <a:r>
            <a:rPr lang="en-US" sz="2200" kern="1200" dirty="0"/>
            <a:t> </a:t>
          </a:r>
          <a:r>
            <a:rPr lang="en-US" sz="2200" kern="1200" dirty="0" err="1"/>
            <a:t>sau</a:t>
          </a:r>
          <a:r>
            <a:rPr lang="en-US" sz="2200" kern="1200" dirty="0"/>
            <a:t> </a:t>
          </a:r>
          <a:r>
            <a:rPr lang="en-US" sz="2200" kern="1200" dirty="0" err="1"/>
            <a:t>recomandarii</a:t>
          </a:r>
          <a:r>
            <a:rPr lang="en-US" sz="2200" kern="1200" dirty="0"/>
            <a:t> </a:t>
          </a:r>
          <a:r>
            <a:rPr lang="en-US" sz="2200" kern="1200" dirty="0" err="1"/>
            <a:t>medicului</a:t>
          </a:r>
          <a:r>
            <a:rPr lang="en-US" sz="2200" kern="1200" dirty="0"/>
            <a:t> </a:t>
          </a:r>
          <a:r>
            <a:rPr lang="en-US" sz="2200" kern="1200" dirty="0" err="1"/>
            <a:t>sau</a:t>
          </a:r>
          <a:r>
            <a:rPr lang="en-US" sz="2200" kern="1200" dirty="0"/>
            <a:t> </a:t>
          </a:r>
          <a:r>
            <a:rPr lang="en-US" sz="2200" kern="1200" dirty="0" err="1"/>
            <a:t>curant</a:t>
          </a:r>
          <a:r>
            <a:rPr lang="en-US" sz="2200" kern="1200" dirty="0"/>
            <a:t> </a:t>
          </a:r>
          <a:r>
            <a:rPr lang="en-US" sz="2200" kern="1200" dirty="0" err="1"/>
            <a:t>pentru</a:t>
          </a:r>
          <a:r>
            <a:rPr lang="en-US" sz="2200" kern="1200" dirty="0"/>
            <a:t> </a:t>
          </a:r>
          <a:r>
            <a:rPr lang="en-US" sz="2200" kern="1200" dirty="0" err="1"/>
            <a:t>nivel</a:t>
          </a:r>
          <a:r>
            <a:rPr lang="en-US" sz="2200" kern="1200" dirty="0"/>
            <a:t> de </a:t>
          </a:r>
          <a:r>
            <a:rPr lang="en-US" sz="2200" kern="1200" dirty="0" err="1"/>
            <a:t>dificultate</a:t>
          </a:r>
          <a:r>
            <a:rPr lang="en-US" sz="2200" kern="1200" dirty="0"/>
            <a:t> </a:t>
          </a:r>
        </a:p>
      </dsp:txBody>
      <dsp:txXfrm>
        <a:off x="1541495" y="2640664"/>
        <a:ext cx="7003293" cy="1052211"/>
      </dsp:txXfrm>
    </dsp:sp>
    <dsp:sp modelId="{7414E13E-8A17-4917-93B4-65F5D65C432E}">
      <dsp:nvSpPr>
        <dsp:cNvPr id="0" name=""/>
        <dsp:cNvSpPr/>
      </dsp:nvSpPr>
      <dsp:spPr>
        <a:xfrm>
          <a:off x="7823145" y="847576"/>
          <a:ext cx="726494" cy="726494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400" kern="1200"/>
        </a:p>
      </dsp:txBody>
      <dsp:txXfrm>
        <a:off x="7986606" y="847576"/>
        <a:ext cx="399572" cy="546687"/>
      </dsp:txXfrm>
    </dsp:sp>
    <dsp:sp modelId="{D2AED8FE-0F59-44C9-8B2A-74977165EC91}">
      <dsp:nvSpPr>
        <dsp:cNvPr id="0" name=""/>
        <dsp:cNvSpPr/>
      </dsp:nvSpPr>
      <dsp:spPr>
        <a:xfrm>
          <a:off x="8577525" y="2144089"/>
          <a:ext cx="726494" cy="726494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1480385"/>
            <a:satOff val="3837"/>
            <a:lumOff val="-353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400" kern="1200"/>
        </a:p>
      </dsp:txBody>
      <dsp:txXfrm>
        <a:off x="8740986" y="2144089"/>
        <a:ext cx="399572" cy="54668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8DABEA-DF11-4057-95B4-9081464EF19D}">
      <dsp:nvSpPr>
        <dsp:cNvPr id="0" name=""/>
        <dsp:cNvSpPr/>
      </dsp:nvSpPr>
      <dsp:spPr>
        <a:xfrm>
          <a:off x="447913" y="1658"/>
          <a:ext cx="2863304" cy="171798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In </a:t>
          </a:r>
          <a:r>
            <a:rPr lang="en-US" sz="1700" kern="1200" dirty="0" err="1"/>
            <a:t>sedinte</a:t>
          </a:r>
          <a:r>
            <a:rPr lang="en-US" sz="1700" kern="1200" dirty="0"/>
            <a:t> consecutive, pe </a:t>
          </a:r>
          <a:r>
            <a:rPr lang="en-US" sz="1700" kern="1200" dirty="0" err="1"/>
            <a:t>baza</a:t>
          </a:r>
          <a:r>
            <a:rPr lang="en-US" sz="1700" kern="1200" dirty="0"/>
            <a:t> </a:t>
          </a:r>
          <a:r>
            <a:rPr lang="en-US" sz="1700" kern="1200" dirty="0" err="1"/>
            <a:t>nevoii</a:t>
          </a:r>
          <a:r>
            <a:rPr lang="en-US" sz="1700" kern="1200" dirty="0"/>
            <a:t> </a:t>
          </a:r>
          <a:r>
            <a:rPr lang="en-US" sz="1700" kern="1200" dirty="0" err="1"/>
            <a:t>pacientului</a:t>
          </a:r>
          <a:r>
            <a:rPr lang="en-US" sz="1700" kern="1200" dirty="0"/>
            <a:t> </a:t>
          </a:r>
        </a:p>
      </dsp:txBody>
      <dsp:txXfrm>
        <a:off x="447913" y="1658"/>
        <a:ext cx="2863304" cy="1717982"/>
      </dsp:txXfrm>
    </dsp:sp>
    <dsp:sp modelId="{57B7D7AA-5279-4F9A-B480-589EB45FC5AB}">
      <dsp:nvSpPr>
        <dsp:cNvPr id="0" name=""/>
        <dsp:cNvSpPr/>
      </dsp:nvSpPr>
      <dsp:spPr>
        <a:xfrm>
          <a:off x="3597547" y="1658"/>
          <a:ext cx="2863304" cy="171798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In special </a:t>
          </a:r>
          <a:r>
            <a:rPr lang="en-US" sz="1700" kern="1200" dirty="0" err="1"/>
            <a:t>pentru</a:t>
          </a:r>
          <a:r>
            <a:rPr lang="en-US" sz="1700" kern="1200" dirty="0"/>
            <a:t> </a:t>
          </a:r>
          <a:r>
            <a:rPr lang="en-US" sz="1700" kern="1200" dirty="0" err="1"/>
            <a:t>cei</a:t>
          </a:r>
          <a:r>
            <a:rPr lang="en-US" sz="1700" kern="1200" dirty="0"/>
            <a:t> care nu </a:t>
          </a:r>
          <a:r>
            <a:rPr lang="en-US" sz="1700" kern="1200" dirty="0" err="1"/>
            <a:t>respecta</a:t>
          </a:r>
          <a:r>
            <a:rPr lang="en-US" sz="1700" kern="1200" dirty="0"/>
            <a:t> </a:t>
          </a:r>
          <a:r>
            <a:rPr lang="en-US" sz="1700" kern="1200" dirty="0" err="1"/>
            <a:t>principiile</a:t>
          </a:r>
          <a:r>
            <a:rPr lang="en-US" sz="1700" kern="1200" dirty="0"/>
            <a:t> </a:t>
          </a:r>
          <a:r>
            <a:rPr lang="en-US" sz="1700" kern="1200" dirty="0" err="1"/>
            <a:t>unei</a:t>
          </a:r>
          <a:r>
            <a:rPr lang="en-US" sz="1700" kern="1200" dirty="0"/>
            <a:t> </a:t>
          </a:r>
          <a:r>
            <a:rPr lang="en-US" sz="1700" kern="1200" dirty="0" err="1"/>
            <a:t>alimentatii</a:t>
          </a:r>
          <a:r>
            <a:rPr lang="en-US" sz="1700" kern="1200" dirty="0"/>
            <a:t> </a:t>
          </a:r>
          <a:r>
            <a:rPr lang="en-US" sz="1700" kern="1200" dirty="0" err="1"/>
            <a:t>sanatoase</a:t>
          </a:r>
          <a:r>
            <a:rPr lang="en-US" sz="1700" kern="1200" dirty="0"/>
            <a:t> </a:t>
          </a:r>
          <a:r>
            <a:rPr lang="en-US" sz="1700" kern="1200" dirty="0" err="1"/>
            <a:t>sau</a:t>
          </a:r>
          <a:r>
            <a:rPr lang="en-US" sz="1700" kern="1200" dirty="0"/>
            <a:t> </a:t>
          </a:r>
          <a:r>
            <a:rPr lang="en-US" sz="1700" kern="1200" dirty="0" err="1"/>
            <a:t>celor</a:t>
          </a:r>
          <a:r>
            <a:rPr lang="en-US" sz="1700" kern="1200" dirty="0"/>
            <a:t> cu o </a:t>
          </a:r>
          <a:r>
            <a:rPr lang="en-US" sz="1700" kern="1200" dirty="0" err="1"/>
            <a:t>greutate</a:t>
          </a:r>
          <a:r>
            <a:rPr lang="en-US" sz="1700" kern="1200" dirty="0"/>
            <a:t> </a:t>
          </a:r>
          <a:r>
            <a:rPr lang="en-US" sz="1700" kern="1200" dirty="0" err="1"/>
            <a:t>ridicata</a:t>
          </a:r>
          <a:endParaRPr lang="en-US" sz="1700" kern="1200" dirty="0"/>
        </a:p>
      </dsp:txBody>
      <dsp:txXfrm>
        <a:off x="3597547" y="1658"/>
        <a:ext cx="2863304" cy="1717982"/>
      </dsp:txXfrm>
    </dsp:sp>
    <dsp:sp modelId="{6BC65A89-2726-4814-B513-D95627981DBD}">
      <dsp:nvSpPr>
        <dsp:cNvPr id="0" name=""/>
        <dsp:cNvSpPr/>
      </dsp:nvSpPr>
      <dsp:spPr>
        <a:xfrm>
          <a:off x="6747182" y="1658"/>
          <a:ext cx="2863304" cy="171798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Va</a:t>
          </a:r>
          <a:r>
            <a:rPr lang="en-US" sz="1700" kern="1200" dirty="0"/>
            <a:t> fi </a:t>
          </a:r>
          <a:r>
            <a:rPr lang="en-US" sz="1700" kern="1200" dirty="0" err="1"/>
            <a:t>facut</a:t>
          </a:r>
          <a:r>
            <a:rPr lang="en-US" sz="1700" kern="1200" dirty="0"/>
            <a:t> in </a:t>
          </a:r>
          <a:r>
            <a:rPr lang="en-US" sz="1700" kern="1200" dirty="0" err="1"/>
            <a:t>colaborare</a:t>
          </a:r>
          <a:r>
            <a:rPr lang="en-US" sz="1700" kern="1200" dirty="0"/>
            <a:t> cu un coach de </a:t>
          </a:r>
          <a:r>
            <a:rPr lang="en-US" sz="1700" kern="1200" dirty="0" err="1"/>
            <a:t>sanatate</a:t>
          </a:r>
          <a:r>
            <a:rPr lang="en-US" sz="1700" kern="1200" dirty="0"/>
            <a:t>, nutritionist, </a:t>
          </a:r>
          <a:r>
            <a:rPr lang="en-US" sz="1700" kern="1200" dirty="0" err="1"/>
            <a:t>sau</a:t>
          </a:r>
          <a:r>
            <a:rPr lang="en-US" sz="1700" kern="1200" dirty="0"/>
            <a:t> </a:t>
          </a:r>
          <a:r>
            <a:rPr lang="en-US" sz="1700" kern="1200" dirty="0" err="1"/>
            <a:t>orice</a:t>
          </a:r>
          <a:r>
            <a:rPr lang="en-US" sz="1700" kern="1200" dirty="0"/>
            <a:t> alt </a:t>
          </a:r>
          <a:r>
            <a:rPr lang="en-US" sz="1700" kern="1200" dirty="0" err="1"/>
            <a:t>profesionist</a:t>
          </a:r>
          <a:r>
            <a:rPr lang="en-US" sz="1700" kern="1200" dirty="0"/>
            <a:t> cu </a:t>
          </a:r>
          <a:r>
            <a:rPr lang="en-US" sz="1700" kern="1200" dirty="0" err="1"/>
            <a:t>aceasta</a:t>
          </a:r>
          <a:r>
            <a:rPr lang="en-US" sz="1700" kern="1200" dirty="0"/>
            <a:t> </a:t>
          </a:r>
          <a:r>
            <a:rPr lang="en-US" sz="1700" kern="1200" dirty="0" err="1"/>
            <a:t>specializare</a:t>
          </a:r>
          <a:r>
            <a:rPr lang="en-US" sz="1700" kern="1200" dirty="0"/>
            <a:t> de </a:t>
          </a:r>
          <a:r>
            <a:rPr lang="en-US" sz="1700" kern="1200" dirty="0" err="1"/>
            <a:t>nutritie</a:t>
          </a:r>
          <a:r>
            <a:rPr lang="en-US" sz="1700" kern="1200" dirty="0"/>
            <a:t> </a:t>
          </a:r>
          <a:r>
            <a:rPr lang="en-US" sz="1700" kern="1200" dirty="0" err="1"/>
            <a:t>sanatoasa</a:t>
          </a:r>
          <a:r>
            <a:rPr lang="en-US" sz="1700" kern="1200" dirty="0"/>
            <a:t> </a:t>
          </a:r>
          <a:r>
            <a:rPr lang="en-US" sz="1700" kern="1200" dirty="0" err="1"/>
            <a:t>si</a:t>
          </a:r>
          <a:r>
            <a:rPr lang="en-US" sz="1700" kern="1200" dirty="0"/>
            <a:t> pe </a:t>
          </a:r>
          <a:r>
            <a:rPr lang="en-US" sz="1700" kern="1200" dirty="0" err="1"/>
            <a:t>conditia</a:t>
          </a:r>
          <a:r>
            <a:rPr lang="en-US" sz="1700" kern="1200" dirty="0"/>
            <a:t> </a:t>
          </a:r>
          <a:r>
            <a:rPr lang="en-US" sz="1700" kern="1200" dirty="0" err="1"/>
            <a:t>respectiva</a:t>
          </a:r>
          <a:endParaRPr lang="en-US" sz="1700" kern="1200" dirty="0"/>
        </a:p>
      </dsp:txBody>
      <dsp:txXfrm>
        <a:off x="6747182" y="1658"/>
        <a:ext cx="2863304" cy="1717982"/>
      </dsp:txXfrm>
    </dsp:sp>
    <dsp:sp modelId="{6FAB4A95-3052-488E-8693-1C6CAC1DB3AC}">
      <dsp:nvSpPr>
        <dsp:cNvPr id="0" name=""/>
        <dsp:cNvSpPr/>
      </dsp:nvSpPr>
      <dsp:spPr>
        <a:xfrm>
          <a:off x="2022730" y="2005971"/>
          <a:ext cx="2863304" cy="171798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Vor</a:t>
          </a:r>
          <a:r>
            <a:rPr lang="en-US" sz="1700" kern="1200" dirty="0"/>
            <a:t> </a:t>
          </a:r>
          <a:r>
            <a:rPr lang="en-US" sz="1700" kern="1200" dirty="0" err="1"/>
            <a:t>discuta</a:t>
          </a:r>
          <a:r>
            <a:rPr lang="en-US" sz="1700" kern="1200" dirty="0"/>
            <a:t> </a:t>
          </a:r>
          <a:r>
            <a:rPr lang="en-US" sz="1700" kern="1200" dirty="0" err="1"/>
            <a:t>despre</a:t>
          </a:r>
          <a:r>
            <a:rPr lang="en-US" sz="1700" kern="1200" dirty="0"/>
            <a:t> </a:t>
          </a:r>
          <a:r>
            <a:rPr lang="en-US" sz="1700" kern="1200" dirty="0" err="1"/>
            <a:t>principiile</a:t>
          </a:r>
          <a:r>
            <a:rPr lang="en-US" sz="1700" kern="1200" dirty="0"/>
            <a:t> </a:t>
          </a:r>
          <a:r>
            <a:rPr lang="en-US" sz="1700" kern="1200" dirty="0" err="1"/>
            <a:t>nutritionale</a:t>
          </a:r>
          <a:r>
            <a:rPr lang="en-US" sz="1700" kern="1200" dirty="0"/>
            <a:t> de </a:t>
          </a:r>
          <a:r>
            <a:rPr lang="en-US" sz="1700" kern="1200" dirty="0" err="1"/>
            <a:t>baza</a:t>
          </a:r>
          <a:r>
            <a:rPr lang="en-US" sz="1700" kern="1200" dirty="0"/>
            <a:t> , cu specific pe </a:t>
          </a:r>
          <a:r>
            <a:rPr lang="en-US" sz="1700" kern="1200" dirty="0" err="1"/>
            <a:t>boala</a:t>
          </a:r>
          <a:r>
            <a:rPr lang="en-US" sz="1700" kern="1200" dirty="0"/>
            <a:t> </a:t>
          </a:r>
          <a:r>
            <a:rPr lang="en-US" sz="1700" kern="1200" dirty="0" err="1"/>
            <a:t>sa</a:t>
          </a:r>
          <a:r>
            <a:rPr lang="en-US" sz="1700" kern="1200" dirty="0"/>
            <a:t>. </a:t>
          </a:r>
        </a:p>
      </dsp:txBody>
      <dsp:txXfrm>
        <a:off x="2022730" y="2005971"/>
        <a:ext cx="2863304" cy="1717982"/>
      </dsp:txXfrm>
    </dsp:sp>
    <dsp:sp modelId="{7D274CE0-2D09-4B5F-9A94-899356D19E9A}">
      <dsp:nvSpPr>
        <dsp:cNvPr id="0" name=""/>
        <dsp:cNvSpPr/>
      </dsp:nvSpPr>
      <dsp:spPr>
        <a:xfrm>
          <a:off x="5172365" y="2005971"/>
          <a:ext cx="2863304" cy="171798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Va</a:t>
          </a:r>
          <a:r>
            <a:rPr lang="en-US" sz="1700" kern="1200" dirty="0"/>
            <a:t> </a:t>
          </a:r>
          <a:r>
            <a:rPr lang="en-US" sz="1700" kern="1200" dirty="0" err="1"/>
            <a:t>asista</a:t>
          </a:r>
          <a:r>
            <a:rPr lang="en-US" sz="1700" kern="1200" dirty="0"/>
            <a:t> cu </a:t>
          </a:r>
          <a:r>
            <a:rPr lang="en-US" sz="1700" kern="1200" dirty="0" err="1"/>
            <a:t>controlul</a:t>
          </a:r>
          <a:r>
            <a:rPr lang="en-US" sz="1700" kern="1200" dirty="0"/>
            <a:t> </a:t>
          </a:r>
          <a:r>
            <a:rPr lang="en-US" sz="1700" kern="1200" dirty="0" err="1"/>
            <a:t>greutatii</a:t>
          </a:r>
          <a:r>
            <a:rPr lang="en-US" sz="1700" kern="1200" dirty="0"/>
            <a:t> </a:t>
          </a:r>
          <a:r>
            <a:rPr lang="en-US" sz="1700" kern="1200" dirty="0" err="1"/>
            <a:t>si</a:t>
          </a:r>
          <a:r>
            <a:rPr lang="en-US" sz="1700" kern="1200" dirty="0"/>
            <a:t> </a:t>
          </a:r>
          <a:r>
            <a:rPr lang="en-US" sz="1700" kern="1200" dirty="0" err="1"/>
            <a:t>scaderea</a:t>
          </a:r>
          <a:r>
            <a:rPr lang="en-US" sz="1700" kern="1200" dirty="0"/>
            <a:t> </a:t>
          </a:r>
          <a:r>
            <a:rPr lang="en-US" sz="1700" kern="1200" dirty="0" err="1"/>
            <a:t>ei</a:t>
          </a:r>
          <a:r>
            <a:rPr lang="en-US" sz="1700" kern="1200" dirty="0"/>
            <a:t> , </a:t>
          </a:r>
          <a:r>
            <a:rPr lang="en-US" sz="1700" kern="1200" dirty="0" err="1"/>
            <a:t>daca</a:t>
          </a:r>
          <a:r>
            <a:rPr lang="en-US" sz="1700" kern="1200" dirty="0"/>
            <a:t> </a:t>
          </a:r>
          <a:r>
            <a:rPr lang="en-US" sz="1700" kern="1200" dirty="0" err="1"/>
            <a:t>pacientul</a:t>
          </a:r>
          <a:r>
            <a:rPr lang="en-US" sz="1700" kern="1200" dirty="0"/>
            <a:t> are </a:t>
          </a:r>
          <a:r>
            <a:rPr lang="en-US" sz="1700" kern="1200" dirty="0" err="1"/>
            <a:t>greutate</a:t>
          </a:r>
          <a:r>
            <a:rPr lang="en-US" sz="1700" kern="1200" dirty="0"/>
            <a:t> </a:t>
          </a:r>
          <a:r>
            <a:rPr lang="en-US" sz="1700" kern="1200" dirty="0" err="1"/>
            <a:t>ridicata</a:t>
          </a:r>
          <a:r>
            <a:rPr lang="en-US" sz="1700" kern="1200" dirty="0"/>
            <a:t>.</a:t>
          </a:r>
        </a:p>
      </dsp:txBody>
      <dsp:txXfrm>
        <a:off x="5172365" y="2005971"/>
        <a:ext cx="2863304" cy="171798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AA30F-0499-4217-AA0E-24CEBDEA37D1}">
      <dsp:nvSpPr>
        <dsp:cNvPr id="0" name=""/>
        <dsp:cNvSpPr/>
      </dsp:nvSpPr>
      <dsp:spPr>
        <a:xfrm>
          <a:off x="134825" y="250218"/>
          <a:ext cx="1295909" cy="129590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4AA347-EEFC-48E1-B77F-F4BAE2B915F4}">
      <dsp:nvSpPr>
        <dsp:cNvPr id="0" name=""/>
        <dsp:cNvSpPr/>
      </dsp:nvSpPr>
      <dsp:spPr>
        <a:xfrm>
          <a:off x="406966" y="522360"/>
          <a:ext cx="751627" cy="75162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196D2C-3B05-41CB-B07C-7B23F467D085}">
      <dsp:nvSpPr>
        <dsp:cNvPr id="0" name=""/>
        <dsp:cNvSpPr/>
      </dsp:nvSpPr>
      <dsp:spPr>
        <a:xfrm>
          <a:off x="1708430" y="250218"/>
          <a:ext cx="3054644" cy="1295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Pentru</a:t>
          </a:r>
          <a:r>
            <a:rPr lang="en-US" sz="2000" kern="1200" dirty="0"/>
            <a:t> </a:t>
          </a:r>
          <a:r>
            <a:rPr lang="en-US" sz="2000" kern="1200" dirty="0" err="1"/>
            <a:t>categoriile</a:t>
          </a:r>
          <a:r>
            <a:rPr lang="en-US" sz="2000" kern="1200" dirty="0"/>
            <a:t> </a:t>
          </a:r>
          <a:r>
            <a:rPr lang="en-US" sz="2000" kern="1200" dirty="0" err="1"/>
            <a:t>defavorizate</a:t>
          </a:r>
          <a:r>
            <a:rPr lang="en-US" sz="2000" kern="1200" dirty="0"/>
            <a:t> : </a:t>
          </a:r>
          <a:r>
            <a:rPr lang="en-US" sz="2000" kern="1200" dirty="0" err="1"/>
            <a:t>facuta</a:t>
          </a:r>
          <a:r>
            <a:rPr lang="en-US" sz="2000" kern="1200" dirty="0"/>
            <a:t> de un </a:t>
          </a:r>
          <a:r>
            <a:rPr lang="en-US" sz="2000" kern="1200" dirty="0" err="1"/>
            <a:t>asistent</a:t>
          </a:r>
          <a:r>
            <a:rPr lang="en-US" sz="2000" kern="1200" dirty="0"/>
            <a:t> social, </a:t>
          </a:r>
          <a:r>
            <a:rPr lang="en-US" sz="2000" kern="1200" dirty="0" err="1"/>
            <a:t>si</a:t>
          </a:r>
          <a:r>
            <a:rPr lang="en-US" sz="2000" kern="1200" dirty="0"/>
            <a:t> un consultant </a:t>
          </a:r>
          <a:r>
            <a:rPr lang="en-US" sz="2000" kern="1200" dirty="0" err="1"/>
            <a:t>financiar</a:t>
          </a:r>
          <a:r>
            <a:rPr lang="en-US" sz="2000" kern="1200" dirty="0"/>
            <a:t>. </a:t>
          </a:r>
        </a:p>
      </dsp:txBody>
      <dsp:txXfrm>
        <a:off x="1708430" y="250218"/>
        <a:ext cx="3054644" cy="1295909"/>
      </dsp:txXfrm>
    </dsp:sp>
    <dsp:sp modelId="{F2519076-5CDB-4AC0-8AF5-F9A9A168B166}">
      <dsp:nvSpPr>
        <dsp:cNvPr id="0" name=""/>
        <dsp:cNvSpPr/>
      </dsp:nvSpPr>
      <dsp:spPr>
        <a:xfrm>
          <a:off x="5295324" y="250218"/>
          <a:ext cx="1295909" cy="129590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222C5A-708E-44F7-8D3F-6BE7622A1D8F}">
      <dsp:nvSpPr>
        <dsp:cNvPr id="0" name=""/>
        <dsp:cNvSpPr/>
      </dsp:nvSpPr>
      <dsp:spPr>
        <a:xfrm>
          <a:off x="5567465" y="522360"/>
          <a:ext cx="751627" cy="75162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DA400D-DBF1-421A-A285-65134AA66B59}">
      <dsp:nvSpPr>
        <dsp:cNvPr id="0" name=""/>
        <dsp:cNvSpPr/>
      </dsp:nvSpPr>
      <dsp:spPr>
        <a:xfrm>
          <a:off x="6868929" y="250218"/>
          <a:ext cx="3054644" cy="1295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Va aborda greutatile sociale, legate de bani, job si locuinta.</a:t>
          </a:r>
        </a:p>
      </dsp:txBody>
      <dsp:txXfrm>
        <a:off x="6868929" y="250218"/>
        <a:ext cx="3054644" cy="1295909"/>
      </dsp:txXfrm>
    </dsp:sp>
    <dsp:sp modelId="{9280B7B7-2461-40B6-876D-FB293EE9781F}">
      <dsp:nvSpPr>
        <dsp:cNvPr id="0" name=""/>
        <dsp:cNvSpPr/>
      </dsp:nvSpPr>
      <dsp:spPr>
        <a:xfrm>
          <a:off x="134825" y="2179483"/>
          <a:ext cx="1295909" cy="129590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C95ED7-4550-4F95-A660-2BB02A02FABE}">
      <dsp:nvSpPr>
        <dsp:cNvPr id="0" name=""/>
        <dsp:cNvSpPr/>
      </dsp:nvSpPr>
      <dsp:spPr>
        <a:xfrm>
          <a:off x="406966" y="2451624"/>
          <a:ext cx="751627" cy="75162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593023-33ED-4ED4-B242-C4655C6E159F}">
      <dsp:nvSpPr>
        <dsp:cNvPr id="0" name=""/>
        <dsp:cNvSpPr/>
      </dsp:nvSpPr>
      <dsp:spPr>
        <a:xfrm>
          <a:off x="1708430" y="2179483"/>
          <a:ext cx="3054644" cy="1295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Acest department va fi conectat cu programe locale private si guvernamentale de finantare si locuinta.</a:t>
          </a:r>
        </a:p>
      </dsp:txBody>
      <dsp:txXfrm>
        <a:off x="1708430" y="2179483"/>
        <a:ext cx="3054644" cy="1295909"/>
      </dsp:txXfrm>
    </dsp:sp>
    <dsp:sp modelId="{638CC431-43F1-4E50-B1E0-A202E48A15A3}">
      <dsp:nvSpPr>
        <dsp:cNvPr id="0" name=""/>
        <dsp:cNvSpPr/>
      </dsp:nvSpPr>
      <dsp:spPr>
        <a:xfrm>
          <a:off x="5295324" y="2179483"/>
          <a:ext cx="1295909" cy="129590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78A9DE-299A-47EE-B6D4-3510A7E95EBD}">
      <dsp:nvSpPr>
        <dsp:cNvPr id="0" name=""/>
        <dsp:cNvSpPr/>
      </dsp:nvSpPr>
      <dsp:spPr>
        <a:xfrm>
          <a:off x="5567465" y="2451624"/>
          <a:ext cx="751627" cy="75162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C0C498-3EFE-4C7C-A53A-3C3EBB77B945}">
      <dsp:nvSpPr>
        <dsp:cNvPr id="0" name=""/>
        <dsp:cNvSpPr/>
      </dsp:nvSpPr>
      <dsp:spPr>
        <a:xfrm>
          <a:off x="6868929" y="2179483"/>
          <a:ext cx="3054644" cy="1295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Asistenta</a:t>
          </a:r>
          <a:r>
            <a:rPr lang="en-US" sz="2000" kern="1200" dirty="0"/>
            <a:t> de job- in </a:t>
          </a:r>
          <a:r>
            <a:rPr lang="en-US" sz="2000" kern="1200" dirty="0" err="1"/>
            <a:t>cazul</a:t>
          </a:r>
          <a:r>
            <a:rPr lang="en-US" sz="2000" kern="1200" dirty="0"/>
            <a:t> in care </a:t>
          </a:r>
          <a:r>
            <a:rPr lang="en-US" sz="2000" kern="1200" dirty="0" err="1"/>
            <a:t>pacientul</a:t>
          </a:r>
          <a:r>
            <a:rPr lang="en-US" sz="2000" kern="1200" dirty="0"/>
            <a:t> nu are job </a:t>
          </a:r>
          <a:r>
            <a:rPr lang="en-US" sz="2000" kern="1200" dirty="0" err="1"/>
            <a:t>sau</a:t>
          </a:r>
          <a:r>
            <a:rPr lang="en-US" sz="2000" kern="1200" dirty="0"/>
            <a:t> are un job </a:t>
          </a:r>
          <a:r>
            <a:rPr lang="en-US" sz="2000" kern="1200" dirty="0" err="1"/>
            <a:t>nepotrivit</a:t>
          </a:r>
          <a:r>
            <a:rPr lang="en-US" sz="2000" kern="1200" dirty="0"/>
            <a:t> </a:t>
          </a:r>
          <a:r>
            <a:rPr lang="en-US" sz="2000" kern="1200" dirty="0" err="1"/>
            <a:t>pentru</a:t>
          </a:r>
          <a:r>
            <a:rPr lang="en-US" sz="2000" kern="1200" dirty="0"/>
            <a:t> </a:t>
          </a:r>
          <a:r>
            <a:rPr lang="en-US" sz="2000" kern="1200" dirty="0" err="1"/>
            <a:t>conditia</a:t>
          </a:r>
          <a:r>
            <a:rPr lang="en-US" sz="2000" kern="1200" dirty="0"/>
            <a:t> </a:t>
          </a:r>
          <a:r>
            <a:rPr lang="en-US" sz="2000" kern="1200" dirty="0" err="1"/>
            <a:t>lui</a:t>
          </a:r>
          <a:r>
            <a:rPr lang="en-US" sz="2000" kern="1200" dirty="0"/>
            <a:t> </a:t>
          </a:r>
          <a:r>
            <a:rPr lang="en-US" sz="2000" kern="1200" dirty="0" err="1"/>
            <a:t>sau</a:t>
          </a:r>
          <a:r>
            <a:rPr lang="en-US" sz="2000" kern="1200" dirty="0"/>
            <a:t> </a:t>
          </a:r>
          <a:r>
            <a:rPr lang="en-US" sz="2000" kern="1200" dirty="0" err="1"/>
            <a:t>alte</a:t>
          </a:r>
          <a:r>
            <a:rPr lang="en-US" sz="2000" kern="1200" dirty="0"/>
            <a:t> motive.</a:t>
          </a:r>
        </a:p>
      </dsp:txBody>
      <dsp:txXfrm>
        <a:off x="6868929" y="2179483"/>
        <a:ext cx="3054644" cy="129590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8886EB-0DCC-4061-A1A3-AD084DB4D137}">
      <dsp:nvSpPr>
        <dsp:cNvPr id="0" name=""/>
        <dsp:cNvSpPr/>
      </dsp:nvSpPr>
      <dsp:spPr>
        <a:xfrm>
          <a:off x="2946" y="343241"/>
          <a:ext cx="2337792" cy="14026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/>
            <a:t>aceasta</a:t>
          </a:r>
          <a:r>
            <a:rPr lang="en-US" sz="1300" kern="1200" dirty="0"/>
            <a:t> </a:t>
          </a:r>
          <a:r>
            <a:rPr lang="en-US" sz="1300" kern="1200" dirty="0" err="1"/>
            <a:t>consultatie</a:t>
          </a:r>
          <a:r>
            <a:rPr lang="en-US" sz="1300" kern="1200" dirty="0"/>
            <a:t> </a:t>
          </a:r>
          <a:r>
            <a:rPr lang="en-US" sz="1300" kern="1200" dirty="0" err="1"/>
            <a:t>va</a:t>
          </a:r>
          <a:r>
            <a:rPr lang="en-US" sz="1300" kern="1200" dirty="0"/>
            <a:t> </a:t>
          </a:r>
          <a:r>
            <a:rPr lang="en-US" sz="1300" kern="1200" dirty="0" err="1"/>
            <a:t>contine</a:t>
          </a:r>
          <a:r>
            <a:rPr lang="en-US" sz="1300" kern="1200" dirty="0"/>
            <a:t> o </a:t>
          </a:r>
          <a:r>
            <a:rPr lang="en-US" sz="1300" kern="1200" dirty="0" err="1"/>
            <a:t>Evaluare</a:t>
          </a:r>
          <a:r>
            <a:rPr lang="en-US" sz="1300" kern="1200" dirty="0"/>
            <a:t> </a:t>
          </a:r>
          <a:r>
            <a:rPr lang="en-US" sz="1300" kern="1200" dirty="0" err="1"/>
            <a:t>Ocupationala</a:t>
          </a:r>
          <a:r>
            <a:rPr lang="en-US" sz="1300" kern="1200" dirty="0"/>
            <a:t> –</a:t>
          </a:r>
        </a:p>
      </dsp:txBody>
      <dsp:txXfrm>
        <a:off x="2946" y="343241"/>
        <a:ext cx="2337792" cy="1402675"/>
      </dsp:txXfrm>
    </dsp:sp>
    <dsp:sp modelId="{B1A44A06-BE2D-41A6-B67B-3A354B961E99}">
      <dsp:nvSpPr>
        <dsp:cNvPr id="0" name=""/>
        <dsp:cNvSpPr/>
      </dsp:nvSpPr>
      <dsp:spPr>
        <a:xfrm>
          <a:off x="2574518" y="343241"/>
          <a:ext cx="2337792" cy="140267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care ii </a:t>
          </a:r>
          <a:r>
            <a:rPr lang="en-US" sz="1300" kern="1200" dirty="0" err="1"/>
            <a:t>va</a:t>
          </a:r>
          <a:r>
            <a:rPr lang="en-US" sz="1300" kern="1200" dirty="0"/>
            <a:t> face </a:t>
          </a:r>
          <a:r>
            <a:rPr lang="en-US" sz="1300" kern="1200" dirty="0" err="1"/>
            <a:t>constienti</a:t>
          </a:r>
          <a:r>
            <a:rPr lang="en-US" sz="1300" kern="1200" dirty="0"/>
            <a:t> de </a:t>
          </a:r>
          <a:r>
            <a:rPr lang="en-US" sz="1300" kern="1200" dirty="0" err="1"/>
            <a:t>hazardurile</a:t>
          </a:r>
          <a:r>
            <a:rPr lang="en-US" sz="1300" kern="1200" dirty="0"/>
            <a:t> de la </a:t>
          </a:r>
          <a:r>
            <a:rPr lang="en-US" sz="1300" kern="1200" dirty="0" err="1"/>
            <a:t>locul</a:t>
          </a:r>
          <a:r>
            <a:rPr lang="en-US" sz="1300" kern="1200" dirty="0"/>
            <a:t> de </a:t>
          </a:r>
          <a:r>
            <a:rPr lang="en-US" sz="1300" kern="1200" dirty="0" err="1"/>
            <a:t>munca</a:t>
          </a:r>
          <a:r>
            <a:rPr lang="en-US" sz="1300" kern="1200" dirty="0"/>
            <a:t>, </a:t>
          </a:r>
          <a:r>
            <a:rPr lang="en-US" sz="1300" kern="1200" dirty="0" err="1"/>
            <a:t>si</a:t>
          </a:r>
          <a:r>
            <a:rPr lang="en-US" sz="1300" kern="1200" dirty="0"/>
            <a:t> </a:t>
          </a:r>
          <a:r>
            <a:rPr lang="en-US" sz="1300" kern="1200" dirty="0" err="1"/>
            <a:t>influenta</a:t>
          </a:r>
          <a:r>
            <a:rPr lang="en-US" sz="1300" kern="1200" dirty="0"/>
            <a:t> </a:t>
          </a:r>
          <a:r>
            <a:rPr lang="en-US" sz="1300" kern="1200" dirty="0" err="1"/>
            <a:t>sa</a:t>
          </a:r>
          <a:r>
            <a:rPr lang="en-US" sz="1300" kern="1200" dirty="0"/>
            <a:t> </a:t>
          </a:r>
          <a:r>
            <a:rPr lang="en-US" sz="1300" kern="1200" dirty="0" err="1"/>
            <a:t>negocieze</a:t>
          </a:r>
          <a:r>
            <a:rPr lang="en-US" sz="1300" kern="1200" dirty="0"/>
            <a:t> </a:t>
          </a:r>
          <a:r>
            <a:rPr lang="en-US" sz="1300" kern="1200" dirty="0" err="1"/>
            <a:t>noi</a:t>
          </a:r>
          <a:r>
            <a:rPr lang="en-US" sz="1300" kern="1200" dirty="0"/>
            <a:t> </a:t>
          </a:r>
          <a:r>
            <a:rPr lang="en-US" sz="1300" kern="1200" dirty="0" err="1"/>
            <a:t>conditii</a:t>
          </a:r>
          <a:r>
            <a:rPr lang="en-US" sz="1300" kern="1200" dirty="0"/>
            <a:t> de </a:t>
          </a:r>
          <a:r>
            <a:rPr lang="en-US" sz="1300" kern="1200" dirty="0" err="1"/>
            <a:t>munca</a:t>
          </a:r>
          <a:r>
            <a:rPr lang="en-US" sz="1300" kern="1200" dirty="0"/>
            <a:t>, </a:t>
          </a:r>
          <a:r>
            <a:rPr lang="en-US" sz="1300" kern="1200" dirty="0" err="1"/>
            <a:t>riscurile</a:t>
          </a:r>
          <a:r>
            <a:rPr lang="en-US" sz="1300" kern="1200" dirty="0"/>
            <a:t> </a:t>
          </a:r>
          <a:r>
            <a:rPr lang="en-US" sz="1300" kern="1200" dirty="0" err="1"/>
            <a:t>existente</a:t>
          </a:r>
          <a:r>
            <a:rPr lang="en-US" sz="1300" kern="1200" dirty="0"/>
            <a:t> </a:t>
          </a:r>
          <a:r>
            <a:rPr lang="en-US" sz="1300" kern="1200" dirty="0" err="1"/>
            <a:t>sa</a:t>
          </a:r>
          <a:r>
            <a:rPr lang="en-US" sz="1300" kern="1200" dirty="0"/>
            <a:t> le </a:t>
          </a:r>
          <a:r>
            <a:rPr lang="en-US" sz="1300" kern="1200" dirty="0" err="1"/>
            <a:t>raporteze</a:t>
          </a:r>
          <a:r>
            <a:rPr lang="en-US" sz="1300" kern="1200" dirty="0"/>
            <a:t> la </a:t>
          </a:r>
          <a:r>
            <a:rPr lang="en-US" sz="1300" kern="1200" dirty="0" err="1"/>
            <a:t>organele</a:t>
          </a:r>
          <a:r>
            <a:rPr lang="en-US" sz="1300" kern="1200" dirty="0"/>
            <a:t> </a:t>
          </a:r>
          <a:r>
            <a:rPr lang="en-US" sz="1300" kern="1200" dirty="0" err="1"/>
            <a:t>abilitate</a:t>
          </a:r>
          <a:r>
            <a:rPr lang="en-US" sz="1300" kern="1200" dirty="0"/>
            <a:t>( </a:t>
          </a:r>
          <a:r>
            <a:rPr lang="en-US" sz="1300" kern="1200" dirty="0" err="1"/>
            <a:t>centrale</a:t>
          </a:r>
          <a:r>
            <a:rPr lang="en-US" sz="1300" kern="1200" dirty="0"/>
            <a:t>), </a:t>
          </a:r>
          <a:r>
            <a:rPr lang="en-US" sz="1300" kern="1200" dirty="0" err="1"/>
            <a:t>sa</a:t>
          </a:r>
          <a:r>
            <a:rPr lang="en-US" sz="1300" kern="1200" dirty="0"/>
            <a:t> </a:t>
          </a:r>
          <a:r>
            <a:rPr lang="en-US" sz="1300" kern="1200" dirty="0" err="1"/>
            <a:t>devina</a:t>
          </a:r>
          <a:r>
            <a:rPr lang="en-US" sz="1300" kern="1200" dirty="0"/>
            <a:t> </a:t>
          </a:r>
          <a:r>
            <a:rPr lang="en-US" sz="1300" kern="1200" dirty="0" err="1"/>
            <a:t>agenti</a:t>
          </a:r>
          <a:r>
            <a:rPr lang="en-US" sz="1300" kern="1200" dirty="0"/>
            <a:t> de </a:t>
          </a:r>
          <a:r>
            <a:rPr lang="en-US" sz="1300" kern="1200" dirty="0" err="1"/>
            <a:t>schimbare</a:t>
          </a:r>
          <a:r>
            <a:rPr lang="en-US" sz="1300" kern="1200" dirty="0"/>
            <a:t>.</a:t>
          </a:r>
        </a:p>
      </dsp:txBody>
      <dsp:txXfrm>
        <a:off x="2574518" y="343241"/>
        <a:ext cx="2337792" cy="1402675"/>
      </dsp:txXfrm>
    </dsp:sp>
    <dsp:sp modelId="{B075CACD-45C5-4046-8432-98336ABE9E5C}">
      <dsp:nvSpPr>
        <dsp:cNvPr id="0" name=""/>
        <dsp:cNvSpPr/>
      </dsp:nvSpPr>
      <dsp:spPr>
        <a:xfrm>
          <a:off x="5146089" y="343241"/>
          <a:ext cx="2337792" cy="140267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Hazardurile de munca pot fi: cele din mediul de constructii-legate de siguranta- caderi- praf, zgomot,…miscari contorsionate</a:t>
          </a:r>
        </a:p>
      </dsp:txBody>
      <dsp:txXfrm>
        <a:off x="5146089" y="343241"/>
        <a:ext cx="2337792" cy="1402675"/>
      </dsp:txXfrm>
    </dsp:sp>
    <dsp:sp modelId="{4D47A381-252F-450B-9D9C-9A1354E6241C}">
      <dsp:nvSpPr>
        <dsp:cNvPr id="0" name=""/>
        <dsp:cNvSpPr/>
      </dsp:nvSpPr>
      <dsp:spPr>
        <a:xfrm>
          <a:off x="7717661" y="343241"/>
          <a:ext cx="2337792" cy="140267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Hazarduri din mediul medical-suprasolicitarea si epuizarea emotionala, sedentarism , dureri de spate</a:t>
          </a:r>
        </a:p>
      </dsp:txBody>
      <dsp:txXfrm>
        <a:off x="7717661" y="343241"/>
        <a:ext cx="2337792" cy="1402675"/>
      </dsp:txXfrm>
    </dsp:sp>
    <dsp:sp modelId="{CA268452-98AB-4DFD-85A1-D7DDB739665C}">
      <dsp:nvSpPr>
        <dsp:cNvPr id="0" name=""/>
        <dsp:cNvSpPr/>
      </dsp:nvSpPr>
      <dsp:spPr>
        <a:xfrm>
          <a:off x="2946" y="1979695"/>
          <a:ext cx="2337792" cy="140267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/>
            <a:t>Conducatori</a:t>
          </a:r>
          <a:r>
            <a:rPr lang="en-US" sz="1300" kern="1200" dirty="0"/>
            <a:t> de </a:t>
          </a:r>
          <a:r>
            <a:rPr lang="en-US" sz="1300" kern="1200" dirty="0" err="1"/>
            <a:t>cursa</a:t>
          </a:r>
          <a:r>
            <a:rPr lang="en-US" sz="1300" kern="1200" dirty="0"/>
            <a:t> </a:t>
          </a:r>
          <a:r>
            <a:rPr lang="en-US" sz="1300" kern="1200" dirty="0" err="1"/>
            <a:t>lunga</a:t>
          </a:r>
          <a:r>
            <a:rPr lang="en-US" sz="1300" kern="1200" dirty="0"/>
            <a:t>-sedentarism, </a:t>
          </a:r>
          <a:r>
            <a:rPr lang="en-US" sz="1300" kern="1200" dirty="0" err="1"/>
            <a:t>lipsa</a:t>
          </a:r>
          <a:r>
            <a:rPr lang="en-US" sz="1300" kern="1200" dirty="0"/>
            <a:t> de </a:t>
          </a:r>
          <a:r>
            <a:rPr lang="en-US" sz="1300" kern="1200" dirty="0" err="1"/>
            <a:t>hidratare</a:t>
          </a:r>
          <a:r>
            <a:rPr lang="en-US" sz="1300" kern="1200" dirty="0"/>
            <a:t> la </a:t>
          </a:r>
          <a:r>
            <a:rPr lang="en-US" sz="1300" kern="1200" dirty="0" err="1"/>
            <a:t>timp</a:t>
          </a:r>
          <a:r>
            <a:rPr lang="en-US" sz="1300" kern="1200" dirty="0"/>
            <a:t>, de </a:t>
          </a:r>
          <a:r>
            <a:rPr lang="en-US" sz="1300" kern="1200" dirty="0" err="1"/>
            <a:t>urinare</a:t>
          </a:r>
          <a:r>
            <a:rPr lang="en-US" sz="1300" kern="1200" dirty="0"/>
            <a:t> la </a:t>
          </a:r>
          <a:r>
            <a:rPr lang="en-US" sz="1300" kern="1200" dirty="0" err="1"/>
            <a:t>timp</a:t>
          </a:r>
          <a:r>
            <a:rPr lang="en-US" sz="1300" kern="1200" dirty="0"/>
            <a:t> , </a:t>
          </a:r>
          <a:r>
            <a:rPr lang="en-US" sz="1300" kern="1200" dirty="0" err="1"/>
            <a:t>alimentatie</a:t>
          </a:r>
          <a:r>
            <a:rPr lang="en-US" sz="1300" kern="1200" dirty="0"/>
            <a:t> </a:t>
          </a:r>
          <a:r>
            <a:rPr lang="en-US" sz="1300" kern="1200" dirty="0" err="1"/>
            <a:t>sanatoasa</a:t>
          </a:r>
          <a:r>
            <a:rPr lang="en-US" sz="1300" kern="1200" dirty="0"/>
            <a:t>, </a:t>
          </a:r>
          <a:r>
            <a:rPr lang="en-US" sz="1300" kern="1200" dirty="0" err="1"/>
            <a:t>proaspata</a:t>
          </a:r>
          <a:r>
            <a:rPr lang="en-US" sz="1300" kern="1200" dirty="0"/>
            <a:t>, </a:t>
          </a:r>
          <a:r>
            <a:rPr lang="en-US" sz="1300" kern="1200" dirty="0" err="1"/>
            <a:t>variata</a:t>
          </a:r>
          <a:endParaRPr lang="en-US" sz="1300" kern="1200" dirty="0"/>
        </a:p>
      </dsp:txBody>
      <dsp:txXfrm>
        <a:off x="2946" y="1979695"/>
        <a:ext cx="2337792" cy="1402675"/>
      </dsp:txXfrm>
    </dsp:sp>
    <dsp:sp modelId="{CB4CD01C-E3F6-4016-A60E-689B39E7F91C}">
      <dsp:nvSpPr>
        <dsp:cNvPr id="0" name=""/>
        <dsp:cNvSpPr/>
      </dsp:nvSpPr>
      <dsp:spPr>
        <a:xfrm>
          <a:off x="2574518" y="1979695"/>
          <a:ext cx="2337792" cy="14026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Lucratori IT : sedentarism ,epuizare mentala</a:t>
          </a:r>
        </a:p>
      </dsp:txBody>
      <dsp:txXfrm>
        <a:off x="2574518" y="1979695"/>
        <a:ext cx="2337792" cy="1402675"/>
      </dsp:txXfrm>
    </dsp:sp>
    <dsp:sp modelId="{A0F2B9DD-C70E-4796-A3D4-E819EC3FBD2E}">
      <dsp:nvSpPr>
        <dsp:cNvPr id="0" name=""/>
        <dsp:cNvSpPr/>
      </dsp:nvSpPr>
      <dsp:spPr>
        <a:xfrm>
          <a:off x="5146089" y="1979695"/>
          <a:ext cx="2337792" cy="140267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Toate aceste categorii vor primi Ghiduri de Ingrijire Ocupationala –specifica ocupatiei lor</a:t>
          </a:r>
        </a:p>
      </dsp:txBody>
      <dsp:txXfrm>
        <a:off x="5146089" y="1979695"/>
        <a:ext cx="2337792" cy="1402675"/>
      </dsp:txXfrm>
    </dsp:sp>
    <dsp:sp modelId="{198A4665-F1D5-4BD3-AD6B-045A5D411CDD}">
      <dsp:nvSpPr>
        <dsp:cNvPr id="0" name=""/>
        <dsp:cNvSpPr/>
      </dsp:nvSpPr>
      <dsp:spPr>
        <a:xfrm>
          <a:off x="7717661" y="1979695"/>
          <a:ext cx="2337792" cy="140267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Pacientii vor fi invitati sa devina autorii propriei lor ingrijiri</a:t>
          </a:r>
        </a:p>
      </dsp:txBody>
      <dsp:txXfrm>
        <a:off x="7717661" y="1979695"/>
        <a:ext cx="2337792" cy="140267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935B38-DA44-437C-AF55-95B143632590}">
      <dsp:nvSpPr>
        <dsp:cNvPr id="0" name=""/>
        <dsp:cNvSpPr/>
      </dsp:nvSpPr>
      <dsp:spPr>
        <a:xfrm>
          <a:off x="447913" y="1658"/>
          <a:ext cx="2863304" cy="171798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Ca </a:t>
          </a:r>
          <a:r>
            <a:rPr lang="en-US" sz="1700" kern="1200" dirty="0" err="1"/>
            <a:t>parte</a:t>
          </a:r>
          <a:r>
            <a:rPr lang="en-US" sz="1700" kern="1200" dirty="0"/>
            <a:t> </a:t>
          </a:r>
          <a:r>
            <a:rPr lang="en-US" sz="1700" kern="1200" dirty="0" err="1"/>
            <a:t>obligatorie</a:t>
          </a:r>
          <a:r>
            <a:rPr lang="en-US" sz="1700" kern="1200" dirty="0"/>
            <a:t> a </a:t>
          </a:r>
          <a:r>
            <a:rPr lang="en-US" sz="1700" kern="1200" dirty="0" err="1"/>
            <a:t>modelului</a:t>
          </a:r>
          <a:r>
            <a:rPr lang="en-US" sz="1700" kern="1200" dirty="0"/>
            <a:t> medical de </a:t>
          </a:r>
          <a:r>
            <a:rPr lang="en-US" sz="1700" kern="1200" dirty="0" err="1"/>
            <a:t>ingrijiri</a:t>
          </a:r>
          <a:r>
            <a:rPr lang="en-US" sz="1700" kern="1200" dirty="0"/>
            <a:t> </a:t>
          </a:r>
          <a:r>
            <a:rPr lang="en-US" sz="1700" kern="1200" dirty="0" err="1"/>
            <a:t>pentru</a:t>
          </a:r>
          <a:r>
            <a:rPr lang="en-US" sz="1700" kern="1200" dirty="0"/>
            <a:t> un </a:t>
          </a:r>
          <a:r>
            <a:rPr lang="en-US" sz="1700" kern="1200" dirty="0" err="1"/>
            <a:t>bolnav</a:t>
          </a:r>
          <a:r>
            <a:rPr lang="en-US" sz="1700" kern="1200" dirty="0"/>
            <a:t> </a:t>
          </a:r>
          <a:r>
            <a:rPr lang="en-US" sz="1700" kern="1200" dirty="0" err="1"/>
            <a:t>cronic</a:t>
          </a:r>
          <a:r>
            <a:rPr lang="en-US" sz="1700" kern="1200" dirty="0"/>
            <a:t> </a:t>
          </a:r>
        </a:p>
      </dsp:txBody>
      <dsp:txXfrm>
        <a:off x="447913" y="1658"/>
        <a:ext cx="2863304" cy="1717982"/>
      </dsp:txXfrm>
    </dsp:sp>
    <dsp:sp modelId="{11066586-30BF-49D8-AE30-89FB2E14B26D}">
      <dsp:nvSpPr>
        <dsp:cNvPr id="0" name=""/>
        <dsp:cNvSpPr/>
      </dsp:nvSpPr>
      <dsp:spPr>
        <a:xfrm>
          <a:off x="3597547" y="1658"/>
          <a:ext cx="2863304" cy="1717982"/>
        </a:xfrm>
        <a:prstGeom prst="rect">
          <a:avLst/>
        </a:prstGeom>
        <a:solidFill>
          <a:schemeClr val="accent5">
            <a:hueOff val="308766"/>
            <a:satOff val="1100"/>
            <a:lumOff val="-39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Oferit</a:t>
          </a:r>
          <a:r>
            <a:rPr lang="en-US" sz="1700" kern="1200" dirty="0"/>
            <a:t> la </a:t>
          </a:r>
          <a:r>
            <a:rPr lang="en-US" sz="1700" kern="1200" dirty="0" err="1"/>
            <a:t>inceput</a:t>
          </a:r>
          <a:r>
            <a:rPr lang="en-US" sz="1700" kern="1200" dirty="0"/>
            <a:t> ca </a:t>
          </a:r>
          <a:r>
            <a:rPr lang="en-US" sz="1700" kern="1200" dirty="0" err="1"/>
            <a:t>optiunea</a:t>
          </a:r>
          <a:r>
            <a:rPr lang="en-US" sz="1700" kern="1200" dirty="0"/>
            <a:t> </a:t>
          </a:r>
          <a:r>
            <a:rPr lang="en-US" sz="1700" kern="1200" dirty="0" err="1"/>
            <a:t>cea</a:t>
          </a:r>
          <a:r>
            <a:rPr lang="en-US" sz="1700" kern="1200" dirty="0"/>
            <a:t> </a:t>
          </a:r>
          <a:r>
            <a:rPr lang="en-US" sz="1700" kern="1200" dirty="0" err="1"/>
            <a:t>mai</a:t>
          </a:r>
          <a:r>
            <a:rPr lang="en-US" sz="1700" kern="1200" dirty="0"/>
            <a:t> </a:t>
          </a:r>
          <a:r>
            <a:rPr lang="en-US" sz="1700" kern="1200" dirty="0" err="1"/>
            <a:t>usoara</a:t>
          </a:r>
          <a:r>
            <a:rPr lang="en-US" sz="1700" kern="1200" dirty="0"/>
            <a:t> </a:t>
          </a:r>
          <a:r>
            <a:rPr lang="en-US" sz="1700" kern="1200" dirty="0" err="1"/>
            <a:t>neinvaziva</a:t>
          </a:r>
          <a:r>
            <a:rPr lang="en-US" sz="1700" kern="1200" dirty="0"/>
            <a:t> </a:t>
          </a:r>
          <a:r>
            <a:rPr lang="en-US" sz="1700" kern="1200" dirty="0" err="1"/>
            <a:t>si</a:t>
          </a:r>
          <a:r>
            <a:rPr lang="en-US" sz="1700" kern="1200" dirty="0"/>
            <a:t> cu </a:t>
          </a:r>
          <a:r>
            <a:rPr lang="en-US" sz="1700" kern="1200" dirty="0" err="1"/>
            <a:t>mai</a:t>
          </a:r>
          <a:r>
            <a:rPr lang="en-US" sz="1700" kern="1200" dirty="0"/>
            <a:t> </a:t>
          </a:r>
          <a:r>
            <a:rPr lang="en-US" sz="1700" kern="1200" dirty="0" err="1"/>
            <a:t>putine</a:t>
          </a:r>
          <a:r>
            <a:rPr lang="en-US" sz="1700" kern="1200" dirty="0"/>
            <a:t> </a:t>
          </a:r>
          <a:r>
            <a:rPr lang="en-US" sz="1700" kern="1200" dirty="0" err="1"/>
            <a:t>efecte</a:t>
          </a:r>
          <a:r>
            <a:rPr lang="en-US" sz="1700" kern="1200" dirty="0"/>
            <a:t> </a:t>
          </a:r>
          <a:r>
            <a:rPr lang="en-US" sz="1700" kern="1200" dirty="0" err="1"/>
            <a:t>secundare</a:t>
          </a:r>
          <a:r>
            <a:rPr lang="en-US" sz="1700" kern="1200" dirty="0"/>
            <a:t>  </a:t>
          </a:r>
          <a:r>
            <a:rPr lang="en-US" sz="1700" kern="1200" dirty="0" err="1"/>
            <a:t>inaintea</a:t>
          </a:r>
          <a:r>
            <a:rPr lang="en-US" sz="1700" kern="1200" dirty="0"/>
            <a:t> </a:t>
          </a:r>
          <a:r>
            <a:rPr lang="en-US" sz="1700" kern="1200" dirty="0" err="1"/>
            <a:t>tratamentului</a:t>
          </a:r>
          <a:r>
            <a:rPr lang="en-US" sz="1700" kern="1200" dirty="0"/>
            <a:t> </a:t>
          </a:r>
          <a:r>
            <a:rPr lang="en-US" sz="1700" kern="1200" dirty="0" err="1"/>
            <a:t>medicamentos</a:t>
          </a:r>
          <a:r>
            <a:rPr lang="en-US" sz="1700" kern="1200" dirty="0"/>
            <a:t> </a:t>
          </a:r>
          <a:r>
            <a:rPr lang="en-US" sz="1700" kern="1200" dirty="0" err="1"/>
            <a:t>contemporan</a:t>
          </a:r>
          <a:r>
            <a:rPr lang="en-US" sz="1700" kern="1200" dirty="0"/>
            <a:t>, </a:t>
          </a:r>
          <a:r>
            <a:rPr lang="en-US" sz="1700" kern="1200" dirty="0" err="1"/>
            <a:t>sau</a:t>
          </a:r>
          <a:r>
            <a:rPr lang="en-US" sz="1700" kern="1200" dirty="0"/>
            <a:t> </a:t>
          </a:r>
          <a:r>
            <a:rPr lang="en-US" sz="1700" kern="1200" dirty="0" err="1"/>
            <a:t>simultan</a:t>
          </a:r>
          <a:r>
            <a:rPr lang="en-US" sz="1700" kern="1200" dirty="0"/>
            <a:t> </a:t>
          </a:r>
          <a:r>
            <a:rPr lang="en-US" sz="1700" kern="1200" dirty="0" err="1"/>
            <a:t>dupa</a:t>
          </a:r>
          <a:r>
            <a:rPr lang="en-US" sz="1700" kern="1200" dirty="0"/>
            <a:t> </a:t>
          </a:r>
          <a:r>
            <a:rPr lang="en-US" sz="1700" kern="1200" dirty="0" err="1"/>
            <a:t>necesitate</a:t>
          </a:r>
          <a:r>
            <a:rPr lang="en-US" sz="1700" kern="1200" dirty="0"/>
            <a:t>. </a:t>
          </a:r>
        </a:p>
      </dsp:txBody>
      <dsp:txXfrm>
        <a:off x="3597547" y="1658"/>
        <a:ext cx="2863304" cy="1717982"/>
      </dsp:txXfrm>
    </dsp:sp>
    <dsp:sp modelId="{108E24D3-F773-4063-8BCD-31DF60B8ACD6}">
      <dsp:nvSpPr>
        <dsp:cNvPr id="0" name=""/>
        <dsp:cNvSpPr/>
      </dsp:nvSpPr>
      <dsp:spPr>
        <a:xfrm>
          <a:off x="6747182" y="1658"/>
          <a:ext cx="2863304" cy="1717982"/>
        </a:xfrm>
        <a:prstGeom prst="rect">
          <a:avLst/>
        </a:prstGeom>
        <a:solidFill>
          <a:schemeClr val="accent5">
            <a:hueOff val="617533"/>
            <a:satOff val="2199"/>
            <a:lumOff val="-78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La </a:t>
          </a:r>
          <a:r>
            <a:rPr lang="en-US" sz="1700" kern="1200" dirty="0" err="1"/>
            <a:t>sfarsit</a:t>
          </a:r>
          <a:r>
            <a:rPr lang="en-US" sz="1700" kern="1200" dirty="0"/>
            <a:t> </a:t>
          </a:r>
          <a:r>
            <a:rPr lang="en-US" sz="1700" kern="1200" dirty="0" err="1"/>
            <a:t>pacientul</a:t>
          </a:r>
          <a:r>
            <a:rPr lang="en-US" sz="1700" kern="1200" dirty="0"/>
            <a:t> </a:t>
          </a:r>
          <a:r>
            <a:rPr lang="en-US" sz="1700" kern="1200" dirty="0" err="1"/>
            <a:t>va</a:t>
          </a:r>
          <a:r>
            <a:rPr lang="en-US" sz="1700" kern="1200" dirty="0"/>
            <a:t> </a:t>
          </a:r>
          <a:r>
            <a:rPr lang="en-US" sz="1700" kern="1200" dirty="0" err="1"/>
            <a:t>pleca</a:t>
          </a:r>
          <a:r>
            <a:rPr lang="en-US" sz="1700" kern="1200" dirty="0"/>
            <a:t> cu o </a:t>
          </a:r>
          <a:r>
            <a:rPr lang="en-US" sz="1700" kern="1200" dirty="0" err="1"/>
            <a:t>prescriptie</a:t>
          </a:r>
          <a:r>
            <a:rPr lang="en-US" sz="1700" kern="1200" dirty="0"/>
            <a:t> </a:t>
          </a:r>
          <a:r>
            <a:rPr lang="en-US" sz="1700" kern="1200" dirty="0" err="1"/>
            <a:t>mixta</a:t>
          </a:r>
          <a:r>
            <a:rPr lang="en-US" sz="1700" kern="1200" dirty="0"/>
            <a:t> de :</a:t>
          </a:r>
          <a:r>
            <a:rPr lang="en-US" sz="1700" kern="1200" dirty="0" err="1"/>
            <a:t>Suplimente</a:t>
          </a:r>
          <a:r>
            <a:rPr lang="en-US" sz="1700" kern="1200" dirty="0"/>
            <a:t> </a:t>
          </a:r>
          <a:r>
            <a:rPr lang="en-US" sz="1700" kern="1200" dirty="0" err="1"/>
            <a:t>alimentare</a:t>
          </a:r>
          <a:r>
            <a:rPr lang="en-US" sz="1700" kern="1200" dirty="0"/>
            <a:t> de </a:t>
          </a:r>
          <a:r>
            <a:rPr lang="en-US" sz="1700" kern="1200" dirty="0" err="1"/>
            <a:t>plante</a:t>
          </a:r>
          <a:r>
            <a:rPr lang="en-US" sz="1700" kern="1200" dirty="0"/>
            <a:t>,…</a:t>
          </a:r>
        </a:p>
      </dsp:txBody>
      <dsp:txXfrm>
        <a:off x="6747182" y="1658"/>
        <a:ext cx="2863304" cy="1717982"/>
      </dsp:txXfrm>
    </dsp:sp>
    <dsp:sp modelId="{96AF27E7-8AD9-4C44-83B2-8412271505EA}">
      <dsp:nvSpPr>
        <dsp:cNvPr id="0" name=""/>
        <dsp:cNvSpPr/>
      </dsp:nvSpPr>
      <dsp:spPr>
        <a:xfrm>
          <a:off x="447913" y="2005971"/>
          <a:ext cx="2863304" cy="1717982"/>
        </a:xfrm>
        <a:prstGeom prst="rect">
          <a:avLst/>
        </a:prstGeom>
        <a:solidFill>
          <a:schemeClr val="accent5">
            <a:hueOff val="926299"/>
            <a:satOff val="3299"/>
            <a:lumOff val="-117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Suplimente homeopatice</a:t>
          </a:r>
        </a:p>
      </dsp:txBody>
      <dsp:txXfrm>
        <a:off x="447913" y="2005971"/>
        <a:ext cx="2863304" cy="1717982"/>
      </dsp:txXfrm>
    </dsp:sp>
    <dsp:sp modelId="{704940B4-34DC-4EC6-AC09-432A6FA91C9B}">
      <dsp:nvSpPr>
        <dsp:cNvPr id="0" name=""/>
        <dsp:cNvSpPr/>
      </dsp:nvSpPr>
      <dsp:spPr>
        <a:xfrm>
          <a:off x="3597547" y="2005971"/>
          <a:ext cx="2863304" cy="1717982"/>
        </a:xfrm>
        <a:prstGeom prst="rect">
          <a:avLst/>
        </a:prstGeom>
        <a:solidFill>
          <a:schemeClr val="accent5">
            <a:hueOff val="1235065"/>
            <a:satOff val="4398"/>
            <a:lumOff val="-156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Tratament</a:t>
          </a:r>
          <a:r>
            <a:rPr lang="en-US" sz="1700" kern="1200" dirty="0"/>
            <a:t> </a:t>
          </a:r>
          <a:r>
            <a:rPr lang="en-US" sz="1700" kern="1200" dirty="0" err="1"/>
            <a:t>acut</a:t>
          </a:r>
          <a:r>
            <a:rPr lang="en-US" sz="1700" kern="1200" dirty="0"/>
            <a:t>- </a:t>
          </a:r>
          <a:r>
            <a:rPr lang="en-US" sz="1700" kern="1200" dirty="0" err="1"/>
            <a:t>initiat</a:t>
          </a:r>
          <a:r>
            <a:rPr lang="en-US" sz="1700" kern="1200" dirty="0"/>
            <a:t> la </a:t>
          </a:r>
          <a:r>
            <a:rPr lang="en-US" sz="1700" kern="1200" dirty="0" err="1"/>
            <a:t>nevoie</a:t>
          </a:r>
          <a:r>
            <a:rPr lang="en-US" sz="1700" kern="1200" dirty="0"/>
            <a:t> in </a:t>
          </a:r>
          <a:r>
            <a:rPr lang="en-US" sz="1700" kern="1200" dirty="0" err="1"/>
            <a:t>caz</a:t>
          </a:r>
          <a:r>
            <a:rPr lang="en-US" sz="1700" kern="1200" dirty="0"/>
            <a:t> ca </a:t>
          </a:r>
          <a:r>
            <a:rPr lang="en-US" sz="1700" kern="1200" dirty="0" err="1"/>
            <a:t>tratamentul</a:t>
          </a:r>
          <a:r>
            <a:rPr lang="en-US" sz="1700" kern="1200" dirty="0"/>
            <a:t> </a:t>
          </a:r>
          <a:r>
            <a:rPr lang="en-US" sz="1700" kern="1200" dirty="0" err="1"/>
            <a:t>naturopat</a:t>
          </a:r>
          <a:r>
            <a:rPr lang="en-US" sz="1700" kern="1200" dirty="0"/>
            <a:t> nu a </a:t>
          </a:r>
          <a:r>
            <a:rPr lang="en-US" sz="1700" kern="1200" dirty="0" err="1"/>
            <a:t>fost</a:t>
          </a:r>
          <a:r>
            <a:rPr lang="en-US" sz="1700" kern="1200" dirty="0"/>
            <a:t> </a:t>
          </a:r>
          <a:r>
            <a:rPr lang="en-US" sz="1700" kern="1200" dirty="0" err="1"/>
            <a:t>eficient</a:t>
          </a:r>
          <a:endParaRPr lang="en-US" sz="1700" kern="1200" dirty="0"/>
        </a:p>
      </dsp:txBody>
      <dsp:txXfrm>
        <a:off x="3597547" y="2005971"/>
        <a:ext cx="2863304" cy="1717982"/>
      </dsp:txXfrm>
    </dsp:sp>
    <dsp:sp modelId="{84179F60-FAE7-4198-BC5B-E9766C167EF5}">
      <dsp:nvSpPr>
        <dsp:cNvPr id="0" name=""/>
        <dsp:cNvSpPr/>
      </dsp:nvSpPr>
      <dsp:spPr>
        <a:xfrm>
          <a:off x="6747182" y="2005971"/>
          <a:ext cx="2863304" cy="1717982"/>
        </a:xfrm>
        <a:prstGeom prst="rect">
          <a:avLst/>
        </a:prstGeom>
        <a:solidFill>
          <a:schemeClr val="accent5">
            <a:hueOff val="1543832"/>
            <a:satOff val="5498"/>
            <a:lumOff val="-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In </a:t>
          </a:r>
          <a:r>
            <a:rPr lang="en-US" sz="1700" kern="1200" dirty="0" err="1"/>
            <a:t>cazul</a:t>
          </a:r>
          <a:r>
            <a:rPr lang="en-US" sz="1700" kern="1200" dirty="0"/>
            <a:t> ca </a:t>
          </a:r>
          <a:r>
            <a:rPr lang="en-US" sz="1700" kern="1200" dirty="0" err="1"/>
            <a:t>tratamentul</a:t>
          </a:r>
          <a:r>
            <a:rPr lang="en-US" sz="1700" kern="1200" dirty="0"/>
            <a:t> </a:t>
          </a:r>
          <a:r>
            <a:rPr lang="en-US" sz="1700" kern="1200" dirty="0" err="1"/>
            <a:t>acut</a:t>
          </a:r>
          <a:r>
            <a:rPr lang="en-US" sz="1700" kern="1200" dirty="0"/>
            <a:t> </a:t>
          </a:r>
          <a:r>
            <a:rPr lang="en-US" sz="1700" kern="1200" dirty="0" err="1"/>
            <a:t>este</a:t>
          </a:r>
          <a:r>
            <a:rPr lang="en-US" sz="1700" kern="1200" dirty="0"/>
            <a:t> </a:t>
          </a:r>
          <a:r>
            <a:rPr lang="en-US" sz="1700" kern="1200" dirty="0" err="1"/>
            <a:t>oferit</a:t>
          </a:r>
          <a:r>
            <a:rPr lang="en-US" sz="1700" kern="1200" dirty="0"/>
            <a:t>, </a:t>
          </a:r>
          <a:r>
            <a:rPr lang="en-US" sz="1700" kern="1200" dirty="0" err="1"/>
            <a:t>tratamentul</a:t>
          </a:r>
          <a:r>
            <a:rPr lang="en-US" sz="1700" kern="1200" dirty="0"/>
            <a:t> </a:t>
          </a:r>
          <a:r>
            <a:rPr lang="en-US" sz="1700" kern="1200" dirty="0" err="1"/>
            <a:t>naturopat</a:t>
          </a:r>
          <a:r>
            <a:rPr lang="en-US" sz="1700" kern="1200" dirty="0"/>
            <a:t> </a:t>
          </a:r>
          <a:r>
            <a:rPr lang="en-US" sz="1700" kern="1200" dirty="0" err="1"/>
            <a:t>sa</a:t>
          </a:r>
          <a:r>
            <a:rPr lang="en-US" sz="1700" kern="1200" dirty="0"/>
            <a:t> fie </a:t>
          </a:r>
          <a:r>
            <a:rPr lang="en-US" sz="1700" kern="1200" dirty="0" err="1"/>
            <a:t>si</a:t>
          </a:r>
          <a:r>
            <a:rPr lang="en-US" sz="1700" kern="1200" dirty="0"/>
            <a:t> el </a:t>
          </a:r>
          <a:r>
            <a:rPr lang="en-US" sz="1700" kern="1200" dirty="0" err="1"/>
            <a:t>continuat</a:t>
          </a:r>
          <a:r>
            <a:rPr lang="en-US" sz="1700" kern="1200" dirty="0"/>
            <a:t>,  </a:t>
          </a:r>
          <a:r>
            <a:rPr lang="en-US" sz="1700" kern="1200" dirty="0" err="1"/>
            <a:t>pentru</a:t>
          </a:r>
          <a:r>
            <a:rPr lang="en-US" sz="1700" kern="1200" dirty="0"/>
            <a:t> a reduce </a:t>
          </a:r>
          <a:r>
            <a:rPr lang="en-US" sz="1700" kern="1200" dirty="0" err="1"/>
            <a:t>nevoia</a:t>
          </a:r>
          <a:r>
            <a:rPr lang="en-US" sz="1700" kern="1200" dirty="0"/>
            <a:t>( </a:t>
          </a:r>
          <a:r>
            <a:rPr lang="en-US" sz="1700" kern="1200" dirty="0" err="1"/>
            <a:t>durata</a:t>
          </a:r>
          <a:r>
            <a:rPr lang="en-US" sz="1700" kern="1200" dirty="0"/>
            <a:t>)  de </a:t>
          </a:r>
          <a:r>
            <a:rPr lang="en-US" sz="1700" kern="1200" dirty="0" err="1"/>
            <a:t>tratament</a:t>
          </a:r>
          <a:r>
            <a:rPr lang="en-US" sz="1700" kern="1200" dirty="0"/>
            <a:t> </a:t>
          </a:r>
          <a:r>
            <a:rPr lang="en-US" sz="1700" kern="1200" dirty="0" err="1"/>
            <a:t>chimic</a:t>
          </a:r>
          <a:r>
            <a:rPr lang="en-US" sz="1700" kern="1200" dirty="0"/>
            <a:t> </a:t>
          </a:r>
          <a:r>
            <a:rPr lang="en-US" sz="1700" kern="1200" dirty="0" err="1"/>
            <a:t>si</a:t>
          </a:r>
          <a:r>
            <a:rPr lang="en-US" sz="1700" kern="1200" dirty="0"/>
            <a:t> a </a:t>
          </a:r>
          <a:r>
            <a:rPr lang="en-US" sz="1700" kern="1200" dirty="0" err="1"/>
            <a:t>grabi</a:t>
          </a:r>
          <a:r>
            <a:rPr lang="en-US" sz="1700" kern="1200" dirty="0"/>
            <a:t> </a:t>
          </a:r>
          <a:r>
            <a:rPr lang="en-US" sz="1700" kern="1200" dirty="0" err="1"/>
            <a:t>vindecarea</a:t>
          </a:r>
          <a:r>
            <a:rPr lang="en-US" sz="1700" kern="1200" dirty="0"/>
            <a:t> .</a:t>
          </a:r>
        </a:p>
      </dsp:txBody>
      <dsp:txXfrm>
        <a:off x="6747182" y="2005971"/>
        <a:ext cx="2863304" cy="17179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12/12/2019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72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149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176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395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925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053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12/12/2019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176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12/12/2019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701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12/12/2019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013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12/12/2019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611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97883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306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694" r:id="rId5"/>
    <p:sldLayoutId id="2147483700" r:id="rId6"/>
    <p:sldLayoutId id="2147483701" r:id="rId7"/>
    <p:sldLayoutId id="2147483691" r:id="rId8"/>
    <p:sldLayoutId id="2147483692" r:id="rId9"/>
    <p:sldLayoutId id="2147483693" r:id="rId10"/>
    <p:sldLayoutId id="214748369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4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Wellnessalliance.us@gmail.com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4C17D22-78A6-41F1-8257-5EA395B2742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90000"/>
          </a:blip>
          <a:srcRect t="15730"/>
          <a:stretch/>
        </p:blipFill>
        <p:spPr>
          <a:xfrm>
            <a:off x="1" y="10"/>
            <a:ext cx="12191999" cy="685798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B4A12B6-EF0D-43E8-8C17-4FAD4D2766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>
              <a:lumMod val="85000"/>
              <a:lumOff val="15000"/>
              <a:alpha val="93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107525-0C02-447F-8A3F-553320A723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2"/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DAB45A-871D-4DCD-BE6A-33DCE74898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>
            <a:normAutofit fontScale="90000"/>
          </a:bodyPr>
          <a:lstStyle/>
          <a:p>
            <a:br>
              <a:rPr lang="en-US" sz="3200" dirty="0"/>
            </a:br>
            <a:br>
              <a:rPr lang="en-US" sz="3200" dirty="0"/>
            </a:br>
            <a:r>
              <a:rPr lang="en-US" sz="3200" dirty="0"/>
              <a:t>Design </a:t>
            </a:r>
            <a:r>
              <a:rPr lang="en-US" sz="3200" dirty="0" err="1"/>
              <a:t>arhitectural</a:t>
            </a:r>
            <a:r>
              <a:rPr lang="en-US" sz="3200" dirty="0"/>
              <a:t> PENTRU UN </a:t>
            </a:r>
            <a:r>
              <a:rPr lang="en-US" sz="3200" dirty="0" err="1"/>
              <a:t>sIstem</a:t>
            </a:r>
            <a:br>
              <a:rPr lang="en-US" sz="3200" dirty="0"/>
            </a:br>
            <a:r>
              <a:rPr lang="en-US" sz="3200" dirty="0"/>
              <a:t> medical HOLISTIC-</a:t>
            </a:r>
            <a:r>
              <a:rPr lang="en-US" sz="3200" dirty="0" err="1"/>
              <a:t>abordare</a:t>
            </a:r>
            <a:r>
              <a:rPr lang="en-US" sz="3200" dirty="0"/>
              <a:t> </a:t>
            </a:r>
            <a:r>
              <a:rPr lang="en-US" sz="3200" dirty="0" err="1"/>
              <a:t>multidisciplinara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543F52-FC8A-4F8C-9AC0-08FE2BFCF7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9101" y="4524376"/>
            <a:ext cx="8936846" cy="614888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 err="1"/>
              <a:t>Bazat</a:t>
            </a:r>
            <a:r>
              <a:rPr lang="en-US" dirty="0"/>
              <a:t> pe </a:t>
            </a:r>
            <a:r>
              <a:rPr lang="en-US" dirty="0" err="1"/>
              <a:t>Stil</a:t>
            </a:r>
            <a:r>
              <a:rPr lang="en-US" dirty="0"/>
              <a:t> de </a:t>
            </a:r>
            <a:r>
              <a:rPr lang="en-US" dirty="0" err="1"/>
              <a:t>Viata</a:t>
            </a:r>
            <a:r>
              <a:rPr lang="en-US" dirty="0"/>
              <a:t> </a:t>
            </a:r>
            <a:r>
              <a:rPr lang="en-US" dirty="0" err="1"/>
              <a:t>Sanatos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Medicina</a:t>
            </a:r>
            <a:r>
              <a:rPr lang="en-US" dirty="0"/>
              <a:t> </a:t>
            </a:r>
            <a:r>
              <a:rPr lang="en-US" dirty="0" err="1"/>
              <a:t>Complementara</a:t>
            </a:r>
            <a:r>
              <a:rPr lang="en-US" dirty="0"/>
              <a:t> –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bolnavii</a:t>
            </a:r>
            <a:r>
              <a:rPr lang="en-US" dirty="0"/>
              <a:t> </a:t>
            </a:r>
            <a:r>
              <a:rPr lang="en-US" dirty="0" err="1"/>
              <a:t>cronici</a:t>
            </a:r>
            <a:r>
              <a:rPr lang="en-US" dirty="0"/>
              <a:t>  </a:t>
            </a:r>
          </a:p>
          <a:p>
            <a:pPr>
              <a:spcAft>
                <a:spcPts val="600"/>
              </a:spcAft>
            </a:pPr>
            <a:r>
              <a:rPr lang="en-US" dirty="0"/>
              <a:t>By Wellness Alliance  2019 </a:t>
            </a:r>
            <a:r>
              <a:rPr lang="en-US" dirty="0" err="1"/>
              <a:t>decembrie</a:t>
            </a:r>
            <a:r>
              <a:rPr lang="en-US" dirty="0"/>
              <a:t> </a:t>
            </a:r>
            <a:r>
              <a:rPr lang="en-US" dirty="0" err="1"/>
              <a:t>Bucuresti</a:t>
            </a:r>
            <a:r>
              <a:rPr lang="en-US" dirty="0"/>
              <a:t>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B7A42E3-05D8-4A0B-9D4E-20EF581E57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EE9A54B-189D-4645-8254-FDC4210EC6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11CE48F-D5E4-4520-AF1E-8F85CFBDA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1448851-39AD-4943-BF9C-C50704E083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913025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81602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2B9D8-BDAC-40D2-AF25-5B80301C2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 Consult </a:t>
            </a:r>
            <a:r>
              <a:rPr lang="en-US" dirty="0" err="1"/>
              <a:t>Naturopat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A3F4DC4-D835-4B61-84B6-CE75597EDD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1453357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30566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EC958-B2A3-4251-8268-42297FFE7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/>
              <a:t> Consult Naturopat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6FFC4174-4906-452B-965F-C339029924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406214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26595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BC9FD-2EBB-4469-9734-3964696D1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/>
              <a:t> Departamentul de Adictii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FAB2B63-AD97-4AB1-8CC4-27AEFAA6D7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5340404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646853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EC963-20CE-4D46-AFAC-98129A4BE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/>
              <a:t> Adictii 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3E310BE7-A6C6-48E2-9D6B-F384EFD579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1184017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88293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0D109-918F-4EAD-A12A-70A70944C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/>
              <a:t> Ingrijire Dentara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ACAC9BB4-9FD9-4DD8-A7C4-ED5AAC7E11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9725106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88249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33B8F-BE71-469F-80B4-3A58D7FC9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/>
              <a:t> Coaching de Sanatate la distanta </a:t>
            </a:r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D204DE5F-4F70-4756-B13B-E483E1460E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3815544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45277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1BB06-7F18-4114-AD3A-CF29A6384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  Coaching de </a:t>
            </a:r>
            <a:r>
              <a:rPr lang="en-US" dirty="0" err="1"/>
              <a:t>Sanatate</a:t>
            </a:r>
            <a:r>
              <a:rPr lang="en-US" dirty="0"/>
              <a:t> la </a:t>
            </a:r>
            <a:r>
              <a:rPr lang="en-US" dirty="0" err="1"/>
              <a:t>distanta</a:t>
            </a:r>
            <a:r>
              <a:rPr lang="en-US" dirty="0"/>
              <a:t> </a:t>
            </a:r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C232AF7-5E4F-4B5A-8E2F-F20BA6B314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8702562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78494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3981F-9630-4DAE-A145-16F340CFA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/>
              <a:t>  Centre de Bunastare Comunitare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ED1C8DA-DA58-415C-B792-9ADF14AA25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6588405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5426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D0A91-04E6-474B-BA03-0ADA10608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/>
              <a:t> Finantarea centrelor de wellness</a:t>
            </a:r>
          </a:p>
        </p:txBody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AFD0F437-BE94-4080-801E-AA0AABEF9C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7678156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25114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7BCD3-5290-4760-9311-AB7EF0FE6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/>
              <a:t> Studiourile de fitness 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FAFDF434-AEDA-4983-9BE1-7AB0501FC1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0252302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92007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2AD6B69-E0A0-476D-9EE1-6B69F04C5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6BE10A1-AD5F-4AB3-8A94-41D62B494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64B275-EFBD-456A-9A79-8BC3BC534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en-US" dirty="0" err="1"/>
              <a:t>Beneficiile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684BFFE-6A90-4311-ACD5-B34177D46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4122323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353C255-91FD-4B3D-89F2-CA2660746B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2349673"/>
              </p:ext>
            </p:extLst>
          </p:nvPr>
        </p:nvGraphicFramePr>
        <p:xfrm>
          <a:off x="5478124" y="800947"/>
          <a:ext cx="5906181" cy="5230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30797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5F010-BFD0-42EF-8EF0-7123CD980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dirty="0" err="1"/>
              <a:t>Cantine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Baruri</a:t>
            </a:r>
            <a:r>
              <a:rPr lang="en-US" dirty="0"/>
              <a:t> </a:t>
            </a:r>
            <a:r>
              <a:rPr lang="en-US" dirty="0" err="1"/>
              <a:t>Sanatoase</a:t>
            </a:r>
            <a:endParaRPr lang="en-US" dirty="0"/>
          </a:p>
        </p:txBody>
      </p:sp>
      <p:pic>
        <p:nvPicPr>
          <p:cNvPr id="33" name="Graphic 32" descr="Skeleton">
            <a:extLst>
              <a:ext uri="{FF2B5EF4-FFF2-40B4-BE49-F238E27FC236}">
                <a16:creationId xmlns:a16="http://schemas.microsoft.com/office/drawing/2014/main" id="{2B9ACB3A-B8F2-4ACA-AB29-DA7216F988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4352" y="2467985"/>
            <a:ext cx="3019646" cy="3019646"/>
          </a:xfrm>
          <a:prstGeom prst="rect">
            <a:avLst/>
          </a:prstGeom>
        </p:spPr>
      </p:pic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CF8685F8-4564-40C7-98A0-B741AE648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7165" y="2103120"/>
            <a:ext cx="6488035" cy="393192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300" dirty="0" err="1"/>
              <a:t>Cantinelor</a:t>
            </a:r>
            <a:r>
              <a:rPr lang="en-US" sz="1300" dirty="0"/>
              <a:t> </a:t>
            </a:r>
            <a:r>
              <a:rPr lang="en-US" sz="1300" dirty="0" err="1"/>
              <a:t>si</a:t>
            </a:r>
            <a:r>
              <a:rPr lang="en-US" sz="1300" dirty="0"/>
              <a:t> </a:t>
            </a:r>
            <a:r>
              <a:rPr lang="en-US" sz="1300" dirty="0" err="1"/>
              <a:t>Barurilor</a:t>
            </a:r>
            <a:r>
              <a:rPr lang="en-US" sz="1300" dirty="0"/>
              <a:t> </a:t>
            </a:r>
            <a:r>
              <a:rPr lang="en-US" sz="1300" dirty="0" err="1"/>
              <a:t>Sanatoase</a:t>
            </a:r>
            <a:r>
              <a:rPr lang="en-US" sz="1300" dirty="0"/>
              <a:t> </a:t>
            </a:r>
            <a:r>
              <a:rPr lang="en-US" sz="1300" dirty="0" err="1"/>
              <a:t>sa</a:t>
            </a:r>
            <a:r>
              <a:rPr lang="en-US" sz="1300" dirty="0"/>
              <a:t> li se </a:t>
            </a:r>
            <a:r>
              <a:rPr lang="en-US" sz="1300" dirty="0" err="1"/>
              <a:t>ofere</a:t>
            </a:r>
            <a:r>
              <a:rPr lang="en-US" sz="1300" dirty="0"/>
              <a:t> </a:t>
            </a:r>
            <a:r>
              <a:rPr lang="en-US" sz="1300" dirty="0" err="1"/>
              <a:t>stimulente</a:t>
            </a:r>
            <a:r>
              <a:rPr lang="en-US" sz="1300" dirty="0"/>
              <a:t> </a:t>
            </a:r>
            <a:r>
              <a:rPr lang="en-US" sz="1300" dirty="0" err="1"/>
              <a:t>financiare</a:t>
            </a:r>
            <a:r>
              <a:rPr lang="en-US" sz="1300" dirty="0"/>
              <a:t> </a:t>
            </a:r>
            <a:r>
              <a:rPr lang="en-US" sz="1300" dirty="0" err="1"/>
              <a:t>si</a:t>
            </a:r>
            <a:r>
              <a:rPr lang="en-US" sz="1300" dirty="0"/>
              <a:t> </a:t>
            </a:r>
            <a:r>
              <a:rPr lang="en-US" sz="1300" dirty="0" err="1"/>
              <a:t>scutire</a:t>
            </a:r>
            <a:r>
              <a:rPr lang="en-US" sz="1300" dirty="0"/>
              <a:t> –</a:t>
            </a:r>
            <a:r>
              <a:rPr lang="en-US" sz="1300" dirty="0" err="1"/>
              <a:t>sau</a:t>
            </a:r>
            <a:r>
              <a:rPr lang="en-US" sz="1300" dirty="0"/>
              <a:t> </a:t>
            </a:r>
            <a:r>
              <a:rPr lang="en-US" sz="1300" dirty="0" err="1"/>
              <a:t>reducere</a:t>
            </a:r>
            <a:r>
              <a:rPr lang="en-US" sz="1300" dirty="0"/>
              <a:t> de </a:t>
            </a:r>
            <a:r>
              <a:rPr lang="en-US" sz="1300" dirty="0" err="1"/>
              <a:t>taxe</a:t>
            </a:r>
            <a:r>
              <a:rPr lang="en-US" sz="1300" dirty="0"/>
              <a:t> </a:t>
            </a:r>
            <a:r>
              <a:rPr lang="en-US" sz="1300" dirty="0" err="1"/>
              <a:t>daca</a:t>
            </a:r>
            <a:r>
              <a:rPr lang="en-US" sz="1300" dirty="0"/>
              <a:t> </a:t>
            </a:r>
            <a:r>
              <a:rPr lang="en-US" sz="1300" dirty="0" err="1"/>
              <a:t>ele</a:t>
            </a:r>
            <a:r>
              <a:rPr lang="en-US" sz="1300" dirty="0"/>
              <a:t> </a:t>
            </a:r>
            <a:r>
              <a:rPr lang="en-US" sz="1300" dirty="0" err="1"/>
              <a:t>respecta</a:t>
            </a:r>
            <a:r>
              <a:rPr lang="en-US" sz="1300" dirty="0"/>
              <a:t> </a:t>
            </a:r>
            <a:r>
              <a:rPr lang="en-US" sz="1300" dirty="0" err="1"/>
              <a:t>anumite</a:t>
            </a:r>
            <a:r>
              <a:rPr lang="en-US" sz="1300" dirty="0"/>
              <a:t> </a:t>
            </a:r>
            <a:r>
              <a:rPr lang="en-US" sz="1300" dirty="0" err="1"/>
              <a:t>cerinte</a:t>
            </a:r>
            <a:r>
              <a:rPr lang="en-US" sz="1300" dirty="0"/>
              <a:t>: </a:t>
            </a:r>
          </a:p>
          <a:p>
            <a:pPr>
              <a:lnSpc>
                <a:spcPct val="90000"/>
              </a:lnSpc>
            </a:pPr>
            <a:r>
              <a:rPr lang="en-US" sz="1300" dirty="0"/>
              <a:t>Sa </a:t>
            </a:r>
            <a:r>
              <a:rPr lang="en-US" sz="1300" dirty="0" err="1"/>
              <a:t>ofere</a:t>
            </a:r>
            <a:r>
              <a:rPr lang="en-US" sz="1300" dirty="0"/>
              <a:t> masa </a:t>
            </a:r>
            <a:r>
              <a:rPr lang="en-US" sz="1300" dirty="0" err="1"/>
              <a:t>si</a:t>
            </a:r>
            <a:r>
              <a:rPr lang="en-US" sz="1300" dirty="0"/>
              <a:t> </a:t>
            </a:r>
            <a:r>
              <a:rPr lang="en-US" sz="1300" dirty="0" err="1"/>
              <a:t>produsele</a:t>
            </a:r>
            <a:r>
              <a:rPr lang="en-US" sz="1300" dirty="0"/>
              <a:t> sub </a:t>
            </a:r>
            <a:r>
              <a:rPr lang="en-US" sz="1300" dirty="0" err="1"/>
              <a:t>pretul</a:t>
            </a:r>
            <a:r>
              <a:rPr lang="en-US" sz="1300" dirty="0"/>
              <a:t> </a:t>
            </a:r>
            <a:r>
              <a:rPr lang="en-US" sz="1300" dirty="0" err="1"/>
              <a:t>pietii</a:t>
            </a:r>
            <a:r>
              <a:rPr lang="en-US" sz="1300" dirty="0"/>
              <a:t> la un </a:t>
            </a:r>
            <a:r>
              <a:rPr lang="en-US" sz="1300" dirty="0" err="1"/>
              <a:t>meniu</a:t>
            </a:r>
            <a:r>
              <a:rPr lang="en-US" sz="1300" dirty="0"/>
              <a:t> </a:t>
            </a:r>
            <a:r>
              <a:rPr lang="en-US" sz="1300" dirty="0" err="1"/>
              <a:t>mediu</a:t>
            </a:r>
            <a:endParaRPr lang="en-US" sz="1300" dirty="0"/>
          </a:p>
          <a:p>
            <a:pPr>
              <a:lnSpc>
                <a:spcPct val="90000"/>
              </a:lnSpc>
            </a:pPr>
            <a:r>
              <a:rPr lang="en-US" sz="1300" dirty="0"/>
              <a:t>Sa </a:t>
            </a:r>
            <a:r>
              <a:rPr lang="en-US" sz="1300" dirty="0" err="1"/>
              <a:t>urmeze</a:t>
            </a:r>
            <a:r>
              <a:rPr lang="en-US" sz="1300" dirty="0"/>
              <a:t> </a:t>
            </a:r>
            <a:r>
              <a:rPr lang="en-US" sz="1300" dirty="0" err="1"/>
              <a:t>principiile</a:t>
            </a:r>
            <a:r>
              <a:rPr lang="en-US" sz="1300" dirty="0"/>
              <a:t> </a:t>
            </a:r>
            <a:r>
              <a:rPr lang="en-US" sz="1300" dirty="0" err="1"/>
              <a:t>unei</a:t>
            </a:r>
            <a:r>
              <a:rPr lang="en-US" sz="1300" dirty="0"/>
              <a:t> </a:t>
            </a:r>
            <a:r>
              <a:rPr lang="en-US" sz="1300" dirty="0" err="1"/>
              <a:t>alimentatii</a:t>
            </a:r>
            <a:r>
              <a:rPr lang="en-US" sz="1300" dirty="0"/>
              <a:t> </a:t>
            </a:r>
            <a:r>
              <a:rPr lang="en-US" sz="1300" dirty="0" err="1"/>
              <a:t>sanatoase</a:t>
            </a:r>
            <a:r>
              <a:rPr lang="en-US" sz="1300" dirty="0"/>
              <a:t>, cu </a:t>
            </a:r>
            <a:r>
              <a:rPr lang="en-US" sz="1300" dirty="0" err="1"/>
              <a:t>produse</a:t>
            </a:r>
            <a:r>
              <a:rPr lang="en-US" sz="1300" dirty="0"/>
              <a:t> </a:t>
            </a:r>
            <a:r>
              <a:rPr lang="en-US" sz="1300" dirty="0" err="1"/>
              <a:t>facute</a:t>
            </a:r>
            <a:r>
              <a:rPr lang="en-US" sz="1300" dirty="0"/>
              <a:t> pe loc </a:t>
            </a:r>
            <a:r>
              <a:rPr lang="en-US" sz="1300" dirty="0" err="1"/>
              <a:t>si</a:t>
            </a:r>
            <a:r>
              <a:rPr lang="en-US" sz="1300" dirty="0"/>
              <a:t> </a:t>
            </a:r>
            <a:r>
              <a:rPr lang="en-US" sz="1300" dirty="0" err="1"/>
              <a:t>neprocesate</a:t>
            </a:r>
            <a:r>
              <a:rPr lang="en-US" sz="1300" dirty="0"/>
              <a:t>: </a:t>
            </a:r>
          </a:p>
          <a:p>
            <a:pPr>
              <a:lnSpc>
                <a:spcPct val="90000"/>
              </a:lnSpc>
            </a:pPr>
            <a:r>
              <a:rPr lang="en-US" sz="1300" dirty="0" err="1"/>
              <a:t>sare</a:t>
            </a:r>
            <a:r>
              <a:rPr lang="en-US" sz="1300" dirty="0"/>
              <a:t> ( </a:t>
            </a:r>
            <a:r>
              <a:rPr lang="en-US" sz="1300" dirty="0" err="1"/>
              <a:t>redusa</a:t>
            </a:r>
            <a:r>
              <a:rPr lang="en-US" sz="1300" dirty="0"/>
              <a:t>) , </a:t>
            </a:r>
            <a:r>
              <a:rPr lang="en-US" sz="1300" dirty="0" err="1"/>
              <a:t>zahar</a:t>
            </a:r>
            <a:r>
              <a:rPr lang="en-US" sz="1300" dirty="0"/>
              <a:t> (</a:t>
            </a:r>
            <a:r>
              <a:rPr lang="en-US" sz="1300" dirty="0" err="1"/>
              <a:t>redus</a:t>
            </a:r>
            <a:r>
              <a:rPr lang="en-US" sz="1300" dirty="0"/>
              <a:t>) –</a:t>
            </a:r>
            <a:r>
              <a:rPr lang="en-US" sz="1300" dirty="0" err="1"/>
              <a:t>sa</a:t>
            </a:r>
            <a:r>
              <a:rPr lang="en-US" sz="1300" dirty="0"/>
              <a:t> </a:t>
            </a:r>
            <a:r>
              <a:rPr lang="en-US" sz="1300" dirty="0" err="1"/>
              <a:t>lucreze</a:t>
            </a:r>
            <a:r>
              <a:rPr lang="en-US" sz="1300" dirty="0"/>
              <a:t> cu </a:t>
            </a:r>
            <a:r>
              <a:rPr lang="en-US" sz="1300" dirty="0" err="1"/>
              <a:t>indulcitori</a:t>
            </a:r>
            <a:r>
              <a:rPr lang="en-US" sz="1300" dirty="0"/>
              <a:t> </a:t>
            </a:r>
            <a:r>
              <a:rPr lang="en-US" sz="1300" dirty="0" err="1"/>
              <a:t>naturali</a:t>
            </a:r>
            <a:r>
              <a:rPr lang="en-US" sz="1300" dirty="0"/>
              <a:t>, </a:t>
            </a:r>
            <a:r>
              <a:rPr lang="en-US" sz="1300" dirty="0" err="1"/>
              <a:t>mai</a:t>
            </a:r>
            <a:r>
              <a:rPr lang="en-US" sz="1300" dirty="0"/>
              <a:t> </a:t>
            </a:r>
            <a:r>
              <a:rPr lang="en-US" sz="1300" dirty="0" err="1"/>
              <a:t>neprocesati</a:t>
            </a:r>
            <a:r>
              <a:rPr lang="en-US" sz="1300" dirty="0"/>
              <a:t> </a:t>
            </a:r>
            <a:r>
              <a:rPr lang="en-US" sz="1300" dirty="0" err="1"/>
              <a:t>si</a:t>
            </a:r>
            <a:r>
              <a:rPr lang="en-US" sz="1300" dirty="0"/>
              <a:t> cu </a:t>
            </a:r>
            <a:r>
              <a:rPr lang="en-US" sz="1300" dirty="0" err="1"/>
              <a:t>indice</a:t>
            </a:r>
            <a:r>
              <a:rPr lang="en-US" sz="1300" dirty="0"/>
              <a:t> </a:t>
            </a:r>
            <a:r>
              <a:rPr lang="en-US" sz="1300" dirty="0" err="1"/>
              <a:t>glicemic</a:t>
            </a:r>
            <a:r>
              <a:rPr lang="en-US" sz="1300" dirty="0"/>
              <a:t> </a:t>
            </a:r>
            <a:r>
              <a:rPr lang="en-US" sz="1300" dirty="0" err="1"/>
              <a:t>mai</a:t>
            </a:r>
            <a:r>
              <a:rPr lang="en-US" sz="1300" dirty="0"/>
              <a:t> mic, </a:t>
            </a:r>
          </a:p>
          <a:p>
            <a:pPr>
              <a:lnSpc>
                <a:spcPct val="90000"/>
              </a:lnSpc>
            </a:pPr>
            <a:r>
              <a:rPr lang="en-US" sz="1300" dirty="0"/>
              <a:t>Sa </a:t>
            </a:r>
            <a:r>
              <a:rPr lang="en-US" sz="1300" dirty="0" err="1"/>
              <a:t>aiba</a:t>
            </a:r>
            <a:r>
              <a:rPr lang="en-US" sz="1300" dirty="0"/>
              <a:t> </a:t>
            </a:r>
            <a:r>
              <a:rPr lang="en-US" sz="1300" dirty="0" err="1"/>
              <a:t>oferte</a:t>
            </a:r>
            <a:r>
              <a:rPr lang="en-US" sz="1300" dirty="0"/>
              <a:t> </a:t>
            </a:r>
            <a:r>
              <a:rPr lang="en-US" sz="1300" dirty="0" err="1"/>
              <a:t>bune</a:t>
            </a:r>
            <a:r>
              <a:rPr lang="en-US" sz="1300" dirty="0"/>
              <a:t> </a:t>
            </a:r>
            <a:r>
              <a:rPr lang="en-US" sz="1300" dirty="0" err="1"/>
              <a:t>si</a:t>
            </a:r>
            <a:r>
              <a:rPr lang="en-US" sz="1300" dirty="0"/>
              <a:t> </a:t>
            </a:r>
            <a:r>
              <a:rPr lang="en-US" sz="1300" dirty="0" err="1"/>
              <a:t>pentru</a:t>
            </a:r>
            <a:r>
              <a:rPr lang="en-US" sz="1300" dirty="0"/>
              <a:t> </a:t>
            </a:r>
            <a:r>
              <a:rPr lang="en-US" sz="1300" dirty="0" err="1"/>
              <a:t>persoane</a:t>
            </a:r>
            <a:r>
              <a:rPr lang="en-US" sz="1300" dirty="0"/>
              <a:t> </a:t>
            </a:r>
            <a:r>
              <a:rPr lang="en-US" sz="1300" dirty="0" err="1"/>
              <a:t>diabetice</a:t>
            </a:r>
            <a:r>
              <a:rPr lang="en-US" sz="1300" dirty="0"/>
              <a:t> </a:t>
            </a:r>
            <a:r>
              <a:rPr lang="en-US" sz="1300" dirty="0" err="1"/>
              <a:t>si</a:t>
            </a:r>
            <a:r>
              <a:rPr lang="en-US" sz="1300" dirty="0"/>
              <a:t> care </a:t>
            </a:r>
            <a:r>
              <a:rPr lang="en-US" sz="1300" dirty="0" err="1"/>
              <a:t>vor</a:t>
            </a:r>
            <a:r>
              <a:rPr lang="en-US" sz="1300" dirty="0"/>
              <a:t> </a:t>
            </a:r>
            <a:r>
              <a:rPr lang="en-US" sz="1300" dirty="0" err="1"/>
              <a:t>sa</a:t>
            </a:r>
            <a:r>
              <a:rPr lang="en-US" sz="1300" dirty="0"/>
              <a:t> </a:t>
            </a:r>
            <a:r>
              <a:rPr lang="en-US" sz="1300" dirty="0" err="1"/>
              <a:t>slabeasca</a:t>
            </a:r>
            <a:r>
              <a:rPr lang="en-US" sz="1300" dirty="0"/>
              <a:t> </a:t>
            </a:r>
          </a:p>
          <a:p>
            <a:pPr>
              <a:lnSpc>
                <a:spcPct val="90000"/>
              </a:lnSpc>
            </a:pPr>
            <a:r>
              <a:rPr lang="en-US" sz="1300" dirty="0"/>
              <a:t>Sa nu </a:t>
            </a:r>
            <a:r>
              <a:rPr lang="en-US" sz="1300" dirty="0" err="1"/>
              <a:t>aiba</a:t>
            </a:r>
            <a:r>
              <a:rPr lang="en-US" sz="1300" dirty="0"/>
              <a:t> </a:t>
            </a:r>
            <a:r>
              <a:rPr lang="en-US" sz="1300" dirty="0" err="1"/>
              <a:t>prajeli</a:t>
            </a:r>
            <a:r>
              <a:rPr lang="en-US" sz="1300" dirty="0"/>
              <a:t> </a:t>
            </a:r>
          </a:p>
          <a:p>
            <a:pPr>
              <a:lnSpc>
                <a:spcPct val="90000"/>
              </a:lnSpc>
            </a:pPr>
            <a:r>
              <a:rPr lang="en-US" sz="1300" dirty="0"/>
              <a:t>Sa </a:t>
            </a:r>
            <a:r>
              <a:rPr lang="en-US" sz="1300" dirty="0" err="1"/>
              <a:t>ofere</a:t>
            </a:r>
            <a:r>
              <a:rPr lang="en-US" sz="1300" dirty="0"/>
              <a:t> </a:t>
            </a:r>
            <a:r>
              <a:rPr lang="en-US" sz="1300" dirty="0" err="1"/>
              <a:t>multe</a:t>
            </a:r>
            <a:r>
              <a:rPr lang="en-US" sz="1300" dirty="0"/>
              <a:t> </a:t>
            </a:r>
            <a:r>
              <a:rPr lang="en-US" sz="1300" dirty="0" err="1"/>
              <a:t>optiuni</a:t>
            </a:r>
            <a:r>
              <a:rPr lang="en-US" sz="1300" dirty="0"/>
              <a:t> de </a:t>
            </a:r>
            <a:r>
              <a:rPr lang="en-US" sz="1300" dirty="0" err="1"/>
              <a:t>salate</a:t>
            </a:r>
            <a:r>
              <a:rPr lang="en-US" sz="1300" dirty="0"/>
              <a:t> , smoothies </a:t>
            </a:r>
            <a:r>
              <a:rPr lang="en-US" sz="1300" dirty="0" err="1"/>
              <a:t>facute</a:t>
            </a:r>
            <a:r>
              <a:rPr lang="en-US" sz="1300" dirty="0"/>
              <a:t> din </a:t>
            </a:r>
            <a:r>
              <a:rPr lang="en-US" sz="1300" dirty="0" err="1"/>
              <a:t>nutrienti</a:t>
            </a:r>
            <a:r>
              <a:rPr lang="en-US" sz="1300" dirty="0"/>
              <a:t> </a:t>
            </a:r>
            <a:r>
              <a:rPr lang="en-US" sz="1300" dirty="0" err="1"/>
              <a:t>proaspeti</a:t>
            </a:r>
            <a:r>
              <a:rPr lang="en-US" sz="1300" dirty="0"/>
              <a:t> </a:t>
            </a:r>
            <a:r>
              <a:rPr lang="en-US" sz="1300" dirty="0" err="1"/>
              <a:t>fara</a:t>
            </a:r>
            <a:r>
              <a:rPr lang="en-US" sz="1300" dirty="0"/>
              <a:t> </a:t>
            </a:r>
            <a:r>
              <a:rPr lang="en-US" sz="1300" dirty="0" err="1"/>
              <a:t>zahar</a:t>
            </a:r>
            <a:r>
              <a:rPr lang="en-US" sz="1300" dirty="0"/>
              <a:t> </a:t>
            </a:r>
            <a:r>
              <a:rPr lang="en-US" sz="1300" dirty="0" err="1"/>
              <a:t>adaogat</a:t>
            </a:r>
            <a:r>
              <a:rPr lang="en-US" sz="1300" dirty="0"/>
              <a:t>; </a:t>
            </a:r>
          </a:p>
          <a:p>
            <a:pPr>
              <a:lnSpc>
                <a:spcPct val="90000"/>
              </a:lnSpc>
            </a:pPr>
            <a:r>
              <a:rPr lang="en-US" sz="1300" dirty="0"/>
              <a:t>Sa </a:t>
            </a:r>
            <a:r>
              <a:rPr lang="en-US" sz="1300" dirty="0" err="1"/>
              <a:t>respecte</a:t>
            </a:r>
            <a:r>
              <a:rPr lang="en-US" sz="1300" dirty="0"/>
              <a:t> “ </a:t>
            </a:r>
            <a:r>
              <a:rPr lang="en-US" sz="1300" dirty="0" err="1"/>
              <a:t>Principiile</a:t>
            </a:r>
            <a:r>
              <a:rPr lang="en-US" sz="1300" dirty="0"/>
              <a:t> </a:t>
            </a:r>
            <a:r>
              <a:rPr lang="en-US" sz="1300" dirty="0" err="1"/>
              <a:t>Farfuriei</a:t>
            </a:r>
            <a:r>
              <a:rPr lang="en-US" sz="1300" dirty="0"/>
              <a:t> </a:t>
            </a:r>
            <a:r>
              <a:rPr lang="en-US" sz="1300" dirty="0" err="1"/>
              <a:t>Sanatoase</a:t>
            </a:r>
            <a:r>
              <a:rPr lang="en-US" sz="1300" dirty="0"/>
              <a:t> “</a:t>
            </a:r>
          </a:p>
          <a:p>
            <a:pPr>
              <a:lnSpc>
                <a:spcPct val="90000"/>
              </a:lnSpc>
            </a:pP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37542500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5B841-D6A9-44B0-91B5-E041ADE7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 </a:t>
            </a:r>
            <a:r>
              <a:rPr lang="en-US" dirty="0" err="1"/>
              <a:t>Campanie</a:t>
            </a:r>
            <a:r>
              <a:rPr lang="en-US" dirty="0"/>
              <a:t> Social Media </a:t>
            </a:r>
          </a:p>
        </p:txBody>
      </p:sp>
      <p:graphicFrame>
        <p:nvGraphicFramePr>
          <p:cNvPr id="16" name="Content Placeholder 2">
            <a:extLst>
              <a:ext uri="{FF2B5EF4-FFF2-40B4-BE49-F238E27FC236}">
                <a16:creationId xmlns:a16="http://schemas.microsoft.com/office/drawing/2014/main" id="{99362932-8E8E-47F9-91F9-A5C610B8AF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879029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43661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D6A26-C72D-4022-ABB8-7D9FA458F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Contact                                </a:t>
            </a:r>
            <a:r>
              <a:rPr lang="en-US" sz="3600" dirty="0" err="1"/>
              <a:t>Drept</a:t>
            </a:r>
            <a:r>
              <a:rPr lang="en-US" sz="3600" dirty="0"/>
              <a:t> de Autor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63569-122C-45A4-B6C4-6F7B975C00F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Wellness Alliance Inc.</a:t>
            </a:r>
          </a:p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Wellnessalliance.us@gmail.com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Str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Emanoil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Porumbaru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, sector 1,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Bucuresti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FB Wellness Alliance Romania </a:t>
            </a:r>
          </a:p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www.wellnessallianceinc.com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CBC511-50ED-4223-BF88-5C15CB80328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Wellness Alliance </a:t>
            </a:r>
            <a:r>
              <a:rPr lang="en-US" dirty="0" err="1"/>
              <a:t>isi</a:t>
            </a:r>
            <a:r>
              <a:rPr lang="en-US" dirty="0"/>
              <a:t> </a:t>
            </a:r>
            <a:r>
              <a:rPr lang="en-US" dirty="0" err="1"/>
              <a:t>rezerva</a:t>
            </a:r>
            <a:r>
              <a:rPr lang="en-US" dirty="0"/>
              <a:t> </a:t>
            </a:r>
            <a:r>
              <a:rPr lang="en-US" dirty="0" err="1"/>
              <a:t>dreptul</a:t>
            </a:r>
            <a:r>
              <a:rPr lang="en-US" dirty="0"/>
              <a:t> de </a:t>
            </a:r>
            <a:r>
              <a:rPr lang="en-US" dirty="0" err="1"/>
              <a:t>autor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aceste</a:t>
            </a:r>
            <a:r>
              <a:rPr lang="en-US" dirty="0"/>
              <a:t> initiative.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889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90630-F9F6-4446-AB93-A500C620F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 </a:t>
            </a:r>
            <a:r>
              <a:rPr lang="en-US" dirty="0" err="1"/>
              <a:t>Clinici</a:t>
            </a:r>
            <a:r>
              <a:rPr lang="en-US" dirty="0"/>
              <a:t> </a:t>
            </a:r>
            <a:r>
              <a:rPr lang="en-US" dirty="0" err="1"/>
              <a:t>Ambulatorii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Spitale</a:t>
            </a:r>
            <a:r>
              <a:rPr lang="en-US" dirty="0"/>
              <a:t> </a:t>
            </a:r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367F6D3-933A-4F24-BDED-CCFCC2D2A0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0588779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1887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DC4AE-D3DF-4096-8FCA-88C6AD1F0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/>
              <a:t>   Componentele unei vizite holistice</a:t>
            </a:r>
            <a:br>
              <a:rPr lang="en-US"/>
            </a:br>
            <a:endParaRPr lang="en-US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3C55453F-2575-47A5-AD0A-01DA7AEA89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0214031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9527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35B80-6D00-41DD-98E4-E6B663154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 </a:t>
            </a:r>
            <a:r>
              <a:rPr lang="en-US" dirty="0" err="1"/>
              <a:t>Evaluarea</a:t>
            </a:r>
            <a:r>
              <a:rPr lang="en-US" dirty="0"/>
              <a:t> </a:t>
            </a:r>
            <a:r>
              <a:rPr lang="en-US" dirty="0" err="1"/>
              <a:t>stresului</a:t>
            </a:r>
            <a:r>
              <a:rPr lang="en-US" dirty="0"/>
              <a:t> emotional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CCE1A72-DD51-4C82-8A31-84D78D29B6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5370795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2813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119E2-DAAD-4514-BF18-772C906D0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 </a:t>
            </a:r>
            <a:r>
              <a:rPr lang="en-US" dirty="0" err="1"/>
              <a:t>Evaluarea</a:t>
            </a:r>
            <a:r>
              <a:rPr lang="en-US" dirty="0"/>
              <a:t> </a:t>
            </a:r>
            <a:r>
              <a:rPr lang="en-US" dirty="0" err="1"/>
              <a:t>activitatii</a:t>
            </a:r>
            <a:r>
              <a:rPr lang="en-US" dirty="0"/>
              <a:t> </a:t>
            </a:r>
            <a:r>
              <a:rPr lang="en-US" dirty="0" err="1"/>
              <a:t>fizice</a:t>
            </a:r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FFA2BDE-842F-4999-A5A3-3D768FD635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1438673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84314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4B0CD-233A-4101-9C46-37699FD3B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 </a:t>
            </a:r>
            <a:r>
              <a:rPr lang="en-US" dirty="0" err="1"/>
              <a:t>Consultul</a:t>
            </a:r>
            <a:r>
              <a:rPr lang="en-US" dirty="0"/>
              <a:t> nutritional </a:t>
            </a:r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B7E9F42-8134-401B-8765-6AC2AFE306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3048778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0150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AFD3C-A566-4CB9-B28F-84EB2954F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 </a:t>
            </a:r>
            <a:r>
              <a:rPr lang="en-US" dirty="0" err="1"/>
              <a:t>Consultatie</a:t>
            </a:r>
            <a:r>
              <a:rPr lang="en-US" dirty="0"/>
              <a:t> de </a:t>
            </a:r>
            <a:r>
              <a:rPr lang="en-US" dirty="0" err="1"/>
              <a:t>asistenta</a:t>
            </a:r>
            <a:r>
              <a:rPr lang="en-US" dirty="0"/>
              <a:t> </a:t>
            </a:r>
            <a:r>
              <a:rPr lang="en-US" dirty="0" err="1"/>
              <a:t>sociala</a:t>
            </a:r>
            <a:br>
              <a:rPr lang="en-US" dirty="0"/>
            </a:br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8FCEBBB-A0C5-4E86-A1FD-5F917BF086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4833186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3385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E40B6-CAB6-45AB-8D7E-C0888B425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 </a:t>
            </a:r>
            <a:r>
              <a:rPr lang="en-US" dirty="0" err="1"/>
              <a:t>Consultatie</a:t>
            </a:r>
            <a:r>
              <a:rPr lang="en-US" dirty="0"/>
              <a:t> </a:t>
            </a:r>
            <a:r>
              <a:rPr lang="en-US" dirty="0" err="1"/>
              <a:t>ocupationala</a:t>
            </a:r>
            <a:r>
              <a:rPr lang="en-US" dirty="0"/>
              <a:t> </a:t>
            </a:r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89BF134-48C6-46C7-A343-3C96B5BA81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1529792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863833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LightSeedRightStep">
      <a:dk1>
        <a:srgbClr val="000000"/>
      </a:dk1>
      <a:lt1>
        <a:srgbClr val="FFFFFF"/>
      </a:lt1>
      <a:dk2>
        <a:srgbClr val="243A41"/>
      </a:dk2>
      <a:lt2>
        <a:srgbClr val="E2E4E8"/>
      </a:lt2>
      <a:accent1>
        <a:srgbClr val="B69D7A"/>
      </a:accent1>
      <a:accent2>
        <a:srgbClr val="A4A470"/>
      </a:accent2>
      <a:accent3>
        <a:srgbClr val="96A77E"/>
      </a:accent3>
      <a:accent4>
        <a:srgbClr val="80AE77"/>
      </a:accent4>
      <a:accent5>
        <a:srgbClr val="82AB8C"/>
      </a:accent5>
      <a:accent6>
        <a:srgbClr val="76AD9B"/>
      </a:accent6>
      <a:hlink>
        <a:srgbClr val="6582AC"/>
      </a:hlink>
      <a:folHlink>
        <a:srgbClr val="828282"/>
      </a:folHlink>
    </a:clrScheme>
    <a:fontScheme name="Savon">
      <a:maj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68</TotalTime>
  <Words>1923</Words>
  <Application>Microsoft Office PowerPoint</Application>
  <PresentationFormat>Widescreen</PresentationFormat>
  <Paragraphs>146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Garamond</vt:lpstr>
      <vt:lpstr>Gill Sans MT</vt:lpstr>
      <vt:lpstr>SavonVTI</vt:lpstr>
      <vt:lpstr>  Design arhitectural PENTRU UN sIstem  medical HOLISTIC-abordare multidisciplinara </vt:lpstr>
      <vt:lpstr>Beneficiile</vt:lpstr>
      <vt:lpstr> Clinici Ambulatorii si Spitale </vt:lpstr>
      <vt:lpstr>   Componentele unei vizite holistice </vt:lpstr>
      <vt:lpstr> Evaluarea stresului emotional </vt:lpstr>
      <vt:lpstr> Evaluarea activitatii fizice</vt:lpstr>
      <vt:lpstr> Consultul nutritional </vt:lpstr>
      <vt:lpstr> Consultatie de asistenta sociala </vt:lpstr>
      <vt:lpstr> Consultatie ocupationala </vt:lpstr>
      <vt:lpstr> Consult Naturopat</vt:lpstr>
      <vt:lpstr> Consult Naturopat</vt:lpstr>
      <vt:lpstr> Departamentul de Adictii</vt:lpstr>
      <vt:lpstr> Adictii </vt:lpstr>
      <vt:lpstr> Ingrijire Dentara</vt:lpstr>
      <vt:lpstr> Coaching de Sanatate la distanta </vt:lpstr>
      <vt:lpstr>  Coaching de Sanatate la distanta </vt:lpstr>
      <vt:lpstr>  Centre de Bunastare Comunitare </vt:lpstr>
      <vt:lpstr> Finantarea centrelor de wellness</vt:lpstr>
      <vt:lpstr> Studiourile de fitness </vt:lpstr>
      <vt:lpstr> Cantine si Baruri Sanatoase</vt:lpstr>
      <vt:lpstr> Campanie Social Media </vt:lpstr>
      <vt:lpstr>Contact                                Drept de Autor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Design architectural al sistemului medical  abordare multi disciplinara </dc:title>
  <dc:creator>charlotte wellness</dc:creator>
  <cp:lastModifiedBy>charlotte wellness</cp:lastModifiedBy>
  <cp:revision>7</cp:revision>
  <dcterms:created xsi:type="dcterms:W3CDTF">2019-12-05T09:39:47Z</dcterms:created>
  <dcterms:modified xsi:type="dcterms:W3CDTF">2019-12-12T08:49:09Z</dcterms:modified>
</cp:coreProperties>
</file>